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0" r:id="rId4"/>
    <p:sldId id="281" r:id="rId5"/>
    <p:sldId id="284" r:id="rId6"/>
    <p:sldId id="305" r:id="rId7"/>
    <p:sldId id="306" r:id="rId8"/>
    <p:sldId id="304" r:id="rId9"/>
    <p:sldId id="283" r:id="rId10"/>
    <p:sldId id="307" r:id="rId11"/>
    <p:sldId id="282" r:id="rId12"/>
    <p:sldId id="292" r:id="rId13"/>
    <p:sldId id="308" r:id="rId14"/>
    <p:sldId id="291" r:id="rId15"/>
    <p:sldId id="290" r:id="rId16"/>
    <p:sldId id="289" r:id="rId17"/>
    <p:sldId id="288" r:id="rId18"/>
    <p:sldId id="309" r:id="rId19"/>
    <p:sldId id="287" r:id="rId20"/>
    <p:sldId id="296" r:id="rId21"/>
    <p:sldId id="295" r:id="rId22"/>
    <p:sldId id="294" r:id="rId23"/>
    <p:sldId id="297" r:id="rId24"/>
    <p:sldId id="293" r:id="rId25"/>
  </p:sldIdLst>
  <p:sldSz cx="9144000" cy="6858000" type="screen4x3"/>
  <p:notesSz cx="6669088" cy="97758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D14"/>
    <a:srgbClr val="075EDF"/>
    <a:srgbClr val="20A6C6"/>
    <a:srgbClr val="4D4D4D"/>
    <a:srgbClr val="35759D"/>
    <a:srgbClr val="35B19D"/>
    <a:srgbClr val="DEDEDE"/>
    <a:srgbClr val="065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 varScale="1">
        <p:scale>
          <a:sx n="74" d="100"/>
          <a:sy n="74" d="100"/>
        </p:scale>
        <p:origin x="10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48F60-CBC0-4B3C-8220-497EB91B5B17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D10CA-97B0-432C-9CE1-0B5B3E58B8A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i="1" baseline="0" dirty="0"/>
            <a:t>   Planning </a:t>
          </a:r>
        </a:p>
      </dgm:t>
    </dgm:pt>
    <dgm:pt modelId="{F7C2D791-A22E-4BD6-B45C-ABF3D395DCC1}" type="sibTrans" cxnId="{74E60321-C534-4BB4-BADB-375C4FDAB4E5}">
      <dgm:prSet/>
      <dgm:spPr>
        <a:solidFill>
          <a:srgbClr val="570B09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B6DF14D4-DA9E-43C7-8977-27D4ADA36076}" type="parTrans" cxnId="{74E60321-C534-4BB4-BADB-375C4FDAB4E5}">
      <dgm:prSet/>
      <dgm:spPr/>
      <dgm:t>
        <a:bodyPr/>
        <a:lstStyle/>
        <a:p>
          <a:endParaRPr lang="en-US"/>
        </a:p>
      </dgm:t>
    </dgm:pt>
    <dgm:pt modelId="{BF87D148-099B-4680-924F-24162F3B716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i="1" dirty="0"/>
            <a:t>Decision</a:t>
          </a:r>
        </a:p>
        <a:p>
          <a:r>
            <a:rPr lang="en-US" sz="2000" b="1" i="1" dirty="0"/>
            <a:t> &amp; </a:t>
          </a:r>
        </a:p>
        <a:p>
          <a:r>
            <a:rPr lang="en-US" sz="2000" b="1" i="1" dirty="0"/>
            <a:t>Pre Execution</a:t>
          </a:r>
        </a:p>
      </dgm:t>
    </dgm:pt>
    <dgm:pt modelId="{C9192981-ED69-4E0C-AC42-6F3964E3E1C1}" type="sibTrans" cxnId="{871A36FE-4DD6-46D3-BC18-FD2F7B17A6E1}">
      <dgm:prSet/>
      <dgm:spPr>
        <a:solidFill>
          <a:srgbClr val="0070C0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830A4562-B03A-4E08-AF2D-4C87554014C1}" type="parTrans" cxnId="{871A36FE-4DD6-46D3-BC18-FD2F7B17A6E1}">
      <dgm:prSet/>
      <dgm:spPr/>
      <dgm:t>
        <a:bodyPr/>
        <a:lstStyle/>
        <a:p>
          <a:endParaRPr lang="en-US"/>
        </a:p>
      </dgm:t>
    </dgm:pt>
    <dgm:pt modelId="{791D4C59-A8E4-410B-9CB2-10F9886FA7B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i="1" dirty="0"/>
            <a:t>Close out</a:t>
          </a:r>
        </a:p>
      </dgm:t>
    </dgm:pt>
    <dgm:pt modelId="{6448CD75-C805-424E-A5B2-9E85B48910D7}" type="sibTrans" cxnId="{2A09C475-2448-4B4C-A62E-DBF0F3FF1AC0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B5B0E25-7A20-4F9B-B18B-F16EEC571DC9}" type="parTrans" cxnId="{2A09C475-2448-4B4C-A62E-DBF0F3FF1AC0}">
      <dgm:prSet/>
      <dgm:spPr/>
      <dgm:t>
        <a:bodyPr/>
        <a:lstStyle/>
        <a:p>
          <a:endParaRPr lang="en-US"/>
        </a:p>
      </dgm:t>
    </dgm:pt>
    <dgm:pt modelId="{BE3B59A9-E76E-401B-BB59-9928CBE3609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i="1" dirty="0"/>
            <a:t>Execution</a:t>
          </a:r>
        </a:p>
        <a:p>
          <a:r>
            <a:rPr lang="en-US" sz="2000" b="1" i="1" dirty="0"/>
            <a:t> &amp; </a:t>
          </a:r>
        </a:p>
        <a:p>
          <a:r>
            <a:rPr lang="en-US" sz="2000" b="1" i="1" dirty="0"/>
            <a:t>Control</a:t>
          </a:r>
        </a:p>
      </dgm:t>
    </dgm:pt>
    <dgm:pt modelId="{211CCBEC-9E49-47B5-A3FC-8FC4C45651B6}" type="sibTrans" cxnId="{636E1A6E-F74A-4DDC-9916-EE111AD1EB5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A92C0195-1F8F-4A7F-AD7E-A74C1BDAAC9E}" type="parTrans" cxnId="{636E1A6E-F74A-4DDC-9916-EE111AD1EB51}">
      <dgm:prSet/>
      <dgm:spPr/>
      <dgm:t>
        <a:bodyPr/>
        <a:lstStyle/>
        <a:p>
          <a:endParaRPr lang="en-US"/>
        </a:p>
      </dgm:t>
    </dgm:pt>
    <dgm:pt modelId="{D916D3DB-9E5A-490C-94F9-5B35F9495C20}" type="pres">
      <dgm:prSet presAssocID="{B6B48F60-CBC0-4B3C-8220-497EB91B5B17}" presName="cycle" presStyleCnt="0">
        <dgm:presLayoutVars>
          <dgm:dir/>
          <dgm:resizeHandles val="exact"/>
        </dgm:presLayoutVars>
      </dgm:prSet>
      <dgm:spPr/>
    </dgm:pt>
    <dgm:pt modelId="{677B87F9-9ED6-4A12-A915-7B3A85728486}" type="pres">
      <dgm:prSet presAssocID="{6CAD10CA-97B0-432C-9CE1-0B5B3E58B8AD}" presName="node" presStyleLbl="node1" presStyleIdx="0" presStyleCnt="4" custScaleX="143303" custScaleY="129528" custRadScaleRad="100005" custRadScaleInc="-1941">
        <dgm:presLayoutVars>
          <dgm:bulletEnabled val="1"/>
        </dgm:presLayoutVars>
      </dgm:prSet>
      <dgm:spPr/>
    </dgm:pt>
    <dgm:pt modelId="{0B7B7AF1-46C6-4C6C-A5F2-AEB375FE977F}" type="pres">
      <dgm:prSet presAssocID="{6CAD10CA-97B0-432C-9CE1-0B5B3E58B8AD}" presName="spNode" presStyleCnt="0"/>
      <dgm:spPr/>
    </dgm:pt>
    <dgm:pt modelId="{37815127-3C87-4B34-A0CA-D32B5940FC40}" type="pres">
      <dgm:prSet presAssocID="{F7C2D791-A22E-4BD6-B45C-ABF3D395DCC1}" presName="sibTrans" presStyleLbl="sibTrans1D1" presStyleIdx="0" presStyleCnt="4"/>
      <dgm:spPr/>
    </dgm:pt>
    <dgm:pt modelId="{634A1DE1-2D32-42DA-82B9-4E89F1B6DBA7}" type="pres">
      <dgm:prSet presAssocID="{BF87D148-099B-4680-924F-24162F3B7168}" presName="node" presStyleLbl="node1" presStyleIdx="1" presStyleCnt="4" custScaleX="150257" custScaleY="140334" custRadScaleRad="100069" custRadScaleInc="-7095">
        <dgm:presLayoutVars>
          <dgm:bulletEnabled val="1"/>
        </dgm:presLayoutVars>
      </dgm:prSet>
      <dgm:spPr/>
    </dgm:pt>
    <dgm:pt modelId="{3CE8D81A-50A3-44A6-BD59-D033FD0BC1E1}" type="pres">
      <dgm:prSet presAssocID="{BF87D148-099B-4680-924F-24162F3B7168}" presName="spNode" presStyleCnt="0"/>
      <dgm:spPr/>
    </dgm:pt>
    <dgm:pt modelId="{60F7A686-2522-4BC8-8FBA-26917A4E0EB7}" type="pres">
      <dgm:prSet presAssocID="{C9192981-ED69-4E0C-AC42-6F3964E3E1C1}" presName="sibTrans" presStyleLbl="sibTrans1D1" presStyleIdx="1" presStyleCnt="4"/>
      <dgm:spPr/>
    </dgm:pt>
    <dgm:pt modelId="{06F89FB1-4509-4799-851F-5E8E9A727FB6}" type="pres">
      <dgm:prSet presAssocID="{BE3B59A9-E76E-401B-BB59-9928CBE36099}" presName="node" presStyleLbl="node1" presStyleIdx="2" presStyleCnt="4" custScaleX="121299" custScaleY="145720" custRadScaleRad="83985" custRadScaleInc="9630">
        <dgm:presLayoutVars>
          <dgm:bulletEnabled val="1"/>
        </dgm:presLayoutVars>
      </dgm:prSet>
      <dgm:spPr/>
    </dgm:pt>
    <dgm:pt modelId="{FE921498-33EB-49A9-A530-657F7BDFE644}" type="pres">
      <dgm:prSet presAssocID="{BE3B59A9-E76E-401B-BB59-9928CBE36099}" presName="spNode" presStyleCnt="0"/>
      <dgm:spPr/>
    </dgm:pt>
    <dgm:pt modelId="{82B3C4BD-F7C5-4746-A379-FB604674FAD4}" type="pres">
      <dgm:prSet presAssocID="{211CCBEC-9E49-47B5-A3FC-8FC4C45651B6}" presName="sibTrans" presStyleLbl="sibTrans1D1" presStyleIdx="2" presStyleCnt="4"/>
      <dgm:spPr/>
    </dgm:pt>
    <dgm:pt modelId="{285A2552-56C9-4C4D-8B59-37B42102813B}" type="pres">
      <dgm:prSet presAssocID="{791D4C59-A8E4-410B-9CB2-10F9886FA7B4}" presName="node" presStyleLbl="node1" presStyleIdx="3" presStyleCnt="4" custScaleX="130702" custRadScaleRad="100017" custRadScaleInc="3548">
        <dgm:presLayoutVars>
          <dgm:bulletEnabled val="1"/>
        </dgm:presLayoutVars>
      </dgm:prSet>
      <dgm:spPr/>
    </dgm:pt>
    <dgm:pt modelId="{D4F65368-1210-40CF-98BD-78E087A5B3B0}" type="pres">
      <dgm:prSet presAssocID="{791D4C59-A8E4-410B-9CB2-10F9886FA7B4}" presName="spNode" presStyleCnt="0"/>
      <dgm:spPr/>
    </dgm:pt>
    <dgm:pt modelId="{AF1007C2-EEBC-4586-86F3-0624BF3CA08A}" type="pres">
      <dgm:prSet presAssocID="{6448CD75-C805-424E-A5B2-9E85B48910D7}" presName="sibTrans" presStyleLbl="sibTrans1D1" presStyleIdx="3" presStyleCnt="4"/>
      <dgm:spPr/>
    </dgm:pt>
  </dgm:ptLst>
  <dgm:cxnLst>
    <dgm:cxn modelId="{B73DDA0F-1F70-4926-9215-5C873C7FDE74}" type="presOf" srcId="{C9192981-ED69-4E0C-AC42-6F3964E3E1C1}" destId="{60F7A686-2522-4BC8-8FBA-26917A4E0EB7}" srcOrd="0" destOrd="0" presId="urn:microsoft.com/office/officeart/2005/8/layout/cycle5"/>
    <dgm:cxn modelId="{FF98F019-1579-4B62-9CA4-4CF4836A800B}" type="presOf" srcId="{6448CD75-C805-424E-A5B2-9E85B48910D7}" destId="{AF1007C2-EEBC-4586-86F3-0624BF3CA08A}" srcOrd="0" destOrd="0" presId="urn:microsoft.com/office/officeart/2005/8/layout/cycle5"/>
    <dgm:cxn modelId="{74E60321-C534-4BB4-BADB-375C4FDAB4E5}" srcId="{B6B48F60-CBC0-4B3C-8220-497EB91B5B17}" destId="{6CAD10CA-97B0-432C-9CE1-0B5B3E58B8AD}" srcOrd="0" destOrd="0" parTransId="{B6DF14D4-DA9E-43C7-8977-27D4ADA36076}" sibTransId="{F7C2D791-A22E-4BD6-B45C-ABF3D395DCC1}"/>
    <dgm:cxn modelId="{D65B552E-C593-47F5-A93F-4B9150F2E6E1}" type="presOf" srcId="{BE3B59A9-E76E-401B-BB59-9928CBE36099}" destId="{06F89FB1-4509-4799-851F-5E8E9A727FB6}" srcOrd="0" destOrd="0" presId="urn:microsoft.com/office/officeart/2005/8/layout/cycle5"/>
    <dgm:cxn modelId="{F3849D5D-AFE6-4ACB-B283-F224617D9D62}" type="presOf" srcId="{BF87D148-099B-4680-924F-24162F3B7168}" destId="{634A1DE1-2D32-42DA-82B9-4E89F1B6DBA7}" srcOrd="0" destOrd="0" presId="urn:microsoft.com/office/officeart/2005/8/layout/cycle5"/>
    <dgm:cxn modelId="{636E1A6E-F74A-4DDC-9916-EE111AD1EB51}" srcId="{B6B48F60-CBC0-4B3C-8220-497EB91B5B17}" destId="{BE3B59A9-E76E-401B-BB59-9928CBE36099}" srcOrd="2" destOrd="0" parTransId="{A92C0195-1F8F-4A7F-AD7E-A74C1BDAAC9E}" sibTransId="{211CCBEC-9E49-47B5-A3FC-8FC4C45651B6}"/>
    <dgm:cxn modelId="{2A09C475-2448-4B4C-A62E-DBF0F3FF1AC0}" srcId="{B6B48F60-CBC0-4B3C-8220-497EB91B5B17}" destId="{791D4C59-A8E4-410B-9CB2-10F9886FA7B4}" srcOrd="3" destOrd="0" parTransId="{2B5B0E25-7A20-4F9B-B18B-F16EEC571DC9}" sibTransId="{6448CD75-C805-424E-A5B2-9E85B48910D7}"/>
    <dgm:cxn modelId="{C83571A6-369F-4331-90C7-3F789C51C58A}" type="presOf" srcId="{211CCBEC-9E49-47B5-A3FC-8FC4C45651B6}" destId="{82B3C4BD-F7C5-4746-A379-FB604674FAD4}" srcOrd="0" destOrd="0" presId="urn:microsoft.com/office/officeart/2005/8/layout/cycle5"/>
    <dgm:cxn modelId="{DB13A0BF-6189-432E-8C4C-200E6FC6CDA6}" type="presOf" srcId="{6CAD10CA-97B0-432C-9CE1-0B5B3E58B8AD}" destId="{677B87F9-9ED6-4A12-A915-7B3A85728486}" srcOrd="0" destOrd="0" presId="urn:microsoft.com/office/officeart/2005/8/layout/cycle5"/>
    <dgm:cxn modelId="{7EDA54F9-C025-46F2-9927-69A6B43D8F41}" type="presOf" srcId="{F7C2D791-A22E-4BD6-B45C-ABF3D395DCC1}" destId="{37815127-3C87-4B34-A0CA-D32B5940FC40}" srcOrd="0" destOrd="0" presId="urn:microsoft.com/office/officeart/2005/8/layout/cycle5"/>
    <dgm:cxn modelId="{B00094FA-E6CB-427E-B39B-6AE5087D1555}" type="presOf" srcId="{791D4C59-A8E4-410B-9CB2-10F9886FA7B4}" destId="{285A2552-56C9-4C4D-8B59-37B42102813B}" srcOrd="0" destOrd="0" presId="urn:microsoft.com/office/officeart/2005/8/layout/cycle5"/>
    <dgm:cxn modelId="{7D7EAAFB-8136-46CC-8420-ED3AC618B33D}" type="presOf" srcId="{B6B48F60-CBC0-4B3C-8220-497EB91B5B17}" destId="{D916D3DB-9E5A-490C-94F9-5B35F9495C20}" srcOrd="0" destOrd="0" presId="urn:microsoft.com/office/officeart/2005/8/layout/cycle5"/>
    <dgm:cxn modelId="{871A36FE-4DD6-46D3-BC18-FD2F7B17A6E1}" srcId="{B6B48F60-CBC0-4B3C-8220-497EB91B5B17}" destId="{BF87D148-099B-4680-924F-24162F3B7168}" srcOrd="1" destOrd="0" parTransId="{830A4562-B03A-4E08-AF2D-4C87554014C1}" sibTransId="{C9192981-ED69-4E0C-AC42-6F3964E3E1C1}"/>
    <dgm:cxn modelId="{B3CD2F1E-2356-4A43-B012-4CBB2FEE92CC}" type="presParOf" srcId="{D916D3DB-9E5A-490C-94F9-5B35F9495C20}" destId="{677B87F9-9ED6-4A12-A915-7B3A85728486}" srcOrd="0" destOrd="0" presId="urn:microsoft.com/office/officeart/2005/8/layout/cycle5"/>
    <dgm:cxn modelId="{24F94B16-C74A-468E-B8EE-B7CD3503AB95}" type="presParOf" srcId="{D916D3DB-9E5A-490C-94F9-5B35F9495C20}" destId="{0B7B7AF1-46C6-4C6C-A5F2-AEB375FE977F}" srcOrd="1" destOrd="0" presId="urn:microsoft.com/office/officeart/2005/8/layout/cycle5"/>
    <dgm:cxn modelId="{EACB9F9A-795B-4B4C-8BB4-084F5603155A}" type="presParOf" srcId="{D916D3DB-9E5A-490C-94F9-5B35F9495C20}" destId="{37815127-3C87-4B34-A0CA-D32B5940FC40}" srcOrd="2" destOrd="0" presId="urn:microsoft.com/office/officeart/2005/8/layout/cycle5"/>
    <dgm:cxn modelId="{935759F5-D5AF-416A-9B27-2A79A98488BB}" type="presParOf" srcId="{D916D3DB-9E5A-490C-94F9-5B35F9495C20}" destId="{634A1DE1-2D32-42DA-82B9-4E89F1B6DBA7}" srcOrd="3" destOrd="0" presId="urn:microsoft.com/office/officeart/2005/8/layout/cycle5"/>
    <dgm:cxn modelId="{AE8D9836-DB58-4D6D-BBE2-1BBB67716D2B}" type="presParOf" srcId="{D916D3DB-9E5A-490C-94F9-5B35F9495C20}" destId="{3CE8D81A-50A3-44A6-BD59-D033FD0BC1E1}" srcOrd="4" destOrd="0" presId="urn:microsoft.com/office/officeart/2005/8/layout/cycle5"/>
    <dgm:cxn modelId="{5C13D641-16FA-47E6-805A-957474DFD587}" type="presParOf" srcId="{D916D3DB-9E5A-490C-94F9-5B35F9495C20}" destId="{60F7A686-2522-4BC8-8FBA-26917A4E0EB7}" srcOrd="5" destOrd="0" presId="urn:microsoft.com/office/officeart/2005/8/layout/cycle5"/>
    <dgm:cxn modelId="{41E29EC2-432F-40A9-8B2A-30FFF0FF2D6A}" type="presParOf" srcId="{D916D3DB-9E5A-490C-94F9-5B35F9495C20}" destId="{06F89FB1-4509-4799-851F-5E8E9A727FB6}" srcOrd="6" destOrd="0" presId="urn:microsoft.com/office/officeart/2005/8/layout/cycle5"/>
    <dgm:cxn modelId="{30FD6263-8BFE-40D7-A996-D70B48081A58}" type="presParOf" srcId="{D916D3DB-9E5A-490C-94F9-5B35F9495C20}" destId="{FE921498-33EB-49A9-A530-657F7BDFE644}" srcOrd="7" destOrd="0" presId="urn:microsoft.com/office/officeart/2005/8/layout/cycle5"/>
    <dgm:cxn modelId="{AE224269-EB26-4EE2-98A1-CE73EA003E1D}" type="presParOf" srcId="{D916D3DB-9E5A-490C-94F9-5B35F9495C20}" destId="{82B3C4BD-F7C5-4746-A379-FB604674FAD4}" srcOrd="8" destOrd="0" presId="urn:microsoft.com/office/officeart/2005/8/layout/cycle5"/>
    <dgm:cxn modelId="{053CC84C-CBA7-4416-B118-01526B3C8088}" type="presParOf" srcId="{D916D3DB-9E5A-490C-94F9-5B35F9495C20}" destId="{285A2552-56C9-4C4D-8B59-37B42102813B}" srcOrd="9" destOrd="0" presId="urn:microsoft.com/office/officeart/2005/8/layout/cycle5"/>
    <dgm:cxn modelId="{D1EB8CD4-0BDC-44E9-B8CE-3D5DE4308B0A}" type="presParOf" srcId="{D916D3DB-9E5A-490C-94F9-5B35F9495C20}" destId="{D4F65368-1210-40CF-98BD-78E087A5B3B0}" srcOrd="10" destOrd="0" presId="urn:microsoft.com/office/officeart/2005/8/layout/cycle5"/>
    <dgm:cxn modelId="{B7D043D6-A673-4D19-AA3F-78B30414E773}" type="presParOf" srcId="{D916D3DB-9E5A-490C-94F9-5B35F9495C20}" destId="{AF1007C2-EEBC-4586-86F3-0624BF3CA08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A5ABFD-AA4E-46A1-B0B1-1391785C877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5092D26-A1BE-4980-8D2F-842DCAE52503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/>
            <a:t>Turnaround Execution</a:t>
          </a:r>
        </a:p>
      </dgm:t>
    </dgm:pt>
    <dgm:pt modelId="{D9141F08-F85D-4529-82E2-99F218EC8CE3}" type="parTrans" cxnId="{C6B74213-4BF3-4E3E-88BB-6EA06FC0B642}">
      <dgm:prSet/>
      <dgm:spPr/>
      <dgm:t>
        <a:bodyPr/>
        <a:lstStyle/>
        <a:p>
          <a:endParaRPr lang="en-US"/>
        </a:p>
      </dgm:t>
    </dgm:pt>
    <dgm:pt modelId="{820405CA-C221-437C-9990-D1D59183241A}" type="sibTrans" cxnId="{C6B74213-4BF3-4E3E-88BB-6EA06FC0B642}">
      <dgm:prSet/>
      <dgm:spPr/>
      <dgm:t>
        <a:bodyPr/>
        <a:lstStyle/>
        <a:p>
          <a:endParaRPr lang="en-US"/>
        </a:p>
      </dgm:t>
    </dgm:pt>
    <dgm:pt modelId="{7DAF8E12-1BFA-4E1B-A1E0-E7897B5C4C28}">
      <dgm:prSet phldrT="[Text]"/>
      <dgm:spPr/>
      <dgm:t>
        <a:bodyPr/>
        <a:lstStyle/>
        <a:p>
          <a:r>
            <a:rPr lang="en-US" b="1" dirty="0"/>
            <a:t>Decision Making </a:t>
          </a:r>
        </a:p>
        <a:p>
          <a:r>
            <a:rPr lang="en-US" b="1" dirty="0"/>
            <a:t>&amp;</a:t>
          </a:r>
        </a:p>
        <a:p>
          <a:r>
            <a:rPr lang="en-US" b="1" dirty="0"/>
            <a:t>Pre Execution</a:t>
          </a:r>
        </a:p>
      </dgm:t>
    </dgm:pt>
    <dgm:pt modelId="{38817B9B-50C2-4F3E-9CBA-1470AC6A6F14}" type="parTrans" cxnId="{E187A4AA-8CE7-4779-9830-DC6BFD366A20}">
      <dgm:prSet/>
      <dgm:spPr/>
      <dgm:t>
        <a:bodyPr/>
        <a:lstStyle/>
        <a:p>
          <a:endParaRPr lang="en-US"/>
        </a:p>
      </dgm:t>
    </dgm:pt>
    <dgm:pt modelId="{42ADE0B4-522E-4DEA-9161-D647A29F5B7C}" type="sibTrans" cxnId="{E187A4AA-8CE7-4779-9830-DC6BFD366A20}">
      <dgm:prSet/>
      <dgm:spPr/>
      <dgm:t>
        <a:bodyPr/>
        <a:lstStyle/>
        <a:p>
          <a:endParaRPr lang="en-US"/>
        </a:p>
      </dgm:t>
    </dgm:pt>
    <dgm:pt modelId="{2FA572E3-DAE0-4A01-95D8-274AB8749327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/>
            <a:t>Turnaround Close out </a:t>
          </a:r>
        </a:p>
      </dgm:t>
    </dgm:pt>
    <dgm:pt modelId="{291089CA-642C-4319-B74C-B9FB1FE1D462}" type="parTrans" cxnId="{64F0F9AB-02B1-43DB-B94B-30D9E019E99A}">
      <dgm:prSet/>
      <dgm:spPr/>
      <dgm:t>
        <a:bodyPr/>
        <a:lstStyle/>
        <a:p>
          <a:endParaRPr lang="en-US"/>
        </a:p>
      </dgm:t>
    </dgm:pt>
    <dgm:pt modelId="{51065311-2EAF-4655-A0FD-C22ACFBDB828}" type="sibTrans" cxnId="{64F0F9AB-02B1-43DB-B94B-30D9E019E99A}">
      <dgm:prSet/>
      <dgm:spPr/>
      <dgm:t>
        <a:bodyPr/>
        <a:lstStyle/>
        <a:p>
          <a:endParaRPr lang="en-US"/>
        </a:p>
      </dgm:t>
    </dgm:pt>
    <dgm:pt modelId="{9C9A30C6-7F4F-458F-AACA-7D5E74D25B32}" type="pres">
      <dgm:prSet presAssocID="{7BA5ABFD-AA4E-46A1-B0B1-1391785C877A}" presName="CompostProcess" presStyleCnt="0">
        <dgm:presLayoutVars>
          <dgm:dir/>
          <dgm:resizeHandles val="exact"/>
        </dgm:presLayoutVars>
      </dgm:prSet>
      <dgm:spPr/>
    </dgm:pt>
    <dgm:pt modelId="{909EDABE-8E56-4157-B5B2-B69DF685468E}" type="pres">
      <dgm:prSet presAssocID="{7BA5ABFD-AA4E-46A1-B0B1-1391785C877A}" presName="arrow" presStyleLbl="bgShp" presStyleIdx="0" presStyleCnt="1" custScaleX="117647" custLinFactNeighborY="-2000"/>
      <dgm:spPr/>
    </dgm:pt>
    <dgm:pt modelId="{744A3E17-AC36-43D2-B151-F9FE40D2B80F}" type="pres">
      <dgm:prSet presAssocID="{7BA5ABFD-AA4E-46A1-B0B1-1391785C877A}" presName="linearProcess" presStyleCnt="0"/>
      <dgm:spPr/>
    </dgm:pt>
    <dgm:pt modelId="{8BE506A6-F79E-4909-91FE-F9FEA6149F63}" type="pres">
      <dgm:prSet presAssocID="{7DAF8E12-1BFA-4E1B-A1E0-E7897B5C4C28}" presName="textNode" presStyleLbl="node1" presStyleIdx="0" presStyleCnt="3" custScaleX="129300" custScaleY="61321">
        <dgm:presLayoutVars>
          <dgm:bulletEnabled val="1"/>
        </dgm:presLayoutVars>
      </dgm:prSet>
      <dgm:spPr/>
    </dgm:pt>
    <dgm:pt modelId="{518A541D-AF43-4A8B-AA5A-6BDF8E50D22C}" type="pres">
      <dgm:prSet presAssocID="{42ADE0B4-522E-4DEA-9161-D647A29F5B7C}" presName="sibTrans" presStyleCnt="0"/>
      <dgm:spPr/>
    </dgm:pt>
    <dgm:pt modelId="{E74C3E1F-F96C-4B06-8690-54F564667FDC}" type="pres">
      <dgm:prSet presAssocID="{15092D26-A1BE-4980-8D2F-842DCAE52503}" presName="textNode" presStyleLbl="node1" presStyleIdx="1" presStyleCnt="3" custScaleY="61321">
        <dgm:presLayoutVars>
          <dgm:bulletEnabled val="1"/>
        </dgm:presLayoutVars>
      </dgm:prSet>
      <dgm:spPr/>
    </dgm:pt>
    <dgm:pt modelId="{3385CE17-27BF-4488-9ECD-14134E00F19A}" type="pres">
      <dgm:prSet presAssocID="{820405CA-C221-437C-9990-D1D59183241A}" presName="sibTrans" presStyleCnt="0"/>
      <dgm:spPr/>
    </dgm:pt>
    <dgm:pt modelId="{828C47F6-BA39-43F6-AA1E-183D4BE3052C}" type="pres">
      <dgm:prSet presAssocID="{2FA572E3-DAE0-4A01-95D8-274AB8749327}" presName="textNode" presStyleLbl="node1" presStyleIdx="2" presStyleCnt="3" custScaleY="61321">
        <dgm:presLayoutVars>
          <dgm:bulletEnabled val="1"/>
        </dgm:presLayoutVars>
      </dgm:prSet>
      <dgm:spPr/>
    </dgm:pt>
  </dgm:ptLst>
  <dgm:cxnLst>
    <dgm:cxn modelId="{C6B74213-4BF3-4E3E-88BB-6EA06FC0B642}" srcId="{7BA5ABFD-AA4E-46A1-B0B1-1391785C877A}" destId="{15092D26-A1BE-4980-8D2F-842DCAE52503}" srcOrd="1" destOrd="0" parTransId="{D9141F08-F85D-4529-82E2-99F218EC8CE3}" sibTransId="{820405CA-C221-437C-9990-D1D59183241A}"/>
    <dgm:cxn modelId="{48B5ED88-05B8-47CB-83EE-DC01CCA8A7D3}" type="presOf" srcId="{7BA5ABFD-AA4E-46A1-B0B1-1391785C877A}" destId="{9C9A30C6-7F4F-458F-AACA-7D5E74D25B32}" srcOrd="0" destOrd="0" presId="urn:microsoft.com/office/officeart/2005/8/layout/hProcess9"/>
    <dgm:cxn modelId="{E187A4AA-8CE7-4779-9830-DC6BFD366A20}" srcId="{7BA5ABFD-AA4E-46A1-B0B1-1391785C877A}" destId="{7DAF8E12-1BFA-4E1B-A1E0-E7897B5C4C28}" srcOrd="0" destOrd="0" parTransId="{38817B9B-50C2-4F3E-9CBA-1470AC6A6F14}" sibTransId="{42ADE0B4-522E-4DEA-9161-D647A29F5B7C}"/>
    <dgm:cxn modelId="{64F0F9AB-02B1-43DB-B94B-30D9E019E99A}" srcId="{7BA5ABFD-AA4E-46A1-B0B1-1391785C877A}" destId="{2FA572E3-DAE0-4A01-95D8-274AB8749327}" srcOrd="2" destOrd="0" parTransId="{291089CA-642C-4319-B74C-B9FB1FE1D462}" sibTransId="{51065311-2EAF-4655-A0FD-C22ACFBDB828}"/>
    <dgm:cxn modelId="{104ECFBA-14D1-4150-BB5A-27FB17A71C6C}" type="presOf" srcId="{2FA572E3-DAE0-4A01-95D8-274AB8749327}" destId="{828C47F6-BA39-43F6-AA1E-183D4BE3052C}" srcOrd="0" destOrd="0" presId="urn:microsoft.com/office/officeart/2005/8/layout/hProcess9"/>
    <dgm:cxn modelId="{2EF81CE5-2A74-4CFA-AAE8-7108A64E0D38}" type="presOf" srcId="{7DAF8E12-1BFA-4E1B-A1E0-E7897B5C4C28}" destId="{8BE506A6-F79E-4909-91FE-F9FEA6149F63}" srcOrd="0" destOrd="0" presId="urn:microsoft.com/office/officeart/2005/8/layout/hProcess9"/>
    <dgm:cxn modelId="{0F1509E6-F97A-47D7-BDC7-EEFA5ACD5438}" type="presOf" srcId="{15092D26-A1BE-4980-8D2F-842DCAE52503}" destId="{E74C3E1F-F96C-4B06-8690-54F564667FDC}" srcOrd="0" destOrd="0" presId="urn:microsoft.com/office/officeart/2005/8/layout/hProcess9"/>
    <dgm:cxn modelId="{2DC2BF61-3FCA-42F2-ABCB-1DB458B662CA}" type="presParOf" srcId="{9C9A30C6-7F4F-458F-AACA-7D5E74D25B32}" destId="{909EDABE-8E56-4157-B5B2-B69DF685468E}" srcOrd="0" destOrd="0" presId="urn:microsoft.com/office/officeart/2005/8/layout/hProcess9"/>
    <dgm:cxn modelId="{1EAEC50E-BB3F-4493-A508-BD0501867CE4}" type="presParOf" srcId="{9C9A30C6-7F4F-458F-AACA-7D5E74D25B32}" destId="{744A3E17-AC36-43D2-B151-F9FE40D2B80F}" srcOrd="1" destOrd="0" presId="urn:microsoft.com/office/officeart/2005/8/layout/hProcess9"/>
    <dgm:cxn modelId="{839C121C-ED20-4503-8B83-DB99FE33E823}" type="presParOf" srcId="{744A3E17-AC36-43D2-B151-F9FE40D2B80F}" destId="{8BE506A6-F79E-4909-91FE-F9FEA6149F63}" srcOrd="0" destOrd="0" presId="urn:microsoft.com/office/officeart/2005/8/layout/hProcess9"/>
    <dgm:cxn modelId="{D5E395A1-B3CC-4AAF-9681-68BCB6AD3CE4}" type="presParOf" srcId="{744A3E17-AC36-43D2-B151-F9FE40D2B80F}" destId="{518A541D-AF43-4A8B-AA5A-6BDF8E50D22C}" srcOrd="1" destOrd="0" presId="urn:microsoft.com/office/officeart/2005/8/layout/hProcess9"/>
    <dgm:cxn modelId="{F897287D-9FBB-4048-85D1-08EBD5A28934}" type="presParOf" srcId="{744A3E17-AC36-43D2-B151-F9FE40D2B80F}" destId="{E74C3E1F-F96C-4B06-8690-54F564667FDC}" srcOrd="2" destOrd="0" presId="urn:microsoft.com/office/officeart/2005/8/layout/hProcess9"/>
    <dgm:cxn modelId="{43A02A90-E249-4900-B6B1-B73BA1E5460F}" type="presParOf" srcId="{744A3E17-AC36-43D2-B151-F9FE40D2B80F}" destId="{3385CE17-27BF-4488-9ECD-14134E00F19A}" srcOrd="3" destOrd="0" presId="urn:microsoft.com/office/officeart/2005/8/layout/hProcess9"/>
    <dgm:cxn modelId="{A6C1EF9D-BBAE-436B-B320-F525D53660BD}" type="presParOf" srcId="{744A3E17-AC36-43D2-B151-F9FE40D2B80F}" destId="{828C47F6-BA39-43F6-AA1E-183D4BE3052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B48F60-CBC0-4B3C-8220-497EB91B5B17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D10CA-97B0-432C-9CE1-0B5B3E58B8AD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b="1" i="1" baseline="0" dirty="0"/>
            <a:t>Planning </a:t>
          </a:r>
        </a:p>
      </dgm:t>
    </dgm:pt>
    <dgm:pt modelId="{F7C2D791-A22E-4BD6-B45C-ABF3D395DCC1}" type="sibTrans" cxnId="{74E60321-C534-4BB4-BADB-375C4FDAB4E5}">
      <dgm:prSet/>
      <dgm:spPr>
        <a:solidFill>
          <a:srgbClr val="570B09"/>
        </a:solid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B6DF14D4-DA9E-43C7-8977-27D4ADA36076}" type="parTrans" cxnId="{74E60321-C534-4BB4-BADB-375C4FDAB4E5}">
      <dgm:prSet/>
      <dgm:spPr/>
      <dgm:t>
        <a:bodyPr/>
        <a:lstStyle/>
        <a:p>
          <a:endParaRPr lang="en-US"/>
        </a:p>
      </dgm:t>
    </dgm:pt>
    <dgm:pt modelId="{BF87D148-099B-4680-924F-24162F3B716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b="1" i="1" dirty="0"/>
            <a:t>Execution</a:t>
          </a:r>
        </a:p>
        <a:p>
          <a:r>
            <a:rPr lang="en-US" sz="2000" b="1" i="1" dirty="0"/>
            <a:t>&amp;</a:t>
          </a:r>
        </a:p>
        <a:p>
          <a:r>
            <a:rPr lang="en-US" sz="2000" b="1" i="1" dirty="0"/>
            <a:t>Control </a:t>
          </a:r>
        </a:p>
      </dgm:t>
    </dgm:pt>
    <dgm:pt modelId="{C9192981-ED69-4E0C-AC42-6F3964E3E1C1}" type="sibTrans" cxnId="{871A36FE-4DD6-46D3-BC18-FD2F7B17A6E1}">
      <dgm:prSet/>
      <dgm:spPr>
        <a:solidFill>
          <a:srgbClr val="0070C0"/>
        </a:solid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830A4562-B03A-4E08-AF2D-4C87554014C1}" type="parTrans" cxnId="{871A36FE-4DD6-46D3-BC18-FD2F7B17A6E1}">
      <dgm:prSet/>
      <dgm:spPr/>
      <dgm:t>
        <a:bodyPr/>
        <a:lstStyle/>
        <a:p>
          <a:endParaRPr lang="en-US"/>
        </a:p>
      </dgm:t>
    </dgm:pt>
    <dgm:pt modelId="{791D4C59-A8E4-410B-9CB2-10F9886FA7B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b="1" i="1" dirty="0"/>
            <a:t>Close out</a:t>
          </a:r>
        </a:p>
      </dgm:t>
    </dgm:pt>
    <dgm:pt modelId="{6448CD75-C805-424E-A5B2-9E85B48910D7}" type="sibTrans" cxnId="{2A09C475-2448-4B4C-A62E-DBF0F3FF1AC0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2B5B0E25-7A20-4F9B-B18B-F16EEC571DC9}" type="parTrans" cxnId="{2A09C475-2448-4B4C-A62E-DBF0F3FF1AC0}">
      <dgm:prSet/>
      <dgm:spPr/>
      <dgm:t>
        <a:bodyPr/>
        <a:lstStyle/>
        <a:p>
          <a:endParaRPr lang="en-US"/>
        </a:p>
      </dgm:t>
    </dgm:pt>
    <dgm:pt modelId="{C6C20EA9-98FB-460A-BDC5-CB390C97FD45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b="1" i="1" baseline="0" dirty="0"/>
            <a:t>Initiation</a:t>
          </a:r>
        </a:p>
      </dgm:t>
    </dgm:pt>
    <dgm:pt modelId="{E768DE89-558D-4CD1-A72F-8AF2053D9A57}" type="parTrans" cxnId="{18B28343-24A1-4A3B-A0A4-ED854D833E10}">
      <dgm:prSet/>
      <dgm:spPr/>
      <dgm:t>
        <a:bodyPr/>
        <a:lstStyle/>
        <a:p>
          <a:pPr rtl="1"/>
          <a:endParaRPr lang="ar-EG"/>
        </a:p>
      </dgm:t>
    </dgm:pt>
    <dgm:pt modelId="{F3395F36-E2B2-4433-A21A-24DC5C1B5916}" type="sibTrans" cxnId="{18B28343-24A1-4A3B-A0A4-ED854D833E10}">
      <dgm:prSet/>
      <dgm:spPr>
        <a:ln>
          <a:solidFill>
            <a:srgbClr val="C00000"/>
          </a:solidFill>
        </a:ln>
      </dgm:spPr>
      <dgm:t>
        <a:bodyPr/>
        <a:lstStyle/>
        <a:p>
          <a:pPr rtl="1"/>
          <a:endParaRPr lang="ar-EG"/>
        </a:p>
      </dgm:t>
    </dgm:pt>
    <dgm:pt modelId="{D916D3DB-9E5A-490C-94F9-5B35F9495C20}" type="pres">
      <dgm:prSet presAssocID="{B6B48F60-CBC0-4B3C-8220-497EB91B5B17}" presName="cycle" presStyleCnt="0">
        <dgm:presLayoutVars>
          <dgm:dir/>
          <dgm:resizeHandles val="exact"/>
        </dgm:presLayoutVars>
      </dgm:prSet>
      <dgm:spPr/>
    </dgm:pt>
    <dgm:pt modelId="{24788BB9-6311-4AB0-95E1-DFDA7CEFD86F}" type="pres">
      <dgm:prSet presAssocID="{C6C20EA9-98FB-460A-BDC5-CB390C97FD45}" presName="node" presStyleLbl="node1" presStyleIdx="0" presStyleCnt="4" custScaleX="108504">
        <dgm:presLayoutVars>
          <dgm:bulletEnabled val="1"/>
        </dgm:presLayoutVars>
      </dgm:prSet>
      <dgm:spPr/>
    </dgm:pt>
    <dgm:pt modelId="{8AE82E44-CCD8-4F13-BC45-845E35C85D4A}" type="pres">
      <dgm:prSet presAssocID="{C6C20EA9-98FB-460A-BDC5-CB390C97FD45}" presName="spNode" presStyleCnt="0"/>
      <dgm:spPr/>
    </dgm:pt>
    <dgm:pt modelId="{1B82D994-F9EB-42C4-9330-54EC91B9A21B}" type="pres">
      <dgm:prSet presAssocID="{F3395F36-E2B2-4433-A21A-24DC5C1B5916}" presName="sibTrans" presStyleLbl="sibTrans1D1" presStyleIdx="0" presStyleCnt="4"/>
      <dgm:spPr/>
    </dgm:pt>
    <dgm:pt modelId="{677B87F9-9ED6-4A12-A915-7B3A85728486}" type="pres">
      <dgm:prSet presAssocID="{6CAD10CA-97B0-432C-9CE1-0B5B3E58B8AD}" presName="node" presStyleLbl="node1" presStyleIdx="1" presStyleCnt="4" custScaleX="97661" custScaleY="85334" custRadScaleRad="94146" custRadScaleInc="-9407">
        <dgm:presLayoutVars>
          <dgm:bulletEnabled val="1"/>
        </dgm:presLayoutVars>
      </dgm:prSet>
      <dgm:spPr/>
    </dgm:pt>
    <dgm:pt modelId="{0B7B7AF1-46C6-4C6C-A5F2-AEB375FE977F}" type="pres">
      <dgm:prSet presAssocID="{6CAD10CA-97B0-432C-9CE1-0B5B3E58B8AD}" presName="spNode" presStyleCnt="0"/>
      <dgm:spPr/>
    </dgm:pt>
    <dgm:pt modelId="{37815127-3C87-4B34-A0CA-D32B5940FC40}" type="pres">
      <dgm:prSet presAssocID="{F7C2D791-A22E-4BD6-B45C-ABF3D395DCC1}" presName="sibTrans" presStyleLbl="sibTrans1D1" presStyleIdx="1" presStyleCnt="4"/>
      <dgm:spPr/>
    </dgm:pt>
    <dgm:pt modelId="{634A1DE1-2D32-42DA-82B9-4E89F1B6DBA7}" type="pres">
      <dgm:prSet presAssocID="{BF87D148-099B-4680-924F-24162F3B7168}" presName="node" presStyleLbl="node1" presStyleIdx="2" presStyleCnt="4" custScaleX="117705" custScaleY="123021" custRadScaleRad="94839" custRadScaleInc="-832">
        <dgm:presLayoutVars>
          <dgm:bulletEnabled val="1"/>
        </dgm:presLayoutVars>
      </dgm:prSet>
      <dgm:spPr/>
    </dgm:pt>
    <dgm:pt modelId="{3CE8D81A-50A3-44A6-BD59-D033FD0BC1E1}" type="pres">
      <dgm:prSet presAssocID="{BF87D148-099B-4680-924F-24162F3B7168}" presName="spNode" presStyleCnt="0"/>
      <dgm:spPr/>
    </dgm:pt>
    <dgm:pt modelId="{60F7A686-2522-4BC8-8FBA-26917A4E0EB7}" type="pres">
      <dgm:prSet presAssocID="{C9192981-ED69-4E0C-AC42-6F3964E3E1C1}" presName="sibTrans" presStyleLbl="sibTrans1D1" presStyleIdx="2" presStyleCnt="4"/>
      <dgm:spPr/>
    </dgm:pt>
    <dgm:pt modelId="{285A2552-56C9-4C4D-8B59-37B42102813B}" type="pres">
      <dgm:prSet presAssocID="{791D4C59-A8E4-410B-9CB2-10F9886FA7B4}" presName="node" presStyleLbl="node1" presStyleIdx="3" presStyleCnt="4" custScaleX="101915" custRadScaleRad="100992" custRadScaleInc="3670">
        <dgm:presLayoutVars>
          <dgm:bulletEnabled val="1"/>
        </dgm:presLayoutVars>
      </dgm:prSet>
      <dgm:spPr/>
    </dgm:pt>
    <dgm:pt modelId="{D4F65368-1210-40CF-98BD-78E087A5B3B0}" type="pres">
      <dgm:prSet presAssocID="{791D4C59-A8E4-410B-9CB2-10F9886FA7B4}" presName="spNode" presStyleCnt="0"/>
      <dgm:spPr/>
    </dgm:pt>
    <dgm:pt modelId="{AF1007C2-EEBC-4586-86F3-0624BF3CA08A}" type="pres">
      <dgm:prSet presAssocID="{6448CD75-C805-424E-A5B2-9E85B48910D7}" presName="sibTrans" presStyleLbl="sibTrans1D1" presStyleIdx="3" presStyleCnt="4"/>
      <dgm:spPr/>
    </dgm:pt>
  </dgm:ptLst>
  <dgm:cxnLst>
    <dgm:cxn modelId="{74E60321-C534-4BB4-BADB-375C4FDAB4E5}" srcId="{B6B48F60-CBC0-4B3C-8220-497EB91B5B17}" destId="{6CAD10CA-97B0-432C-9CE1-0B5B3E58B8AD}" srcOrd="1" destOrd="0" parTransId="{B6DF14D4-DA9E-43C7-8977-27D4ADA36076}" sibTransId="{F7C2D791-A22E-4BD6-B45C-ABF3D395DCC1}"/>
    <dgm:cxn modelId="{BA440D24-D51C-49D3-BCF4-0457D141E5DD}" type="presOf" srcId="{6CAD10CA-97B0-432C-9CE1-0B5B3E58B8AD}" destId="{677B87F9-9ED6-4A12-A915-7B3A85728486}" srcOrd="0" destOrd="0" presId="urn:microsoft.com/office/officeart/2005/8/layout/cycle5"/>
    <dgm:cxn modelId="{F9A2E92B-2970-4F95-A00F-38EFA8DAA51F}" type="presOf" srcId="{C6C20EA9-98FB-460A-BDC5-CB390C97FD45}" destId="{24788BB9-6311-4AB0-95E1-DFDA7CEFD86F}" srcOrd="0" destOrd="0" presId="urn:microsoft.com/office/officeart/2005/8/layout/cycle5"/>
    <dgm:cxn modelId="{F9F0013A-B186-4FAA-A4F4-24BA4BD887FE}" type="presOf" srcId="{BF87D148-099B-4680-924F-24162F3B7168}" destId="{634A1DE1-2D32-42DA-82B9-4E89F1B6DBA7}" srcOrd="0" destOrd="0" presId="urn:microsoft.com/office/officeart/2005/8/layout/cycle5"/>
    <dgm:cxn modelId="{18B28343-24A1-4A3B-A0A4-ED854D833E10}" srcId="{B6B48F60-CBC0-4B3C-8220-497EB91B5B17}" destId="{C6C20EA9-98FB-460A-BDC5-CB390C97FD45}" srcOrd="0" destOrd="0" parTransId="{E768DE89-558D-4CD1-A72F-8AF2053D9A57}" sibTransId="{F3395F36-E2B2-4433-A21A-24DC5C1B5916}"/>
    <dgm:cxn modelId="{2A09C475-2448-4B4C-A62E-DBF0F3FF1AC0}" srcId="{B6B48F60-CBC0-4B3C-8220-497EB91B5B17}" destId="{791D4C59-A8E4-410B-9CB2-10F9886FA7B4}" srcOrd="3" destOrd="0" parTransId="{2B5B0E25-7A20-4F9B-B18B-F16EEC571DC9}" sibTransId="{6448CD75-C805-424E-A5B2-9E85B48910D7}"/>
    <dgm:cxn modelId="{E4D9AE91-890F-416B-89A2-638449ECCDA5}" type="presOf" srcId="{791D4C59-A8E4-410B-9CB2-10F9886FA7B4}" destId="{285A2552-56C9-4C4D-8B59-37B42102813B}" srcOrd="0" destOrd="0" presId="urn:microsoft.com/office/officeart/2005/8/layout/cycle5"/>
    <dgm:cxn modelId="{F33189C6-08E4-422A-8D90-5DD7215E40B2}" type="presOf" srcId="{F7C2D791-A22E-4BD6-B45C-ABF3D395DCC1}" destId="{37815127-3C87-4B34-A0CA-D32B5940FC40}" srcOrd="0" destOrd="0" presId="urn:microsoft.com/office/officeart/2005/8/layout/cycle5"/>
    <dgm:cxn modelId="{04A6FDD4-38E0-473C-B608-84C677DA0A56}" type="presOf" srcId="{F3395F36-E2B2-4433-A21A-24DC5C1B5916}" destId="{1B82D994-F9EB-42C4-9330-54EC91B9A21B}" srcOrd="0" destOrd="0" presId="urn:microsoft.com/office/officeart/2005/8/layout/cycle5"/>
    <dgm:cxn modelId="{1A7639DC-BFD9-4535-AF5B-8820E3544CE6}" type="presOf" srcId="{6448CD75-C805-424E-A5B2-9E85B48910D7}" destId="{AF1007C2-EEBC-4586-86F3-0624BF3CA08A}" srcOrd="0" destOrd="0" presId="urn:microsoft.com/office/officeart/2005/8/layout/cycle5"/>
    <dgm:cxn modelId="{85D09AE6-337F-4D44-8BFF-E1E1C23D4D2F}" type="presOf" srcId="{B6B48F60-CBC0-4B3C-8220-497EB91B5B17}" destId="{D916D3DB-9E5A-490C-94F9-5B35F9495C20}" srcOrd="0" destOrd="0" presId="urn:microsoft.com/office/officeart/2005/8/layout/cycle5"/>
    <dgm:cxn modelId="{E5BE3DFA-B7A3-46D6-8B9A-2E2A727646AB}" type="presOf" srcId="{C9192981-ED69-4E0C-AC42-6F3964E3E1C1}" destId="{60F7A686-2522-4BC8-8FBA-26917A4E0EB7}" srcOrd="0" destOrd="0" presId="urn:microsoft.com/office/officeart/2005/8/layout/cycle5"/>
    <dgm:cxn modelId="{871A36FE-4DD6-46D3-BC18-FD2F7B17A6E1}" srcId="{B6B48F60-CBC0-4B3C-8220-497EB91B5B17}" destId="{BF87D148-099B-4680-924F-24162F3B7168}" srcOrd="2" destOrd="0" parTransId="{830A4562-B03A-4E08-AF2D-4C87554014C1}" sibTransId="{C9192981-ED69-4E0C-AC42-6F3964E3E1C1}"/>
    <dgm:cxn modelId="{22E1A920-492F-4B49-9AC6-F7DFB85074CF}" type="presParOf" srcId="{D916D3DB-9E5A-490C-94F9-5B35F9495C20}" destId="{24788BB9-6311-4AB0-95E1-DFDA7CEFD86F}" srcOrd="0" destOrd="0" presId="urn:microsoft.com/office/officeart/2005/8/layout/cycle5"/>
    <dgm:cxn modelId="{C500BB20-1B0B-4507-B29A-754EFF402EB9}" type="presParOf" srcId="{D916D3DB-9E5A-490C-94F9-5B35F9495C20}" destId="{8AE82E44-CCD8-4F13-BC45-845E35C85D4A}" srcOrd="1" destOrd="0" presId="urn:microsoft.com/office/officeart/2005/8/layout/cycle5"/>
    <dgm:cxn modelId="{A4F2ED9B-B4AD-4985-BB3F-88CB2C3B58C1}" type="presParOf" srcId="{D916D3DB-9E5A-490C-94F9-5B35F9495C20}" destId="{1B82D994-F9EB-42C4-9330-54EC91B9A21B}" srcOrd="2" destOrd="0" presId="urn:microsoft.com/office/officeart/2005/8/layout/cycle5"/>
    <dgm:cxn modelId="{A184779B-BDBB-4EEA-9920-0E644BF2CD62}" type="presParOf" srcId="{D916D3DB-9E5A-490C-94F9-5B35F9495C20}" destId="{677B87F9-9ED6-4A12-A915-7B3A85728486}" srcOrd="3" destOrd="0" presId="urn:microsoft.com/office/officeart/2005/8/layout/cycle5"/>
    <dgm:cxn modelId="{BFD5EC53-0CFA-4A4C-B876-66855F5A50DA}" type="presParOf" srcId="{D916D3DB-9E5A-490C-94F9-5B35F9495C20}" destId="{0B7B7AF1-46C6-4C6C-A5F2-AEB375FE977F}" srcOrd="4" destOrd="0" presId="urn:microsoft.com/office/officeart/2005/8/layout/cycle5"/>
    <dgm:cxn modelId="{17C734A3-2BE0-4406-9562-48E3140DDFB2}" type="presParOf" srcId="{D916D3DB-9E5A-490C-94F9-5B35F9495C20}" destId="{37815127-3C87-4B34-A0CA-D32B5940FC40}" srcOrd="5" destOrd="0" presId="urn:microsoft.com/office/officeart/2005/8/layout/cycle5"/>
    <dgm:cxn modelId="{84C4EECF-F547-4AB4-81E8-6E22C5BC0A29}" type="presParOf" srcId="{D916D3DB-9E5A-490C-94F9-5B35F9495C20}" destId="{634A1DE1-2D32-42DA-82B9-4E89F1B6DBA7}" srcOrd="6" destOrd="0" presId="urn:microsoft.com/office/officeart/2005/8/layout/cycle5"/>
    <dgm:cxn modelId="{4BF39ADF-2A64-4A34-BCCE-B57CE7590307}" type="presParOf" srcId="{D916D3DB-9E5A-490C-94F9-5B35F9495C20}" destId="{3CE8D81A-50A3-44A6-BD59-D033FD0BC1E1}" srcOrd="7" destOrd="0" presId="urn:microsoft.com/office/officeart/2005/8/layout/cycle5"/>
    <dgm:cxn modelId="{98C69398-8E4F-48BC-9511-5659914421D3}" type="presParOf" srcId="{D916D3DB-9E5A-490C-94F9-5B35F9495C20}" destId="{60F7A686-2522-4BC8-8FBA-26917A4E0EB7}" srcOrd="8" destOrd="0" presId="urn:microsoft.com/office/officeart/2005/8/layout/cycle5"/>
    <dgm:cxn modelId="{D0852564-DF1D-406E-B8FF-E7752DC6C922}" type="presParOf" srcId="{D916D3DB-9E5A-490C-94F9-5B35F9495C20}" destId="{285A2552-56C9-4C4D-8B59-37B42102813B}" srcOrd="9" destOrd="0" presId="urn:microsoft.com/office/officeart/2005/8/layout/cycle5"/>
    <dgm:cxn modelId="{7356FFB2-86AA-4F64-92BE-FFC5C6902428}" type="presParOf" srcId="{D916D3DB-9E5A-490C-94F9-5B35F9495C20}" destId="{D4F65368-1210-40CF-98BD-78E087A5B3B0}" srcOrd="10" destOrd="0" presId="urn:microsoft.com/office/officeart/2005/8/layout/cycle5"/>
    <dgm:cxn modelId="{68C8CD72-2F0B-4D43-BF20-F73D9E78DD8C}" type="presParOf" srcId="{D916D3DB-9E5A-490C-94F9-5B35F9495C20}" destId="{AF1007C2-EEBC-4586-86F3-0624BF3CA08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7CDC23-F1E4-46B6-9E8F-E1012D12C26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9C7B69-DAF8-4EC5-992E-B9144A7F1742}">
      <dgm:prSet phldrT="[Text]" custT="1"/>
      <dgm:spPr/>
      <dgm:t>
        <a:bodyPr/>
        <a:lstStyle/>
        <a:p>
          <a:pPr algn="ctr"/>
          <a:r>
            <a:rPr lang="en-US" sz="2000" b="1" i="1" baseline="0">
              <a:latin typeface="Georgia" pitchFamily="18" charset="0"/>
            </a:rPr>
            <a:t>Shutdown activities List  Management </a:t>
          </a:r>
          <a:endParaRPr lang="en-US" sz="2000" baseline="0" dirty="0">
            <a:latin typeface="Georgia" pitchFamily="18" charset="0"/>
          </a:endParaRPr>
        </a:p>
      </dgm:t>
    </dgm:pt>
    <dgm:pt modelId="{E540FA42-D375-42C7-B60F-560C151D6E5A}" type="parTrans" cxnId="{991D10BA-D493-4BF3-9967-9DEE133D89C5}">
      <dgm:prSet/>
      <dgm:spPr/>
      <dgm:t>
        <a:bodyPr/>
        <a:lstStyle/>
        <a:p>
          <a:endParaRPr lang="en-US"/>
        </a:p>
      </dgm:t>
    </dgm:pt>
    <dgm:pt modelId="{8CFC02D9-5D0E-4941-A32D-228426E511CC}" type="sibTrans" cxnId="{991D10BA-D493-4BF3-9967-9DEE133D89C5}">
      <dgm:prSet/>
      <dgm:spPr/>
      <dgm:t>
        <a:bodyPr/>
        <a:lstStyle/>
        <a:p>
          <a:endParaRPr lang="en-US"/>
        </a:p>
      </dgm:t>
    </dgm:pt>
    <dgm:pt modelId="{794E5031-BD9B-47A3-95C6-38E7A8339DA8}">
      <dgm:prSet phldrT="[Text]" custT="1"/>
      <dgm:spPr/>
      <dgm:t>
        <a:bodyPr/>
        <a:lstStyle/>
        <a:p>
          <a:r>
            <a:rPr lang="en-US" sz="1400" b="1">
              <a:latin typeface="Georgia" pitchFamily="18" charset="0"/>
            </a:rPr>
            <a:t>Identify &amp; Classify SD Activities </a:t>
          </a:r>
          <a:endParaRPr lang="en-US" sz="1400" b="1" dirty="0">
            <a:latin typeface="Georgia" pitchFamily="18" charset="0"/>
          </a:endParaRPr>
        </a:p>
      </dgm:t>
    </dgm:pt>
    <dgm:pt modelId="{930A52EC-C26B-4CB7-BDD8-9E80E33874C0}" type="parTrans" cxnId="{AF495B0F-0114-42F7-BA30-4A02ACD20D7A}">
      <dgm:prSet/>
      <dgm:spPr/>
      <dgm:t>
        <a:bodyPr/>
        <a:lstStyle/>
        <a:p>
          <a:endParaRPr lang="en-US"/>
        </a:p>
      </dgm:t>
    </dgm:pt>
    <dgm:pt modelId="{7D251EFF-9943-48F9-879E-A3BC2D90A498}" type="sibTrans" cxnId="{AF495B0F-0114-42F7-BA30-4A02ACD20D7A}">
      <dgm:prSet/>
      <dgm:spPr/>
      <dgm:t>
        <a:bodyPr/>
        <a:lstStyle/>
        <a:p>
          <a:endParaRPr lang="en-US"/>
        </a:p>
      </dgm:t>
    </dgm:pt>
    <dgm:pt modelId="{4FE16748-1B58-484D-A613-ADC9708F29E3}">
      <dgm:prSet phldrT="[Text]" custT="1"/>
      <dgm:spPr/>
      <dgm:t>
        <a:bodyPr/>
        <a:lstStyle/>
        <a:p>
          <a:r>
            <a:rPr lang="en-US" sz="1400" b="1">
              <a:latin typeface="Georgia" pitchFamily="18" charset="0"/>
            </a:rPr>
            <a:t>Detail Planning </a:t>
          </a:r>
          <a:endParaRPr lang="en-US" sz="1400" b="1" dirty="0">
            <a:latin typeface="Georgia" pitchFamily="18" charset="0"/>
          </a:endParaRPr>
        </a:p>
      </dgm:t>
    </dgm:pt>
    <dgm:pt modelId="{810AF850-8DE2-47FE-9A7B-5919C34247F0}" type="parTrans" cxnId="{5DF25312-2CDB-41C3-94FA-0E1FC88DBBAD}">
      <dgm:prSet/>
      <dgm:spPr/>
      <dgm:t>
        <a:bodyPr/>
        <a:lstStyle/>
        <a:p>
          <a:endParaRPr lang="en-US"/>
        </a:p>
      </dgm:t>
    </dgm:pt>
    <dgm:pt modelId="{19F3A2D9-AD87-45C4-AE8E-A56E4EB05A37}" type="sibTrans" cxnId="{5DF25312-2CDB-41C3-94FA-0E1FC88DBBAD}">
      <dgm:prSet/>
      <dgm:spPr/>
      <dgm:t>
        <a:bodyPr/>
        <a:lstStyle/>
        <a:p>
          <a:endParaRPr lang="en-US"/>
        </a:p>
      </dgm:t>
    </dgm:pt>
    <dgm:pt modelId="{291017F1-116A-4646-863A-9B26C12FBE8F}">
      <dgm:prSet phldrT="[Text]" custT="1"/>
      <dgm:spPr/>
      <dgm:t>
        <a:bodyPr/>
        <a:lstStyle/>
        <a:p>
          <a:r>
            <a:rPr lang="en-US" sz="2000" b="1" i="1" dirty="0">
              <a:latin typeface="Georgia" pitchFamily="18" charset="0"/>
            </a:rPr>
            <a:t>Pre Execution &amp; Decision Making </a:t>
          </a:r>
        </a:p>
      </dgm:t>
    </dgm:pt>
    <dgm:pt modelId="{A9EC1BD2-5FB5-42E9-B587-BD1DCC32C300}" type="parTrans" cxnId="{97C8B319-8A70-4B69-B4C5-CBE2BD75ACFC}">
      <dgm:prSet/>
      <dgm:spPr/>
      <dgm:t>
        <a:bodyPr/>
        <a:lstStyle/>
        <a:p>
          <a:endParaRPr lang="en-US"/>
        </a:p>
      </dgm:t>
    </dgm:pt>
    <dgm:pt modelId="{82362353-FC96-4FD2-8601-8ACA958DCB9E}" type="sibTrans" cxnId="{97C8B319-8A70-4B69-B4C5-CBE2BD75ACFC}">
      <dgm:prSet/>
      <dgm:spPr/>
      <dgm:t>
        <a:bodyPr/>
        <a:lstStyle/>
        <a:p>
          <a:endParaRPr lang="en-US"/>
        </a:p>
      </dgm:t>
    </dgm:pt>
    <dgm:pt modelId="{9ADF36DC-74CD-4C6E-B3B5-4F82BA8C0ECD}">
      <dgm:prSet phldrT="[Text]"/>
      <dgm:spPr/>
      <dgm:t>
        <a:bodyPr/>
        <a:lstStyle/>
        <a:p>
          <a:r>
            <a:rPr lang="en-US" b="1">
              <a:latin typeface="Georgia" pitchFamily="18" charset="0"/>
            </a:rPr>
            <a:t>Freezing  Scope</a:t>
          </a:r>
          <a:endParaRPr lang="en-US" b="1" dirty="0">
            <a:latin typeface="Georgia" pitchFamily="18" charset="0"/>
          </a:endParaRPr>
        </a:p>
      </dgm:t>
    </dgm:pt>
    <dgm:pt modelId="{FDCE6354-57E5-420C-8AA2-691594EF5144}" type="parTrans" cxnId="{51FF7F8B-82C5-4E6B-95F3-F26DF7588362}">
      <dgm:prSet/>
      <dgm:spPr/>
      <dgm:t>
        <a:bodyPr/>
        <a:lstStyle/>
        <a:p>
          <a:endParaRPr lang="en-US"/>
        </a:p>
      </dgm:t>
    </dgm:pt>
    <dgm:pt modelId="{87E8F027-2F05-4DCE-994A-07FD55FBCC25}" type="sibTrans" cxnId="{51FF7F8B-82C5-4E6B-95F3-F26DF7588362}">
      <dgm:prSet/>
      <dgm:spPr/>
      <dgm:t>
        <a:bodyPr/>
        <a:lstStyle/>
        <a:p>
          <a:endParaRPr lang="en-US"/>
        </a:p>
      </dgm:t>
    </dgm:pt>
    <dgm:pt modelId="{84AEBF51-2954-423C-A96D-DC88585A7D93}">
      <dgm:prSet phldrT="[Text]" custT="1"/>
      <dgm:spPr/>
      <dgm:t>
        <a:bodyPr/>
        <a:lstStyle/>
        <a:p>
          <a:r>
            <a:rPr lang="en-GB" sz="2000" b="1" i="1">
              <a:latin typeface="Georgia" pitchFamily="18" charset="0"/>
            </a:rPr>
            <a:t>Execution &amp; Control </a:t>
          </a:r>
          <a:endParaRPr lang="en-US" sz="2000" dirty="0">
            <a:latin typeface="Georgia" pitchFamily="18" charset="0"/>
          </a:endParaRPr>
        </a:p>
      </dgm:t>
    </dgm:pt>
    <dgm:pt modelId="{02FEA33E-D209-4E77-ABC3-A6FF70EB62BB}" type="parTrans" cxnId="{68FE7E08-E961-4713-B0A3-2ECE881EDB72}">
      <dgm:prSet/>
      <dgm:spPr/>
      <dgm:t>
        <a:bodyPr/>
        <a:lstStyle/>
        <a:p>
          <a:endParaRPr lang="en-US"/>
        </a:p>
      </dgm:t>
    </dgm:pt>
    <dgm:pt modelId="{54EA62CA-6E06-4602-BCC2-0FAC53F2EEDE}" type="sibTrans" cxnId="{68FE7E08-E961-4713-B0A3-2ECE881EDB72}">
      <dgm:prSet/>
      <dgm:spPr/>
      <dgm:t>
        <a:bodyPr/>
        <a:lstStyle/>
        <a:p>
          <a:endParaRPr lang="en-US"/>
        </a:p>
      </dgm:t>
    </dgm:pt>
    <dgm:pt modelId="{E8DC62C8-CCA1-4E85-8968-F774D21CAD87}">
      <dgm:prSet phldrT="[Text]"/>
      <dgm:spPr/>
      <dgm:t>
        <a:bodyPr/>
        <a:lstStyle/>
        <a:p>
          <a:r>
            <a:rPr lang="en-US" b="1" i="0">
              <a:latin typeface="Georgia" pitchFamily="18" charset="0"/>
            </a:rPr>
            <a:t>Safety  Management  </a:t>
          </a:r>
          <a:endParaRPr lang="en-US" b="1" i="0" dirty="0">
            <a:latin typeface="Georgia" pitchFamily="18" charset="0"/>
          </a:endParaRPr>
        </a:p>
      </dgm:t>
    </dgm:pt>
    <dgm:pt modelId="{A875ABC7-F21E-4A4A-BB87-C979E6083688}" type="parTrans" cxnId="{F0859B6E-2FA8-4C49-BC74-05C24AC6540D}">
      <dgm:prSet/>
      <dgm:spPr/>
      <dgm:t>
        <a:bodyPr/>
        <a:lstStyle/>
        <a:p>
          <a:endParaRPr lang="en-US"/>
        </a:p>
      </dgm:t>
    </dgm:pt>
    <dgm:pt modelId="{0EE8B4E3-E623-4363-B1C8-4EF8A6DFFC43}" type="sibTrans" cxnId="{F0859B6E-2FA8-4C49-BC74-05C24AC6540D}">
      <dgm:prSet/>
      <dgm:spPr/>
      <dgm:t>
        <a:bodyPr/>
        <a:lstStyle/>
        <a:p>
          <a:endParaRPr lang="en-US"/>
        </a:p>
      </dgm:t>
    </dgm:pt>
    <dgm:pt modelId="{32D3ABC1-E201-491F-91A7-AC77A335F2B8}">
      <dgm:prSet phldrT="[Text]"/>
      <dgm:spPr/>
      <dgm:t>
        <a:bodyPr/>
        <a:lstStyle/>
        <a:p>
          <a:r>
            <a:rPr lang="en-US" b="1" i="0">
              <a:latin typeface="Georgia" pitchFamily="18" charset="0"/>
            </a:rPr>
            <a:t>Progress Management </a:t>
          </a:r>
          <a:endParaRPr lang="en-US" b="1" i="0" dirty="0">
            <a:latin typeface="Georgia" pitchFamily="18" charset="0"/>
          </a:endParaRPr>
        </a:p>
      </dgm:t>
    </dgm:pt>
    <dgm:pt modelId="{6D382802-717F-4EE9-8779-BDE249063708}" type="parTrans" cxnId="{431261C9-93A0-4EC0-A87C-796A4B63B8EF}">
      <dgm:prSet/>
      <dgm:spPr/>
      <dgm:t>
        <a:bodyPr/>
        <a:lstStyle/>
        <a:p>
          <a:endParaRPr lang="en-US"/>
        </a:p>
      </dgm:t>
    </dgm:pt>
    <dgm:pt modelId="{F3C42FFF-0F0B-4E12-BAEC-8DEBE1AFDCB7}" type="sibTrans" cxnId="{431261C9-93A0-4EC0-A87C-796A4B63B8EF}">
      <dgm:prSet/>
      <dgm:spPr/>
      <dgm:t>
        <a:bodyPr/>
        <a:lstStyle/>
        <a:p>
          <a:endParaRPr lang="en-US"/>
        </a:p>
      </dgm:t>
    </dgm:pt>
    <dgm:pt modelId="{3F2C52B9-16FC-4A7D-AD37-9F6EA79B3A2E}">
      <dgm:prSet phldrT="[Text]"/>
      <dgm:spPr/>
      <dgm:t>
        <a:bodyPr/>
        <a:lstStyle/>
        <a:p>
          <a:r>
            <a:rPr lang="en-US" b="1">
              <a:latin typeface="Georgia" pitchFamily="18" charset="0"/>
            </a:rPr>
            <a:t>Resource Identification</a:t>
          </a:r>
          <a:endParaRPr lang="en-US" b="1" dirty="0">
            <a:latin typeface="Georgia" pitchFamily="18" charset="0"/>
          </a:endParaRPr>
        </a:p>
      </dgm:t>
    </dgm:pt>
    <dgm:pt modelId="{8564B6F6-822D-4765-BDDD-968B48E27CDF}" type="parTrans" cxnId="{6F38C655-8176-4C13-9E87-E5FF39F516D2}">
      <dgm:prSet/>
      <dgm:spPr/>
      <dgm:t>
        <a:bodyPr/>
        <a:lstStyle/>
        <a:p>
          <a:endParaRPr lang="en-US"/>
        </a:p>
      </dgm:t>
    </dgm:pt>
    <dgm:pt modelId="{937E669A-C1F4-48F6-B706-708423208482}" type="sibTrans" cxnId="{6F38C655-8176-4C13-9E87-E5FF39F516D2}">
      <dgm:prSet/>
      <dgm:spPr/>
      <dgm:t>
        <a:bodyPr/>
        <a:lstStyle/>
        <a:p>
          <a:endParaRPr lang="en-US"/>
        </a:p>
      </dgm:t>
    </dgm:pt>
    <dgm:pt modelId="{FF62F14C-1C54-4C61-9F53-19A75EA1558B}">
      <dgm:prSet/>
      <dgm:spPr/>
      <dgm:t>
        <a:bodyPr/>
        <a:lstStyle/>
        <a:p>
          <a:r>
            <a:rPr lang="en-US" b="1">
              <a:latin typeface="Georgia" pitchFamily="18" charset="0"/>
            </a:rPr>
            <a:t>Shutdown schedule </a:t>
          </a:r>
          <a:endParaRPr lang="en-US" b="1" dirty="0">
            <a:latin typeface="Georgia" pitchFamily="18" charset="0"/>
          </a:endParaRPr>
        </a:p>
      </dgm:t>
    </dgm:pt>
    <dgm:pt modelId="{4D892DB0-87C6-4B20-998F-F281DB680653}" type="parTrans" cxnId="{6D84C333-D3AA-425A-8521-121922D6FCEF}">
      <dgm:prSet/>
      <dgm:spPr/>
      <dgm:t>
        <a:bodyPr/>
        <a:lstStyle/>
        <a:p>
          <a:endParaRPr lang="en-US"/>
        </a:p>
      </dgm:t>
    </dgm:pt>
    <dgm:pt modelId="{89599DBF-A388-4016-9183-77221F96FB92}" type="sibTrans" cxnId="{6D84C333-D3AA-425A-8521-121922D6FCEF}">
      <dgm:prSet/>
      <dgm:spPr/>
      <dgm:t>
        <a:bodyPr/>
        <a:lstStyle/>
        <a:p>
          <a:endParaRPr lang="en-US"/>
        </a:p>
      </dgm:t>
    </dgm:pt>
    <dgm:pt modelId="{552EF5F6-15BC-4064-92FF-EBDDC444459E}">
      <dgm:prSet/>
      <dgm:spPr/>
      <dgm:t>
        <a:bodyPr/>
        <a:lstStyle/>
        <a:p>
          <a:r>
            <a:rPr lang="en-US" b="1">
              <a:latin typeface="Georgia" pitchFamily="18" charset="0"/>
            </a:rPr>
            <a:t>Plant Shutdown Decision </a:t>
          </a:r>
          <a:endParaRPr lang="en-US" b="1" dirty="0">
            <a:latin typeface="Georgia" pitchFamily="18" charset="0"/>
          </a:endParaRPr>
        </a:p>
      </dgm:t>
    </dgm:pt>
    <dgm:pt modelId="{2F877F55-0254-4CE0-9640-5895B41B2BCF}" type="parTrans" cxnId="{31A193B3-A1E1-4694-8D74-44C4692AE8E9}">
      <dgm:prSet/>
      <dgm:spPr/>
      <dgm:t>
        <a:bodyPr/>
        <a:lstStyle/>
        <a:p>
          <a:endParaRPr lang="en-US"/>
        </a:p>
      </dgm:t>
    </dgm:pt>
    <dgm:pt modelId="{C2FFBC7C-F5CF-473B-BD67-95395887A358}" type="sibTrans" cxnId="{31A193B3-A1E1-4694-8D74-44C4692AE8E9}">
      <dgm:prSet/>
      <dgm:spPr/>
      <dgm:t>
        <a:bodyPr/>
        <a:lstStyle/>
        <a:p>
          <a:endParaRPr lang="en-US"/>
        </a:p>
      </dgm:t>
    </dgm:pt>
    <dgm:pt modelId="{65423851-78FA-404B-8E47-6E2516F4C055}">
      <dgm:prSet phldrT="[Text]"/>
      <dgm:spPr/>
      <dgm:t>
        <a:bodyPr/>
        <a:lstStyle/>
        <a:p>
          <a:r>
            <a:rPr lang="en-US" b="1">
              <a:latin typeface="Georgia" pitchFamily="18" charset="0"/>
            </a:rPr>
            <a:t>Zero-time shutdown plan </a:t>
          </a:r>
          <a:endParaRPr lang="en-US" b="1" dirty="0">
            <a:latin typeface="Georgia" pitchFamily="18" charset="0"/>
          </a:endParaRPr>
        </a:p>
      </dgm:t>
    </dgm:pt>
    <dgm:pt modelId="{71174C97-D74A-421D-BFED-AE287F8AC9DD}" type="parTrans" cxnId="{23A99AF7-0B0C-4957-B6CA-1CD65054C74F}">
      <dgm:prSet/>
      <dgm:spPr/>
      <dgm:t>
        <a:bodyPr/>
        <a:lstStyle/>
        <a:p>
          <a:endParaRPr lang="en-US"/>
        </a:p>
      </dgm:t>
    </dgm:pt>
    <dgm:pt modelId="{01FA008E-CB70-4FD8-AE99-A2653271EA76}" type="sibTrans" cxnId="{23A99AF7-0B0C-4957-B6CA-1CD65054C74F}">
      <dgm:prSet/>
      <dgm:spPr/>
      <dgm:t>
        <a:bodyPr/>
        <a:lstStyle/>
        <a:p>
          <a:endParaRPr lang="en-US"/>
        </a:p>
      </dgm:t>
    </dgm:pt>
    <dgm:pt modelId="{4D1CD4EE-E7AF-4CDE-BAC6-CF3C5E771D34}">
      <dgm:prSet phldrT="[Text]"/>
      <dgm:spPr/>
      <dgm:t>
        <a:bodyPr/>
        <a:lstStyle/>
        <a:p>
          <a:r>
            <a:rPr lang="en-US" b="1">
              <a:latin typeface="Georgia" pitchFamily="18" charset="0"/>
            </a:rPr>
            <a:t>Contractor  / Vendor Release</a:t>
          </a:r>
          <a:endParaRPr lang="en-US" b="1" dirty="0">
            <a:latin typeface="Georgia" pitchFamily="18" charset="0"/>
          </a:endParaRPr>
        </a:p>
      </dgm:t>
    </dgm:pt>
    <dgm:pt modelId="{F6D6DC03-8429-494F-A3CC-9B6021BC82CD}" type="parTrans" cxnId="{FA64C7F0-ECEE-453F-A195-0FF4874D2CD2}">
      <dgm:prSet/>
      <dgm:spPr/>
      <dgm:t>
        <a:bodyPr/>
        <a:lstStyle/>
        <a:p>
          <a:endParaRPr lang="en-US"/>
        </a:p>
      </dgm:t>
    </dgm:pt>
    <dgm:pt modelId="{0DB3C946-DCD1-4BE9-B898-D0C646E7C878}" type="sibTrans" cxnId="{FA64C7F0-ECEE-453F-A195-0FF4874D2CD2}">
      <dgm:prSet/>
      <dgm:spPr/>
      <dgm:t>
        <a:bodyPr/>
        <a:lstStyle/>
        <a:p>
          <a:endParaRPr lang="en-US"/>
        </a:p>
      </dgm:t>
    </dgm:pt>
    <dgm:pt modelId="{09F262DD-7A43-4EB2-86C7-9C314CD4F050}">
      <dgm:prSet phldrT="[Text]" custT="1"/>
      <dgm:spPr/>
      <dgm:t>
        <a:bodyPr/>
        <a:lstStyle/>
        <a:p>
          <a:r>
            <a:rPr lang="en-GB" sz="2000" b="1" i="1">
              <a:latin typeface="Georgia" pitchFamily="18" charset="0"/>
            </a:rPr>
            <a:t>Close out </a:t>
          </a:r>
          <a:endParaRPr lang="en-US" sz="2000" dirty="0">
            <a:latin typeface="Georgia" pitchFamily="18" charset="0"/>
          </a:endParaRPr>
        </a:p>
      </dgm:t>
    </dgm:pt>
    <dgm:pt modelId="{73B300C6-CF75-485F-B0E3-3178B40A784C}" type="parTrans" cxnId="{6CB5F951-DFA8-48C1-8F0C-9C0EA82E01D6}">
      <dgm:prSet/>
      <dgm:spPr/>
      <dgm:t>
        <a:bodyPr/>
        <a:lstStyle/>
        <a:p>
          <a:endParaRPr lang="en-US"/>
        </a:p>
      </dgm:t>
    </dgm:pt>
    <dgm:pt modelId="{AF04A869-194B-4FAE-9BAE-C63FF0513AE7}" type="sibTrans" cxnId="{6CB5F951-DFA8-48C1-8F0C-9C0EA82E01D6}">
      <dgm:prSet/>
      <dgm:spPr/>
      <dgm:t>
        <a:bodyPr/>
        <a:lstStyle/>
        <a:p>
          <a:endParaRPr lang="en-US"/>
        </a:p>
      </dgm:t>
    </dgm:pt>
    <dgm:pt modelId="{A7D7CC99-0158-45E6-B9E7-2FC461D9B38A}">
      <dgm:prSet phldrT="[Text]"/>
      <dgm:spPr/>
      <dgm:t>
        <a:bodyPr/>
        <a:lstStyle/>
        <a:p>
          <a:r>
            <a:rPr lang="en-US" b="1">
              <a:latin typeface="Georgia" pitchFamily="18" charset="0"/>
            </a:rPr>
            <a:t>Plant Start up</a:t>
          </a:r>
          <a:endParaRPr lang="en-US" b="1" dirty="0">
            <a:latin typeface="Georgia" pitchFamily="18" charset="0"/>
          </a:endParaRPr>
        </a:p>
      </dgm:t>
    </dgm:pt>
    <dgm:pt modelId="{5519B122-3642-484E-91A5-40846F9177D9}" type="parTrans" cxnId="{4726DDFB-4CA5-423F-8A75-2AE93B7A85CF}">
      <dgm:prSet/>
      <dgm:spPr/>
      <dgm:t>
        <a:bodyPr/>
        <a:lstStyle/>
        <a:p>
          <a:endParaRPr lang="en-US"/>
        </a:p>
      </dgm:t>
    </dgm:pt>
    <dgm:pt modelId="{EA97372B-0825-47A3-9068-F0CF3FAEFE9C}" type="sibTrans" cxnId="{4726DDFB-4CA5-423F-8A75-2AE93B7A85CF}">
      <dgm:prSet/>
      <dgm:spPr/>
      <dgm:t>
        <a:bodyPr/>
        <a:lstStyle/>
        <a:p>
          <a:endParaRPr lang="en-US"/>
        </a:p>
      </dgm:t>
    </dgm:pt>
    <dgm:pt modelId="{BC4C3620-C067-4436-BDC2-79B07CAA428B}">
      <dgm:prSet phldrT="[Text]"/>
      <dgm:spPr/>
      <dgm:t>
        <a:bodyPr/>
        <a:lstStyle/>
        <a:p>
          <a:r>
            <a:rPr lang="en-US" b="1">
              <a:latin typeface="Georgia" pitchFamily="18" charset="0"/>
            </a:rPr>
            <a:t> Close out Meeting</a:t>
          </a:r>
          <a:endParaRPr lang="en-US" b="1" dirty="0">
            <a:latin typeface="Georgia" pitchFamily="18" charset="0"/>
          </a:endParaRPr>
        </a:p>
      </dgm:t>
    </dgm:pt>
    <dgm:pt modelId="{1EF3E275-7140-491D-98DD-3ED9D9A0B566}" type="parTrans" cxnId="{2929F552-FF2E-4374-B071-8697183B89CB}">
      <dgm:prSet/>
      <dgm:spPr/>
      <dgm:t>
        <a:bodyPr/>
        <a:lstStyle/>
        <a:p>
          <a:endParaRPr lang="en-US"/>
        </a:p>
      </dgm:t>
    </dgm:pt>
    <dgm:pt modelId="{C6C819BB-D104-4A3C-A6BD-C65B087B5083}" type="sibTrans" cxnId="{2929F552-FF2E-4374-B071-8697183B89CB}">
      <dgm:prSet/>
      <dgm:spPr/>
      <dgm:t>
        <a:bodyPr/>
        <a:lstStyle/>
        <a:p>
          <a:endParaRPr lang="en-US"/>
        </a:p>
      </dgm:t>
    </dgm:pt>
    <dgm:pt modelId="{E8BD95F4-06D3-4E6C-B7E9-90DA03126935}">
      <dgm:prSet phldrT="[Text]"/>
      <dgm:spPr/>
      <dgm:t>
        <a:bodyPr/>
        <a:lstStyle/>
        <a:p>
          <a:r>
            <a:rPr lang="en-US" b="1">
              <a:latin typeface="Georgia" pitchFamily="18" charset="0"/>
            </a:rPr>
            <a:t>Shutdown deliverables </a:t>
          </a:r>
          <a:endParaRPr lang="en-US" b="1" dirty="0">
            <a:latin typeface="Georgia" pitchFamily="18" charset="0"/>
          </a:endParaRPr>
        </a:p>
      </dgm:t>
    </dgm:pt>
    <dgm:pt modelId="{A94CFA8B-CC72-469B-B2C9-8D383790EC66}" type="parTrans" cxnId="{69C359BE-1830-427C-AA73-6751CB5CBFC4}">
      <dgm:prSet/>
      <dgm:spPr/>
      <dgm:t>
        <a:bodyPr/>
        <a:lstStyle/>
        <a:p>
          <a:endParaRPr lang="en-US"/>
        </a:p>
      </dgm:t>
    </dgm:pt>
    <dgm:pt modelId="{366E2F45-DF63-44CD-A564-F03AF59D0944}" type="sibTrans" cxnId="{69C359BE-1830-427C-AA73-6751CB5CBFC4}">
      <dgm:prSet/>
      <dgm:spPr/>
      <dgm:t>
        <a:bodyPr/>
        <a:lstStyle/>
        <a:p>
          <a:endParaRPr lang="en-US"/>
        </a:p>
      </dgm:t>
    </dgm:pt>
    <dgm:pt modelId="{E1A610BC-31D3-482C-839B-9F5D8DCDE44E}">
      <dgm:prSet phldrT="[Text]"/>
      <dgm:spPr/>
      <dgm:t>
        <a:bodyPr/>
        <a:lstStyle/>
        <a:p>
          <a:r>
            <a:rPr lang="en-US" b="1" i="0" baseline="0">
              <a:latin typeface="Georgia" pitchFamily="18" charset="0"/>
            </a:rPr>
            <a:t>Quality Management</a:t>
          </a:r>
          <a:endParaRPr lang="en-US" b="1" i="0" baseline="0" dirty="0">
            <a:latin typeface="Georgia" pitchFamily="18" charset="0"/>
          </a:endParaRPr>
        </a:p>
      </dgm:t>
    </dgm:pt>
    <dgm:pt modelId="{DE4F0248-A6A3-458C-A710-A54495AFCF64}" type="parTrans" cxnId="{52CA5D0D-BD07-4FF4-8D90-CD34E6A561F6}">
      <dgm:prSet/>
      <dgm:spPr/>
      <dgm:t>
        <a:bodyPr/>
        <a:lstStyle/>
        <a:p>
          <a:endParaRPr lang="en-US"/>
        </a:p>
      </dgm:t>
    </dgm:pt>
    <dgm:pt modelId="{C125C4F1-A9BC-48B2-A770-8D85AF14EA0D}" type="sibTrans" cxnId="{52CA5D0D-BD07-4FF4-8D90-CD34E6A561F6}">
      <dgm:prSet/>
      <dgm:spPr/>
      <dgm:t>
        <a:bodyPr/>
        <a:lstStyle/>
        <a:p>
          <a:endParaRPr lang="en-US"/>
        </a:p>
      </dgm:t>
    </dgm:pt>
    <dgm:pt modelId="{465A511B-78DD-4F56-BFBE-49FF61B8F02D}">
      <dgm:prSet phldrT="[Text]"/>
      <dgm:spPr/>
      <dgm:t>
        <a:bodyPr/>
        <a:lstStyle/>
        <a:p>
          <a:r>
            <a:rPr lang="en-US" b="1" i="0" baseline="0">
              <a:latin typeface="Georgia" pitchFamily="18" charset="0"/>
            </a:rPr>
            <a:t>Cost Management</a:t>
          </a:r>
          <a:endParaRPr lang="en-US" b="1" i="0" baseline="0" dirty="0">
            <a:latin typeface="Georgia" pitchFamily="18" charset="0"/>
          </a:endParaRPr>
        </a:p>
      </dgm:t>
    </dgm:pt>
    <dgm:pt modelId="{30EC5BFF-58D9-46E2-AEEC-6BE5367854B3}" type="parTrans" cxnId="{6285EE04-25CB-40C4-8679-7CFFEF5BED46}">
      <dgm:prSet/>
      <dgm:spPr/>
      <dgm:t>
        <a:bodyPr/>
        <a:lstStyle/>
        <a:p>
          <a:endParaRPr lang="en-US"/>
        </a:p>
      </dgm:t>
    </dgm:pt>
    <dgm:pt modelId="{ACBD5FDB-E2D7-4457-9CD7-B05BA402C6FC}" type="sibTrans" cxnId="{6285EE04-25CB-40C4-8679-7CFFEF5BED46}">
      <dgm:prSet/>
      <dgm:spPr/>
      <dgm:t>
        <a:bodyPr/>
        <a:lstStyle/>
        <a:p>
          <a:endParaRPr lang="en-US"/>
        </a:p>
      </dgm:t>
    </dgm:pt>
    <dgm:pt modelId="{202839D5-B6EE-4781-BE9B-766DAA280273}" type="pres">
      <dgm:prSet presAssocID="{347CDC23-F1E4-46B6-9E8F-E1012D12C269}" presName="Name0" presStyleCnt="0">
        <dgm:presLayoutVars>
          <dgm:dir/>
          <dgm:animLvl val="lvl"/>
          <dgm:resizeHandles val="exact"/>
        </dgm:presLayoutVars>
      </dgm:prSet>
      <dgm:spPr/>
    </dgm:pt>
    <dgm:pt modelId="{A6733D39-8F45-492A-9436-7BF891A2075A}" type="pres">
      <dgm:prSet presAssocID="{09F262DD-7A43-4EB2-86C7-9C314CD4F050}" presName="boxAndChildren" presStyleCnt="0"/>
      <dgm:spPr/>
    </dgm:pt>
    <dgm:pt modelId="{5396EBD1-0DA9-4A5B-AA29-7448FDDD4221}" type="pres">
      <dgm:prSet presAssocID="{09F262DD-7A43-4EB2-86C7-9C314CD4F050}" presName="parentTextBox" presStyleLbl="node1" presStyleIdx="0" presStyleCnt="4"/>
      <dgm:spPr/>
    </dgm:pt>
    <dgm:pt modelId="{5A878FD7-4C7B-4DE0-804F-42C4171E6A68}" type="pres">
      <dgm:prSet presAssocID="{09F262DD-7A43-4EB2-86C7-9C314CD4F050}" presName="entireBox" presStyleLbl="node1" presStyleIdx="0" presStyleCnt="4"/>
      <dgm:spPr/>
    </dgm:pt>
    <dgm:pt modelId="{9D4D9107-E92F-4F36-BF4D-C78593441BD5}" type="pres">
      <dgm:prSet presAssocID="{09F262DD-7A43-4EB2-86C7-9C314CD4F050}" presName="descendantBox" presStyleCnt="0"/>
      <dgm:spPr/>
    </dgm:pt>
    <dgm:pt modelId="{74C0B8E3-6CDE-402A-87AF-5FB412B8C310}" type="pres">
      <dgm:prSet presAssocID="{A7D7CC99-0158-45E6-B9E7-2FC461D9B38A}" presName="childTextBox" presStyleLbl="fgAccFollowNode1" presStyleIdx="0" presStyleCnt="15" custScaleX="65640">
        <dgm:presLayoutVars>
          <dgm:bulletEnabled val="1"/>
        </dgm:presLayoutVars>
      </dgm:prSet>
      <dgm:spPr/>
    </dgm:pt>
    <dgm:pt modelId="{52026262-2962-4038-BDAD-8A200C659240}" type="pres">
      <dgm:prSet presAssocID="{4D1CD4EE-E7AF-4CDE-BAC6-CF3C5E771D34}" presName="childTextBox" presStyleLbl="fgAccFollowNode1" presStyleIdx="1" presStyleCnt="15" custScaleX="117557">
        <dgm:presLayoutVars>
          <dgm:bulletEnabled val="1"/>
        </dgm:presLayoutVars>
      </dgm:prSet>
      <dgm:spPr/>
    </dgm:pt>
    <dgm:pt modelId="{041012B5-6723-411F-88B2-2EB53F6BC8A4}" type="pres">
      <dgm:prSet presAssocID="{BC4C3620-C067-4436-BDC2-79B07CAA428B}" presName="childTextBox" presStyleLbl="fgAccFollowNode1" presStyleIdx="2" presStyleCnt="15">
        <dgm:presLayoutVars>
          <dgm:bulletEnabled val="1"/>
        </dgm:presLayoutVars>
      </dgm:prSet>
      <dgm:spPr/>
    </dgm:pt>
    <dgm:pt modelId="{D7FFE0B6-4D20-4C4F-A0D8-0142FE280152}" type="pres">
      <dgm:prSet presAssocID="{E8BD95F4-06D3-4E6C-B7E9-90DA03126935}" presName="childTextBox" presStyleLbl="fgAccFollowNode1" presStyleIdx="3" presStyleCnt="15">
        <dgm:presLayoutVars>
          <dgm:bulletEnabled val="1"/>
        </dgm:presLayoutVars>
      </dgm:prSet>
      <dgm:spPr/>
    </dgm:pt>
    <dgm:pt modelId="{316D42A9-CD97-4189-948A-83C6314A6A49}" type="pres">
      <dgm:prSet presAssocID="{54EA62CA-6E06-4602-BCC2-0FAC53F2EEDE}" presName="sp" presStyleCnt="0"/>
      <dgm:spPr/>
    </dgm:pt>
    <dgm:pt modelId="{A4505A16-AE90-4B68-B53D-7F113E7F3365}" type="pres">
      <dgm:prSet presAssocID="{84AEBF51-2954-423C-A96D-DC88585A7D93}" presName="arrowAndChildren" presStyleCnt="0"/>
      <dgm:spPr/>
    </dgm:pt>
    <dgm:pt modelId="{8E4B5259-A52A-4577-9B2A-D6396D891C57}" type="pres">
      <dgm:prSet presAssocID="{84AEBF51-2954-423C-A96D-DC88585A7D93}" presName="parentTextArrow" presStyleLbl="node1" presStyleIdx="0" presStyleCnt="4"/>
      <dgm:spPr/>
    </dgm:pt>
    <dgm:pt modelId="{33B22221-18C2-42EB-839A-F428D8F3FB49}" type="pres">
      <dgm:prSet presAssocID="{84AEBF51-2954-423C-A96D-DC88585A7D93}" presName="arrow" presStyleLbl="node1" presStyleIdx="1" presStyleCnt="4"/>
      <dgm:spPr/>
    </dgm:pt>
    <dgm:pt modelId="{D45D352E-501C-418F-A650-D76702C67A83}" type="pres">
      <dgm:prSet presAssocID="{84AEBF51-2954-423C-A96D-DC88585A7D93}" presName="descendantArrow" presStyleCnt="0"/>
      <dgm:spPr/>
    </dgm:pt>
    <dgm:pt modelId="{D5C05C0C-4604-4230-8F27-9B6EB9D16493}" type="pres">
      <dgm:prSet presAssocID="{E8DC62C8-CCA1-4E85-8968-F774D21CAD87}" presName="childTextArrow" presStyleLbl="fgAccFollowNode1" presStyleIdx="4" presStyleCnt="15">
        <dgm:presLayoutVars>
          <dgm:bulletEnabled val="1"/>
        </dgm:presLayoutVars>
      </dgm:prSet>
      <dgm:spPr/>
    </dgm:pt>
    <dgm:pt modelId="{4706512D-4C22-4FCE-BB1D-5E3933FCCD46}" type="pres">
      <dgm:prSet presAssocID="{E1A610BC-31D3-482C-839B-9F5D8DCDE44E}" presName="childTextArrow" presStyleLbl="fgAccFollowNode1" presStyleIdx="5" presStyleCnt="15">
        <dgm:presLayoutVars>
          <dgm:bulletEnabled val="1"/>
        </dgm:presLayoutVars>
      </dgm:prSet>
      <dgm:spPr/>
    </dgm:pt>
    <dgm:pt modelId="{13D3EF30-687D-48C8-AFF1-0240B581EE81}" type="pres">
      <dgm:prSet presAssocID="{32D3ABC1-E201-491F-91A7-AC77A335F2B8}" presName="childTextArrow" presStyleLbl="fgAccFollowNode1" presStyleIdx="6" presStyleCnt="15" custScaleX="127338">
        <dgm:presLayoutVars>
          <dgm:bulletEnabled val="1"/>
        </dgm:presLayoutVars>
      </dgm:prSet>
      <dgm:spPr/>
    </dgm:pt>
    <dgm:pt modelId="{7F0C4AB4-7C7D-468C-829E-9DF2A1945057}" type="pres">
      <dgm:prSet presAssocID="{465A511B-78DD-4F56-BFBE-49FF61B8F02D}" presName="childTextArrow" presStyleLbl="fgAccFollowNode1" presStyleIdx="7" presStyleCnt="15">
        <dgm:presLayoutVars>
          <dgm:bulletEnabled val="1"/>
        </dgm:presLayoutVars>
      </dgm:prSet>
      <dgm:spPr/>
    </dgm:pt>
    <dgm:pt modelId="{5634BF9A-10A2-4CAE-BB6E-6BB3381BBABC}" type="pres">
      <dgm:prSet presAssocID="{82362353-FC96-4FD2-8601-8ACA958DCB9E}" presName="sp" presStyleCnt="0"/>
      <dgm:spPr/>
    </dgm:pt>
    <dgm:pt modelId="{18EA9D90-DD67-476D-AD62-E6BA006CEBE1}" type="pres">
      <dgm:prSet presAssocID="{291017F1-116A-4646-863A-9B26C12FBE8F}" presName="arrowAndChildren" presStyleCnt="0"/>
      <dgm:spPr/>
    </dgm:pt>
    <dgm:pt modelId="{B9123BB7-32FB-46A1-8A2E-932DA9BAAEBC}" type="pres">
      <dgm:prSet presAssocID="{291017F1-116A-4646-863A-9B26C12FBE8F}" presName="parentTextArrow" presStyleLbl="node1" presStyleIdx="1" presStyleCnt="4"/>
      <dgm:spPr/>
    </dgm:pt>
    <dgm:pt modelId="{39F75A8F-2DDE-44BA-9883-CA27AB8A7F23}" type="pres">
      <dgm:prSet presAssocID="{291017F1-116A-4646-863A-9B26C12FBE8F}" presName="arrow" presStyleLbl="node1" presStyleIdx="2" presStyleCnt="4"/>
      <dgm:spPr/>
    </dgm:pt>
    <dgm:pt modelId="{8E640355-9E1B-440A-8504-0A14A7FDF9A6}" type="pres">
      <dgm:prSet presAssocID="{291017F1-116A-4646-863A-9B26C12FBE8F}" presName="descendantArrow" presStyleCnt="0"/>
      <dgm:spPr/>
    </dgm:pt>
    <dgm:pt modelId="{82508C79-D40F-4BAA-9328-6A571CAF15A3}" type="pres">
      <dgm:prSet presAssocID="{552EF5F6-15BC-4064-92FF-EBDDC444459E}" presName="childTextArrow" presStyleLbl="fgAccFollowNode1" presStyleIdx="8" presStyleCnt="15">
        <dgm:presLayoutVars>
          <dgm:bulletEnabled val="1"/>
        </dgm:presLayoutVars>
      </dgm:prSet>
      <dgm:spPr/>
    </dgm:pt>
    <dgm:pt modelId="{018A046D-7D00-4FA5-9A18-59D92FB101A3}" type="pres">
      <dgm:prSet presAssocID="{9ADF36DC-74CD-4C6E-B3B5-4F82BA8C0ECD}" presName="childTextArrow" presStyleLbl="fgAccFollowNode1" presStyleIdx="9" presStyleCnt="15">
        <dgm:presLayoutVars>
          <dgm:bulletEnabled val="1"/>
        </dgm:presLayoutVars>
      </dgm:prSet>
      <dgm:spPr/>
    </dgm:pt>
    <dgm:pt modelId="{03825E87-EB4A-4353-921E-192C6F837927}" type="pres">
      <dgm:prSet presAssocID="{65423851-78FA-404B-8E47-6E2516F4C055}" presName="childTextArrow" presStyleLbl="fgAccFollowNode1" presStyleIdx="10" presStyleCnt="15">
        <dgm:presLayoutVars>
          <dgm:bulletEnabled val="1"/>
        </dgm:presLayoutVars>
      </dgm:prSet>
      <dgm:spPr/>
    </dgm:pt>
    <dgm:pt modelId="{32A1E2CF-F1F7-4A8C-B90D-A973CF148B8D}" type="pres">
      <dgm:prSet presAssocID="{8CFC02D9-5D0E-4941-A32D-228426E511CC}" presName="sp" presStyleCnt="0"/>
      <dgm:spPr/>
    </dgm:pt>
    <dgm:pt modelId="{C97DB5E0-6F79-465A-B25C-E7BCDB352767}" type="pres">
      <dgm:prSet presAssocID="{639C7B69-DAF8-4EC5-992E-B9144A7F1742}" presName="arrowAndChildren" presStyleCnt="0"/>
      <dgm:spPr/>
    </dgm:pt>
    <dgm:pt modelId="{A4EE940E-1305-40CC-B41E-C24F2BD08EC3}" type="pres">
      <dgm:prSet presAssocID="{639C7B69-DAF8-4EC5-992E-B9144A7F1742}" presName="parentTextArrow" presStyleLbl="node1" presStyleIdx="2" presStyleCnt="4"/>
      <dgm:spPr/>
    </dgm:pt>
    <dgm:pt modelId="{558A1B02-186E-4180-BE2B-BB2D465370DE}" type="pres">
      <dgm:prSet presAssocID="{639C7B69-DAF8-4EC5-992E-B9144A7F1742}" presName="arrow" presStyleLbl="node1" presStyleIdx="3" presStyleCnt="4" custScaleY="94275" custLinFactNeighborY="2630"/>
      <dgm:spPr/>
    </dgm:pt>
    <dgm:pt modelId="{21392AF5-9A79-430B-8D43-61FBFFD01C0A}" type="pres">
      <dgm:prSet presAssocID="{639C7B69-DAF8-4EC5-992E-B9144A7F1742}" presName="descendantArrow" presStyleCnt="0"/>
      <dgm:spPr/>
    </dgm:pt>
    <dgm:pt modelId="{1EABC79F-3127-41B2-9219-9B248CB82D3D}" type="pres">
      <dgm:prSet presAssocID="{794E5031-BD9B-47A3-95C6-38E7A8339DA8}" presName="childTextArrow" presStyleLbl="fgAccFollowNode1" presStyleIdx="11" presStyleCnt="15" custScaleX="155583">
        <dgm:presLayoutVars>
          <dgm:bulletEnabled val="1"/>
        </dgm:presLayoutVars>
      </dgm:prSet>
      <dgm:spPr/>
    </dgm:pt>
    <dgm:pt modelId="{D7A45B65-A69A-4908-8F24-A48F70A37FEC}" type="pres">
      <dgm:prSet presAssocID="{4FE16748-1B58-484D-A613-ADC9708F29E3}" presName="childTextArrow" presStyleLbl="fgAccFollowNode1" presStyleIdx="12" presStyleCnt="15" custScaleX="85156">
        <dgm:presLayoutVars>
          <dgm:bulletEnabled val="1"/>
        </dgm:presLayoutVars>
      </dgm:prSet>
      <dgm:spPr/>
    </dgm:pt>
    <dgm:pt modelId="{E96000D8-D836-413F-95CB-CA0EAA79EA6D}" type="pres">
      <dgm:prSet presAssocID="{FF62F14C-1C54-4C61-9F53-19A75EA1558B}" presName="childTextArrow" presStyleLbl="fgAccFollowNode1" presStyleIdx="13" presStyleCnt="15" custScaleX="86587">
        <dgm:presLayoutVars>
          <dgm:bulletEnabled val="1"/>
        </dgm:presLayoutVars>
      </dgm:prSet>
      <dgm:spPr/>
    </dgm:pt>
    <dgm:pt modelId="{36AD8422-F76E-4375-B3D1-30D86DEE6BC0}" type="pres">
      <dgm:prSet presAssocID="{3F2C52B9-16FC-4A7D-AD37-9F6EA79B3A2E}" presName="childTextArrow" presStyleLbl="fgAccFollowNode1" presStyleIdx="14" presStyleCnt="15">
        <dgm:presLayoutVars>
          <dgm:bulletEnabled val="1"/>
        </dgm:presLayoutVars>
      </dgm:prSet>
      <dgm:spPr/>
    </dgm:pt>
  </dgm:ptLst>
  <dgm:cxnLst>
    <dgm:cxn modelId="{6285EE04-25CB-40C4-8679-7CFFEF5BED46}" srcId="{84AEBF51-2954-423C-A96D-DC88585A7D93}" destId="{465A511B-78DD-4F56-BFBE-49FF61B8F02D}" srcOrd="3" destOrd="0" parTransId="{30EC5BFF-58D9-46E2-AEEC-6BE5367854B3}" sibTransId="{ACBD5FDB-E2D7-4457-9CD7-B05BA402C6FC}"/>
    <dgm:cxn modelId="{A2670206-56AF-48FB-B360-303D1035C971}" type="presOf" srcId="{09F262DD-7A43-4EB2-86C7-9C314CD4F050}" destId="{5A878FD7-4C7B-4DE0-804F-42C4171E6A68}" srcOrd="1" destOrd="0" presId="urn:microsoft.com/office/officeart/2005/8/layout/process4"/>
    <dgm:cxn modelId="{E5753806-AAED-4C51-83B3-87541F5E86D2}" type="presOf" srcId="{09F262DD-7A43-4EB2-86C7-9C314CD4F050}" destId="{5396EBD1-0DA9-4A5B-AA29-7448FDDD4221}" srcOrd="0" destOrd="0" presId="urn:microsoft.com/office/officeart/2005/8/layout/process4"/>
    <dgm:cxn modelId="{68FE7E08-E961-4713-B0A3-2ECE881EDB72}" srcId="{347CDC23-F1E4-46B6-9E8F-E1012D12C269}" destId="{84AEBF51-2954-423C-A96D-DC88585A7D93}" srcOrd="2" destOrd="0" parTransId="{02FEA33E-D209-4E77-ABC3-A6FF70EB62BB}" sibTransId="{54EA62CA-6E06-4602-BCC2-0FAC53F2EEDE}"/>
    <dgm:cxn modelId="{D4D42909-D5B1-4B45-8D68-15B70D0B1B12}" type="presOf" srcId="{FF62F14C-1C54-4C61-9F53-19A75EA1558B}" destId="{E96000D8-D836-413F-95CB-CA0EAA79EA6D}" srcOrd="0" destOrd="0" presId="urn:microsoft.com/office/officeart/2005/8/layout/process4"/>
    <dgm:cxn modelId="{52CA5D0D-BD07-4FF4-8D90-CD34E6A561F6}" srcId="{84AEBF51-2954-423C-A96D-DC88585A7D93}" destId="{E1A610BC-31D3-482C-839B-9F5D8DCDE44E}" srcOrd="1" destOrd="0" parTransId="{DE4F0248-A6A3-458C-A710-A54495AFCF64}" sibTransId="{C125C4F1-A9BC-48B2-A770-8D85AF14EA0D}"/>
    <dgm:cxn modelId="{AF495B0F-0114-42F7-BA30-4A02ACD20D7A}" srcId="{639C7B69-DAF8-4EC5-992E-B9144A7F1742}" destId="{794E5031-BD9B-47A3-95C6-38E7A8339DA8}" srcOrd="0" destOrd="0" parTransId="{930A52EC-C26B-4CB7-BDD8-9E80E33874C0}" sibTransId="{7D251EFF-9943-48F9-879E-A3BC2D90A498}"/>
    <dgm:cxn modelId="{58621010-93F7-4911-8112-8EAF1A56A258}" type="presOf" srcId="{4D1CD4EE-E7AF-4CDE-BAC6-CF3C5E771D34}" destId="{52026262-2962-4038-BDAD-8A200C659240}" srcOrd="0" destOrd="0" presId="urn:microsoft.com/office/officeart/2005/8/layout/process4"/>
    <dgm:cxn modelId="{5DF25312-2CDB-41C3-94FA-0E1FC88DBBAD}" srcId="{639C7B69-DAF8-4EC5-992E-B9144A7F1742}" destId="{4FE16748-1B58-484D-A613-ADC9708F29E3}" srcOrd="1" destOrd="0" parTransId="{810AF850-8DE2-47FE-9A7B-5919C34247F0}" sibTransId="{19F3A2D9-AD87-45C4-AE8E-A56E4EB05A37}"/>
    <dgm:cxn modelId="{97C8B319-8A70-4B69-B4C5-CBE2BD75ACFC}" srcId="{347CDC23-F1E4-46B6-9E8F-E1012D12C269}" destId="{291017F1-116A-4646-863A-9B26C12FBE8F}" srcOrd="1" destOrd="0" parTransId="{A9EC1BD2-5FB5-42E9-B587-BD1DCC32C300}" sibTransId="{82362353-FC96-4FD2-8601-8ACA958DCB9E}"/>
    <dgm:cxn modelId="{24FE1D1A-BAE3-4665-9F9D-FAAE460943DC}" type="presOf" srcId="{794E5031-BD9B-47A3-95C6-38E7A8339DA8}" destId="{1EABC79F-3127-41B2-9219-9B248CB82D3D}" srcOrd="0" destOrd="0" presId="urn:microsoft.com/office/officeart/2005/8/layout/process4"/>
    <dgm:cxn modelId="{BEDF832C-2FD3-49B1-A7FF-3B660316FD65}" type="presOf" srcId="{639C7B69-DAF8-4EC5-992E-B9144A7F1742}" destId="{A4EE940E-1305-40CC-B41E-C24F2BD08EC3}" srcOrd="0" destOrd="0" presId="urn:microsoft.com/office/officeart/2005/8/layout/process4"/>
    <dgm:cxn modelId="{6D84C333-D3AA-425A-8521-121922D6FCEF}" srcId="{639C7B69-DAF8-4EC5-992E-B9144A7F1742}" destId="{FF62F14C-1C54-4C61-9F53-19A75EA1558B}" srcOrd="2" destOrd="0" parTransId="{4D892DB0-87C6-4B20-998F-F281DB680653}" sibTransId="{89599DBF-A388-4016-9183-77221F96FB92}"/>
    <dgm:cxn modelId="{B5519C40-E2BF-4171-8C73-BECEBA7AFE35}" type="presOf" srcId="{E8BD95F4-06D3-4E6C-B7E9-90DA03126935}" destId="{D7FFE0B6-4D20-4C4F-A0D8-0142FE280152}" srcOrd="0" destOrd="0" presId="urn:microsoft.com/office/officeart/2005/8/layout/process4"/>
    <dgm:cxn modelId="{C1EF3F42-9FC4-4924-A193-F1F152825DD6}" type="presOf" srcId="{3F2C52B9-16FC-4A7D-AD37-9F6EA79B3A2E}" destId="{36AD8422-F76E-4375-B3D1-30D86DEE6BC0}" srcOrd="0" destOrd="0" presId="urn:microsoft.com/office/officeart/2005/8/layout/process4"/>
    <dgm:cxn modelId="{C3EEDC62-4348-4138-A577-A6A89A0A7CEE}" type="presOf" srcId="{BC4C3620-C067-4436-BDC2-79B07CAA428B}" destId="{041012B5-6723-411F-88B2-2EB53F6BC8A4}" srcOrd="0" destOrd="0" presId="urn:microsoft.com/office/officeart/2005/8/layout/process4"/>
    <dgm:cxn modelId="{36F04F43-8536-4705-A0D9-1F720659F290}" type="presOf" srcId="{639C7B69-DAF8-4EC5-992E-B9144A7F1742}" destId="{558A1B02-186E-4180-BE2B-BB2D465370DE}" srcOrd="1" destOrd="0" presId="urn:microsoft.com/office/officeart/2005/8/layout/process4"/>
    <dgm:cxn modelId="{D0E85F44-79DC-41E9-979E-BBADE3BCA253}" type="presOf" srcId="{9ADF36DC-74CD-4C6E-B3B5-4F82BA8C0ECD}" destId="{018A046D-7D00-4FA5-9A18-59D92FB101A3}" srcOrd="0" destOrd="0" presId="urn:microsoft.com/office/officeart/2005/8/layout/process4"/>
    <dgm:cxn modelId="{7F26E068-7117-43A7-88FA-FEAF5A3FC016}" type="presOf" srcId="{347CDC23-F1E4-46B6-9E8F-E1012D12C269}" destId="{202839D5-B6EE-4781-BE9B-766DAA280273}" srcOrd="0" destOrd="0" presId="urn:microsoft.com/office/officeart/2005/8/layout/process4"/>
    <dgm:cxn modelId="{F0859B6E-2FA8-4C49-BC74-05C24AC6540D}" srcId="{84AEBF51-2954-423C-A96D-DC88585A7D93}" destId="{E8DC62C8-CCA1-4E85-8968-F774D21CAD87}" srcOrd="0" destOrd="0" parTransId="{A875ABC7-F21E-4A4A-BB87-C979E6083688}" sibTransId="{0EE8B4E3-E623-4363-B1C8-4EF8A6DFFC43}"/>
    <dgm:cxn modelId="{6CB5F951-DFA8-48C1-8F0C-9C0EA82E01D6}" srcId="{347CDC23-F1E4-46B6-9E8F-E1012D12C269}" destId="{09F262DD-7A43-4EB2-86C7-9C314CD4F050}" srcOrd="3" destOrd="0" parTransId="{73B300C6-CF75-485F-B0E3-3178B40A784C}" sibTransId="{AF04A869-194B-4FAE-9BAE-C63FF0513AE7}"/>
    <dgm:cxn modelId="{2929F552-FF2E-4374-B071-8697183B89CB}" srcId="{09F262DD-7A43-4EB2-86C7-9C314CD4F050}" destId="{BC4C3620-C067-4436-BDC2-79B07CAA428B}" srcOrd="2" destOrd="0" parTransId="{1EF3E275-7140-491D-98DD-3ED9D9A0B566}" sibTransId="{C6C819BB-D104-4A3C-A6BD-C65B087B5083}"/>
    <dgm:cxn modelId="{D7EB4973-7BAF-49CA-A065-E436DF0FFDC8}" type="presOf" srcId="{4FE16748-1B58-484D-A613-ADC9708F29E3}" destId="{D7A45B65-A69A-4908-8F24-A48F70A37FEC}" srcOrd="0" destOrd="0" presId="urn:microsoft.com/office/officeart/2005/8/layout/process4"/>
    <dgm:cxn modelId="{6F38C655-8176-4C13-9E87-E5FF39F516D2}" srcId="{639C7B69-DAF8-4EC5-992E-B9144A7F1742}" destId="{3F2C52B9-16FC-4A7D-AD37-9F6EA79B3A2E}" srcOrd="3" destOrd="0" parTransId="{8564B6F6-822D-4765-BDDD-968B48E27CDF}" sibTransId="{937E669A-C1F4-48F6-B706-708423208482}"/>
    <dgm:cxn modelId="{11BE3B7D-0D27-4871-91DD-C168F0C9E82D}" type="presOf" srcId="{E8DC62C8-CCA1-4E85-8968-F774D21CAD87}" destId="{D5C05C0C-4604-4230-8F27-9B6EB9D16493}" srcOrd="0" destOrd="0" presId="urn:microsoft.com/office/officeart/2005/8/layout/process4"/>
    <dgm:cxn modelId="{5B28037E-4BAF-4EFB-A0FD-FDEF4AE3345E}" type="presOf" srcId="{84AEBF51-2954-423C-A96D-DC88585A7D93}" destId="{33B22221-18C2-42EB-839A-F428D8F3FB49}" srcOrd="1" destOrd="0" presId="urn:microsoft.com/office/officeart/2005/8/layout/process4"/>
    <dgm:cxn modelId="{51FF7F8B-82C5-4E6B-95F3-F26DF7588362}" srcId="{291017F1-116A-4646-863A-9B26C12FBE8F}" destId="{9ADF36DC-74CD-4C6E-B3B5-4F82BA8C0ECD}" srcOrd="1" destOrd="0" parTransId="{FDCE6354-57E5-420C-8AA2-691594EF5144}" sibTransId="{87E8F027-2F05-4DCE-994A-07FD55FBCC25}"/>
    <dgm:cxn modelId="{31A193B3-A1E1-4694-8D74-44C4692AE8E9}" srcId="{291017F1-116A-4646-863A-9B26C12FBE8F}" destId="{552EF5F6-15BC-4064-92FF-EBDDC444459E}" srcOrd="0" destOrd="0" parTransId="{2F877F55-0254-4CE0-9640-5895B41B2BCF}" sibTransId="{C2FFBC7C-F5CF-473B-BD67-95395887A358}"/>
    <dgm:cxn modelId="{D7D87DB5-1C6B-4C0D-8CDF-E7E17F98227F}" type="presOf" srcId="{E1A610BC-31D3-482C-839B-9F5D8DCDE44E}" destId="{4706512D-4C22-4FCE-BB1D-5E3933FCCD46}" srcOrd="0" destOrd="0" presId="urn:microsoft.com/office/officeart/2005/8/layout/process4"/>
    <dgm:cxn modelId="{991D10BA-D493-4BF3-9967-9DEE133D89C5}" srcId="{347CDC23-F1E4-46B6-9E8F-E1012D12C269}" destId="{639C7B69-DAF8-4EC5-992E-B9144A7F1742}" srcOrd="0" destOrd="0" parTransId="{E540FA42-D375-42C7-B60F-560C151D6E5A}" sibTransId="{8CFC02D9-5D0E-4941-A32D-228426E511CC}"/>
    <dgm:cxn modelId="{07DBCDBA-C834-4BE0-8C8B-F16EC4716B49}" type="presOf" srcId="{65423851-78FA-404B-8E47-6E2516F4C055}" destId="{03825E87-EB4A-4353-921E-192C6F837927}" srcOrd="0" destOrd="0" presId="urn:microsoft.com/office/officeart/2005/8/layout/process4"/>
    <dgm:cxn modelId="{69C359BE-1830-427C-AA73-6751CB5CBFC4}" srcId="{09F262DD-7A43-4EB2-86C7-9C314CD4F050}" destId="{E8BD95F4-06D3-4E6C-B7E9-90DA03126935}" srcOrd="3" destOrd="0" parTransId="{A94CFA8B-CC72-469B-B2C9-8D383790EC66}" sibTransId="{366E2F45-DF63-44CD-A564-F03AF59D0944}"/>
    <dgm:cxn modelId="{347B25BF-9D54-4577-9FB5-B5919E72C24E}" type="presOf" srcId="{A7D7CC99-0158-45E6-B9E7-2FC461D9B38A}" destId="{74C0B8E3-6CDE-402A-87AF-5FB412B8C310}" srcOrd="0" destOrd="0" presId="urn:microsoft.com/office/officeart/2005/8/layout/process4"/>
    <dgm:cxn modelId="{B927ECC4-615B-4E6C-A4EE-5595E171BAA8}" type="presOf" srcId="{291017F1-116A-4646-863A-9B26C12FBE8F}" destId="{B9123BB7-32FB-46A1-8A2E-932DA9BAAEBC}" srcOrd="0" destOrd="0" presId="urn:microsoft.com/office/officeart/2005/8/layout/process4"/>
    <dgm:cxn modelId="{431261C9-93A0-4EC0-A87C-796A4B63B8EF}" srcId="{84AEBF51-2954-423C-A96D-DC88585A7D93}" destId="{32D3ABC1-E201-491F-91A7-AC77A335F2B8}" srcOrd="2" destOrd="0" parTransId="{6D382802-717F-4EE9-8779-BDE249063708}" sibTransId="{F3C42FFF-0F0B-4E12-BAEC-8DEBE1AFDCB7}"/>
    <dgm:cxn modelId="{D42EA3D7-F29A-43B0-BEFC-D79C69BE7CE9}" type="presOf" srcId="{32D3ABC1-E201-491F-91A7-AC77A335F2B8}" destId="{13D3EF30-687D-48C8-AFF1-0240B581EE81}" srcOrd="0" destOrd="0" presId="urn:microsoft.com/office/officeart/2005/8/layout/process4"/>
    <dgm:cxn modelId="{677F0CDC-AA6D-4031-B4A7-3052A633C4FB}" type="presOf" srcId="{465A511B-78DD-4F56-BFBE-49FF61B8F02D}" destId="{7F0C4AB4-7C7D-468C-829E-9DF2A1945057}" srcOrd="0" destOrd="0" presId="urn:microsoft.com/office/officeart/2005/8/layout/process4"/>
    <dgm:cxn modelId="{A1A59AE6-C111-45AE-9042-78DA3A6BD8D9}" type="presOf" srcId="{291017F1-116A-4646-863A-9B26C12FBE8F}" destId="{39F75A8F-2DDE-44BA-9883-CA27AB8A7F23}" srcOrd="1" destOrd="0" presId="urn:microsoft.com/office/officeart/2005/8/layout/process4"/>
    <dgm:cxn modelId="{FA64C7F0-ECEE-453F-A195-0FF4874D2CD2}" srcId="{09F262DD-7A43-4EB2-86C7-9C314CD4F050}" destId="{4D1CD4EE-E7AF-4CDE-BAC6-CF3C5E771D34}" srcOrd="1" destOrd="0" parTransId="{F6D6DC03-8429-494F-A3CC-9B6021BC82CD}" sibTransId="{0DB3C946-DCD1-4BE9-B898-D0C646E7C878}"/>
    <dgm:cxn modelId="{8EF3BDF3-C8DE-481D-8A0E-ABD071352626}" type="presOf" srcId="{552EF5F6-15BC-4064-92FF-EBDDC444459E}" destId="{82508C79-D40F-4BAA-9328-6A571CAF15A3}" srcOrd="0" destOrd="0" presId="urn:microsoft.com/office/officeart/2005/8/layout/process4"/>
    <dgm:cxn modelId="{23A99AF7-0B0C-4957-B6CA-1CD65054C74F}" srcId="{291017F1-116A-4646-863A-9B26C12FBE8F}" destId="{65423851-78FA-404B-8E47-6E2516F4C055}" srcOrd="2" destOrd="0" parTransId="{71174C97-D74A-421D-BFED-AE287F8AC9DD}" sibTransId="{01FA008E-CB70-4FD8-AE99-A2653271EA76}"/>
    <dgm:cxn modelId="{4726DDFB-4CA5-423F-8A75-2AE93B7A85CF}" srcId="{09F262DD-7A43-4EB2-86C7-9C314CD4F050}" destId="{A7D7CC99-0158-45E6-B9E7-2FC461D9B38A}" srcOrd="0" destOrd="0" parTransId="{5519B122-3642-484E-91A5-40846F9177D9}" sibTransId="{EA97372B-0825-47A3-9068-F0CF3FAEFE9C}"/>
    <dgm:cxn modelId="{8E7358FF-F823-4B23-9CDA-EE5050E7EA3A}" type="presOf" srcId="{84AEBF51-2954-423C-A96D-DC88585A7D93}" destId="{8E4B5259-A52A-4577-9B2A-D6396D891C57}" srcOrd="0" destOrd="0" presId="urn:microsoft.com/office/officeart/2005/8/layout/process4"/>
    <dgm:cxn modelId="{8558CAC4-53A7-4635-8FED-A96922BEAFF9}" type="presParOf" srcId="{202839D5-B6EE-4781-BE9B-766DAA280273}" destId="{A6733D39-8F45-492A-9436-7BF891A2075A}" srcOrd="0" destOrd="0" presId="urn:microsoft.com/office/officeart/2005/8/layout/process4"/>
    <dgm:cxn modelId="{AB375213-28E8-4EC4-921C-58CE8333B965}" type="presParOf" srcId="{A6733D39-8F45-492A-9436-7BF891A2075A}" destId="{5396EBD1-0DA9-4A5B-AA29-7448FDDD4221}" srcOrd="0" destOrd="0" presId="urn:microsoft.com/office/officeart/2005/8/layout/process4"/>
    <dgm:cxn modelId="{42AB12AF-9E20-40F7-A1DD-41036F400808}" type="presParOf" srcId="{A6733D39-8F45-492A-9436-7BF891A2075A}" destId="{5A878FD7-4C7B-4DE0-804F-42C4171E6A68}" srcOrd="1" destOrd="0" presId="urn:microsoft.com/office/officeart/2005/8/layout/process4"/>
    <dgm:cxn modelId="{37E5618B-A04A-4EEE-9A4A-5A92722DF213}" type="presParOf" srcId="{A6733D39-8F45-492A-9436-7BF891A2075A}" destId="{9D4D9107-E92F-4F36-BF4D-C78593441BD5}" srcOrd="2" destOrd="0" presId="urn:microsoft.com/office/officeart/2005/8/layout/process4"/>
    <dgm:cxn modelId="{BF78BD72-D834-42D1-B96E-99B0CA9ABA03}" type="presParOf" srcId="{9D4D9107-E92F-4F36-BF4D-C78593441BD5}" destId="{74C0B8E3-6CDE-402A-87AF-5FB412B8C310}" srcOrd="0" destOrd="0" presId="urn:microsoft.com/office/officeart/2005/8/layout/process4"/>
    <dgm:cxn modelId="{4355FAD5-C90C-4E95-B0DA-BC341EECCD9D}" type="presParOf" srcId="{9D4D9107-E92F-4F36-BF4D-C78593441BD5}" destId="{52026262-2962-4038-BDAD-8A200C659240}" srcOrd="1" destOrd="0" presId="urn:microsoft.com/office/officeart/2005/8/layout/process4"/>
    <dgm:cxn modelId="{B641A76E-EBBF-4205-9D25-411A96B5300C}" type="presParOf" srcId="{9D4D9107-E92F-4F36-BF4D-C78593441BD5}" destId="{041012B5-6723-411F-88B2-2EB53F6BC8A4}" srcOrd="2" destOrd="0" presId="urn:microsoft.com/office/officeart/2005/8/layout/process4"/>
    <dgm:cxn modelId="{E0A3F810-730A-4D41-B1BB-3577D8EB0ABC}" type="presParOf" srcId="{9D4D9107-E92F-4F36-BF4D-C78593441BD5}" destId="{D7FFE0B6-4D20-4C4F-A0D8-0142FE280152}" srcOrd="3" destOrd="0" presId="urn:microsoft.com/office/officeart/2005/8/layout/process4"/>
    <dgm:cxn modelId="{86F697AE-BD22-4BF7-ADC7-A4AD6C17765F}" type="presParOf" srcId="{202839D5-B6EE-4781-BE9B-766DAA280273}" destId="{316D42A9-CD97-4189-948A-83C6314A6A49}" srcOrd="1" destOrd="0" presId="urn:microsoft.com/office/officeart/2005/8/layout/process4"/>
    <dgm:cxn modelId="{1A0712C9-3530-4E30-9524-E1E8D8E1A67D}" type="presParOf" srcId="{202839D5-B6EE-4781-BE9B-766DAA280273}" destId="{A4505A16-AE90-4B68-B53D-7F113E7F3365}" srcOrd="2" destOrd="0" presId="urn:microsoft.com/office/officeart/2005/8/layout/process4"/>
    <dgm:cxn modelId="{94421F3C-9AE3-4E97-A5F3-3ED7B198E502}" type="presParOf" srcId="{A4505A16-AE90-4B68-B53D-7F113E7F3365}" destId="{8E4B5259-A52A-4577-9B2A-D6396D891C57}" srcOrd="0" destOrd="0" presId="urn:microsoft.com/office/officeart/2005/8/layout/process4"/>
    <dgm:cxn modelId="{1EFEFA51-CF3E-4AF7-B183-5DAD58036143}" type="presParOf" srcId="{A4505A16-AE90-4B68-B53D-7F113E7F3365}" destId="{33B22221-18C2-42EB-839A-F428D8F3FB49}" srcOrd="1" destOrd="0" presId="urn:microsoft.com/office/officeart/2005/8/layout/process4"/>
    <dgm:cxn modelId="{97038312-6F19-49F7-9E00-90B4643C04E3}" type="presParOf" srcId="{A4505A16-AE90-4B68-B53D-7F113E7F3365}" destId="{D45D352E-501C-418F-A650-D76702C67A83}" srcOrd="2" destOrd="0" presId="urn:microsoft.com/office/officeart/2005/8/layout/process4"/>
    <dgm:cxn modelId="{FECA74A0-16CB-4A6A-BCE5-17E313BDB0A0}" type="presParOf" srcId="{D45D352E-501C-418F-A650-D76702C67A83}" destId="{D5C05C0C-4604-4230-8F27-9B6EB9D16493}" srcOrd="0" destOrd="0" presId="urn:microsoft.com/office/officeart/2005/8/layout/process4"/>
    <dgm:cxn modelId="{0CC19ADF-ABE4-4DBE-AC6A-D3EA504FBA8C}" type="presParOf" srcId="{D45D352E-501C-418F-A650-D76702C67A83}" destId="{4706512D-4C22-4FCE-BB1D-5E3933FCCD46}" srcOrd="1" destOrd="0" presId="urn:microsoft.com/office/officeart/2005/8/layout/process4"/>
    <dgm:cxn modelId="{414F14B5-C6B4-4AF7-BC76-84C748798257}" type="presParOf" srcId="{D45D352E-501C-418F-A650-D76702C67A83}" destId="{13D3EF30-687D-48C8-AFF1-0240B581EE81}" srcOrd="2" destOrd="0" presId="urn:microsoft.com/office/officeart/2005/8/layout/process4"/>
    <dgm:cxn modelId="{F04EC171-CFB3-41AF-935E-CB97602B4E37}" type="presParOf" srcId="{D45D352E-501C-418F-A650-D76702C67A83}" destId="{7F0C4AB4-7C7D-468C-829E-9DF2A1945057}" srcOrd="3" destOrd="0" presId="urn:microsoft.com/office/officeart/2005/8/layout/process4"/>
    <dgm:cxn modelId="{0075D2BD-D030-4794-AEB3-B1490542E688}" type="presParOf" srcId="{202839D5-B6EE-4781-BE9B-766DAA280273}" destId="{5634BF9A-10A2-4CAE-BB6E-6BB3381BBABC}" srcOrd="3" destOrd="0" presId="urn:microsoft.com/office/officeart/2005/8/layout/process4"/>
    <dgm:cxn modelId="{5B895B29-7A82-46F1-BE05-C393DF15F8EE}" type="presParOf" srcId="{202839D5-B6EE-4781-BE9B-766DAA280273}" destId="{18EA9D90-DD67-476D-AD62-E6BA006CEBE1}" srcOrd="4" destOrd="0" presId="urn:microsoft.com/office/officeart/2005/8/layout/process4"/>
    <dgm:cxn modelId="{83D3273A-5DAB-4F4B-8C1F-B3F3337BF90E}" type="presParOf" srcId="{18EA9D90-DD67-476D-AD62-E6BA006CEBE1}" destId="{B9123BB7-32FB-46A1-8A2E-932DA9BAAEBC}" srcOrd="0" destOrd="0" presId="urn:microsoft.com/office/officeart/2005/8/layout/process4"/>
    <dgm:cxn modelId="{7D98C61C-7CDB-42B9-8AEA-9B2CB4C4008F}" type="presParOf" srcId="{18EA9D90-DD67-476D-AD62-E6BA006CEBE1}" destId="{39F75A8F-2DDE-44BA-9883-CA27AB8A7F23}" srcOrd="1" destOrd="0" presId="urn:microsoft.com/office/officeart/2005/8/layout/process4"/>
    <dgm:cxn modelId="{0C214CDF-6611-4885-A9E1-61458B3506CD}" type="presParOf" srcId="{18EA9D90-DD67-476D-AD62-E6BA006CEBE1}" destId="{8E640355-9E1B-440A-8504-0A14A7FDF9A6}" srcOrd="2" destOrd="0" presId="urn:microsoft.com/office/officeart/2005/8/layout/process4"/>
    <dgm:cxn modelId="{0E1FD8F1-5636-4BE6-9BDF-97C28C963DC6}" type="presParOf" srcId="{8E640355-9E1B-440A-8504-0A14A7FDF9A6}" destId="{82508C79-D40F-4BAA-9328-6A571CAF15A3}" srcOrd="0" destOrd="0" presId="urn:microsoft.com/office/officeart/2005/8/layout/process4"/>
    <dgm:cxn modelId="{1A4EE0BC-BB03-4CCA-B92E-5A4853A1EECB}" type="presParOf" srcId="{8E640355-9E1B-440A-8504-0A14A7FDF9A6}" destId="{018A046D-7D00-4FA5-9A18-59D92FB101A3}" srcOrd="1" destOrd="0" presId="urn:microsoft.com/office/officeart/2005/8/layout/process4"/>
    <dgm:cxn modelId="{973A7493-1C9C-4174-A6AA-EC049C227821}" type="presParOf" srcId="{8E640355-9E1B-440A-8504-0A14A7FDF9A6}" destId="{03825E87-EB4A-4353-921E-192C6F837927}" srcOrd="2" destOrd="0" presId="urn:microsoft.com/office/officeart/2005/8/layout/process4"/>
    <dgm:cxn modelId="{C6EA422A-BFAD-4887-903E-A59F2D57CF12}" type="presParOf" srcId="{202839D5-B6EE-4781-BE9B-766DAA280273}" destId="{32A1E2CF-F1F7-4A8C-B90D-A973CF148B8D}" srcOrd="5" destOrd="0" presId="urn:microsoft.com/office/officeart/2005/8/layout/process4"/>
    <dgm:cxn modelId="{45857FB7-9630-458E-A9AF-D2D0E379C725}" type="presParOf" srcId="{202839D5-B6EE-4781-BE9B-766DAA280273}" destId="{C97DB5E0-6F79-465A-B25C-E7BCDB352767}" srcOrd="6" destOrd="0" presId="urn:microsoft.com/office/officeart/2005/8/layout/process4"/>
    <dgm:cxn modelId="{FAE50680-CBC9-4F1C-913A-5B78F8C13BD8}" type="presParOf" srcId="{C97DB5E0-6F79-465A-B25C-E7BCDB352767}" destId="{A4EE940E-1305-40CC-B41E-C24F2BD08EC3}" srcOrd="0" destOrd="0" presId="urn:microsoft.com/office/officeart/2005/8/layout/process4"/>
    <dgm:cxn modelId="{BFA52890-0262-40FB-B5C8-C0D25EBB5900}" type="presParOf" srcId="{C97DB5E0-6F79-465A-B25C-E7BCDB352767}" destId="{558A1B02-186E-4180-BE2B-BB2D465370DE}" srcOrd="1" destOrd="0" presId="urn:microsoft.com/office/officeart/2005/8/layout/process4"/>
    <dgm:cxn modelId="{28B3AF7D-00EA-4043-8541-28D4B42376D6}" type="presParOf" srcId="{C97DB5E0-6F79-465A-B25C-E7BCDB352767}" destId="{21392AF5-9A79-430B-8D43-61FBFFD01C0A}" srcOrd="2" destOrd="0" presId="urn:microsoft.com/office/officeart/2005/8/layout/process4"/>
    <dgm:cxn modelId="{71AC9F2B-E355-407C-A584-9461B912E389}" type="presParOf" srcId="{21392AF5-9A79-430B-8D43-61FBFFD01C0A}" destId="{1EABC79F-3127-41B2-9219-9B248CB82D3D}" srcOrd="0" destOrd="0" presId="urn:microsoft.com/office/officeart/2005/8/layout/process4"/>
    <dgm:cxn modelId="{FE9D72B7-4611-4F28-ADAD-5380C7AA237D}" type="presParOf" srcId="{21392AF5-9A79-430B-8D43-61FBFFD01C0A}" destId="{D7A45B65-A69A-4908-8F24-A48F70A37FEC}" srcOrd="1" destOrd="0" presId="urn:microsoft.com/office/officeart/2005/8/layout/process4"/>
    <dgm:cxn modelId="{8D8D834E-8DA3-4FE0-863D-EF916F201EB8}" type="presParOf" srcId="{21392AF5-9A79-430B-8D43-61FBFFD01C0A}" destId="{E96000D8-D836-413F-95CB-CA0EAA79EA6D}" srcOrd="2" destOrd="0" presId="urn:microsoft.com/office/officeart/2005/8/layout/process4"/>
    <dgm:cxn modelId="{EAA7F01A-2DBD-4258-B676-E42C2365A55C}" type="presParOf" srcId="{21392AF5-9A79-430B-8D43-61FBFFD01C0A}" destId="{36AD8422-F76E-4375-B3D1-30D86DEE6BC0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7CDC23-F1E4-46B6-9E8F-E1012D12C26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9C7B69-DAF8-4EC5-992E-B9144A7F1742}">
      <dgm:prSet phldrT="[Text]" custT="1"/>
      <dgm:spPr/>
      <dgm:t>
        <a:bodyPr/>
        <a:lstStyle/>
        <a:p>
          <a:pPr algn="ctr"/>
          <a:r>
            <a:rPr lang="en-US" sz="2000" b="1" i="1" baseline="0" dirty="0">
              <a:latin typeface="Georgia" pitchFamily="18" charset="0"/>
            </a:rPr>
            <a:t>Shutdown activities List  Management </a:t>
          </a:r>
          <a:endParaRPr lang="en-US" sz="2000" baseline="0" dirty="0">
            <a:latin typeface="Georgia" pitchFamily="18" charset="0"/>
          </a:endParaRPr>
        </a:p>
      </dgm:t>
    </dgm:pt>
    <dgm:pt modelId="{E540FA42-D375-42C7-B60F-560C151D6E5A}" type="parTrans" cxnId="{991D10BA-D493-4BF3-9967-9DEE133D89C5}">
      <dgm:prSet/>
      <dgm:spPr/>
      <dgm:t>
        <a:bodyPr/>
        <a:lstStyle/>
        <a:p>
          <a:endParaRPr lang="en-US"/>
        </a:p>
      </dgm:t>
    </dgm:pt>
    <dgm:pt modelId="{8CFC02D9-5D0E-4941-A32D-228426E511CC}" type="sibTrans" cxnId="{991D10BA-D493-4BF3-9967-9DEE133D89C5}">
      <dgm:prSet/>
      <dgm:spPr/>
      <dgm:t>
        <a:bodyPr/>
        <a:lstStyle/>
        <a:p>
          <a:endParaRPr lang="en-US"/>
        </a:p>
      </dgm:t>
    </dgm:pt>
    <dgm:pt modelId="{794E5031-BD9B-47A3-95C6-38E7A8339DA8}">
      <dgm:prSet phldrT="[Text]" custT="1"/>
      <dgm:spPr/>
      <dgm:t>
        <a:bodyPr/>
        <a:lstStyle/>
        <a:p>
          <a:r>
            <a:rPr lang="en-US" sz="1400" b="1" dirty="0">
              <a:latin typeface="Georgia" pitchFamily="18" charset="0"/>
            </a:rPr>
            <a:t>Identify &amp; Classify SD Activities </a:t>
          </a:r>
        </a:p>
      </dgm:t>
    </dgm:pt>
    <dgm:pt modelId="{930A52EC-C26B-4CB7-BDD8-9E80E33874C0}" type="parTrans" cxnId="{AF495B0F-0114-42F7-BA30-4A02ACD20D7A}">
      <dgm:prSet/>
      <dgm:spPr/>
      <dgm:t>
        <a:bodyPr/>
        <a:lstStyle/>
        <a:p>
          <a:endParaRPr lang="en-US"/>
        </a:p>
      </dgm:t>
    </dgm:pt>
    <dgm:pt modelId="{7D251EFF-9943-48F9-879E-A3BC2D90A498}" type="sibTrans" cxnId="{AF495B0F-0114-42F7-BA30-4A02ACD20D7A}">
      <dgm:prSet/>
      <dgm:spPr/>
      <dgm:t>
        <a:bodyPr/>
        <a:lstStyle/>
        <a:p>
          <a:endParaRPr lang="en-US"/>
        </a:p>
      </dgm:t>
    </dgm:pt>
    <dgm:pt modelId="{4FE16748-1B58-484D-A613-ADC9708F29E3}">
      <dgm:prSet phldrT="[Text]" custT="1"/>
      <dgm:spPr/>
      <dgm:t>
        <a:bodyPr/>
        <a:lstStyle/>
        <a:p>
          <a:r>
            <a:rPr lang="en-US" sz="1400" b="1" dirty="0">
              <a:latin typeface="Georgia" pitchFamily="18" charset="0"/>
            </a:rPr>
            <a:t>Detail Planning </a:t>
          </a:r>
        </a:p>
      </dgm:t>
    </dgm:pt>
    <dgm:pt modelId="{810AF850-8DE2-47FE-9A7B-5919C34247F0}" type="parTrans" cxnId="{5DF25312-2CDB-41C3-94FA-0E1FC88DBBAD}">
      <dgm:prSet/>
      <dgm:spPr/>
      <dgm:t>
        <a:bodyPr/>
        <a:lstStyle/>
        <a:p>
          <a:endParaRPr lang="en-US"/>
        </a:p>
      </dgm:t>
    </dgm:pt>
    <dgm:pt modelId="{19F3A2D9-AD87-45C4-AE8E-A56E4EB05A37}" type="sibTrans" cxnId="{5DF25312-2CDB-41C3-94FA-0E1FC88DBBAD}">
      <dgm:prSet/>
      <dgm:spPr/>
      <dgm:t>
        <a:bodyPr/>
        <a:lstStyle/>
        <a:p>
          <a:endParaRPr lang="en-US"/>
        </a:p>
      </dgm:t>
    </dgm:pt>
    <dgm:pt modelId="{291017F1-116A-4646-863A-9B26C12FBE8F}">
      <dgm:prSet phldrT="[Text]" custT="1"/>
      <dgm:spPr/>
      <dgm:t>
        <a:bodyPr/>
        <a:lstStyle/>
        <a:p>
          <a:r>
            <a:rPr lang="en-US" sz="2000" b="1" i="1" dirty="0">
              <a:latin typeface="Georgia" pitchFamily="18" charset="0"/>
            </a:rPr>
            <a:t>Pre Execution &amp; Decision Making </a:t>
          </a:r>
        </a:p>
      </dgm:t>
    </dgm:pt>
    <dgm:pt modelId="{A9EC1BD2-5FB5-42E9-B587-BD1DCC32C300}" type="parTrans" cxnId="{97C8B319-8A70-4B69-B4C5-CBE2BD75ACFC}">
      <dgm:prSet/>
      <dgm:spPr/>
      <dgm:t>
        <a:bodyPr/>
        <a:lstStyle/>
        <a:p>
          <a:endParaRPr lang="en-US"/>
        </a:p>
      </dgm:t>
    </dgm:pt>
    <dgm:pt modelId="{82362353-FC96-4FD2-8601-8ACA958DCB9E}" type="sibTrans" cxnId="{97C8B319-8A70-4B69-B4C5-CBE2BD75ACFC}">
      <dgm:prSet/>
      <dgm:spPr/>
      <dgm:t>
        <a:bodyPr/>
        <a:lstStyle/>
        <a:p>
          <a:endParaRPr lang="en-US"/>
        </a:p>
      </dgm:t>
    </dgm:pt>
    <dgm:pt modelId="{9ADF36DC-74CD-4C6E-B3B5-4F82BA8C0ECD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Freezing  Scope</a:t>
          </a:r>
        </a:p>
      </dgm:t>
    </dgm:pt>
    <dgm:pt modelId="{FDCE6354-57E5-420C-8AA2-691594EF5144}" type="parTrans" cxnId="{51FF7F8B-82C5-4E6B-95F3-F26DF7588362}">
      <dgm:prSet/>
      <dgm:spPr/>
      <dgm:t>
        <a:bodyPr/>
        <a:lstStyle/>
        <a:p>
          <a:endParaRPr lang="en-US"/>
        </a:p>
      </dgm:t>
    </dgm:pt>
    <dgm:pt modelId="{87E8F027-2F05-4DCE-994A-07FD55FBCC25}" type="sibTrans" cxnId="{51FF7F8B-82C5-4E6B-95F3-F26DF7588362}">
      <dgm:prSet/>
      <dgm:spPr/>
      <dgm:t>
        <a:bodyPr/>
        <a:lstStyle/>
        <a:p>
          <a:endParaRPr lang="en-US"/>
        </a:p>
      </dgm:t>
    </dgm:pt>
    <dgm:pt modelId="{84AEBF51-2954-423C-A96D-DC88585A7D93}">
      <dgm:prSet phldrT="[Text]" custT="1"/>
      <dgm:spPr/>
      <dgm:t>
        <a:bodyPr/>
        <a:lstStyle/>
        <a:p>
          <a:r>
            <a:rPr lang="en-GB" sz="2000" b="1" i="1" dirty="0">
              <a:latin typeface="Georgia" pitchFamily="18" charset="0"/>
            </a:rPr>
            <a:t>Execution &amp; Control </a:t>
          </a:r>
          <a:endParaRPr lang="en-US" sz="2000" dirty="0">
            <a:latin typeface="Georgia" pitchFamily="18" charset="0"/>
          </a:endParaRPr>
        </a:p>
      </dgm:t>
    </dgm:pt>
    <dgm:pt modelId="{02FEA33E-D209-4E77-ABC3-A6FF70EB62BB}" type="parTrans" cxnId="{68FE7E08-E961-4713-B0A3-2ECE881EDB72}">
      <dgm:prSet/>
      <dgm:spPr/>
      <dgm:t>
        <a:bodyPr/>
        <a:lstStyle/>
        <a:p>
          <a:endParaRPr lang="en-US"/>
        </a:p>
      </dgm:t>
    </dgm:pt>
    <dgm:pt modelId="{54EA62CA-6E06-4602-BCC2-0FAC53F2EEDE}" type="sibTrans" cxnId="{68FE7E08-E961-4713-B0A3-2ECE881EDB72}">
      <dgm:prSet/>
      <dgm:spPr/>
      <dgm:t>
        <a:bodyPr/>
        <a:lstStyle/>
        <a:p>
          <a:endParaRPr lang="en-US"/>
        </a:p>
      </dgm:t>
    </dgm:pt>
    <dgm:pt modelId="{E8DC62C8-CCA1-4E85-8968-F774D21CAD87}">
      <dgm:prSet phldrT="[Text]"/>
      <dgm:spPr/>
      <dgm:t>
        <a:bodyPr/>
        <a:lstStyle/>
        <a:p>
          <a:r>
            <a:rPr lang="en-US" b="1" i="0" dirty="0">
              <a:latin typeface="Georgia" pitchFamily="18" charset="0"/>
            </a:rPr>
            <a:t>Safety  Management  </a:t>
          </a:r>
        </a:p>
      </dgm:t>
    </dgm:pt>
    <dgm:pt modelId="{A875ABC7-F21E-4A4A-BB87-C979E6083688}" type="parTrans" cxnId="{F0859B6E-2FA8-4C49-BC74-05C24AC6540D}">
      <dgm:prSet/>
      <dgm:spPr/>
      <dgm:t>
        <a:bodyPr/>
        <a:lstStyle/>
        <a:p>
          <a:endParaRPr lang="en-US"/>
        </a:p>
      </dgm:t>
    </dgm:pt>
    <dgm:pt modelId="{0EE8B4E3-E623-4363-B1C8-4EF8A6DFFC43}" type="sibTrans" cxnId="{F0859B6E-2FA8-4C49-BC74-05C24AC6540D}">
      <dgm:prSet/>
      <dgm:spPr/>
      <dgm:t>
        <a:bodyPr/>
        <a:lstStyle/>
        <a:p>
          <a:endParaRPr lang="en-US"/>
        </a:p>
      </dgm:t>
    </dgm:pt>
    <dgm:pt modelId="{32D3ABC1-E201-491F-91A7-AC77A335F2B8}">
      <dgm:prSet phldrT="[Text]"/>
      <dgm:spPr/>
      <dgm:t>
        <a:bodyPr/>
        <a:lstStyle/>
        <a:p>
          <a:r>
            <a:rPr lang="en-US" b="1" i="0" dirty="0">
              <a:latin typeface="Georgia" pitchFamily="18" charset="0"/>
            </a:rPr>
            <a:t>Progress Management </a:t>
          </a:r>
        </a:p>
      </dgm:t>
    </dgm:pt>
    <dgm:pt modelId="{6D382802-717F-4EE9-8779-BDE249063708}" type="parTrans" cxnId="{431261C9-93A0-4EC0-A87C-796A4B63B8EF}">
      <dgm:prSet/>
      <dgm:spPr/>
      <dgm:t>
        <a:bodyPr/>
        <a:lstStyle/>
        <a:p>
          <a:endParaRPr lang="en-US"/>
        </a:p>
      </dgm:t>
    </dgm:pt>
    <dgm:pt modelId="{F3C42FFF-0F0B-4E12-BAEC-8DEBE1AFDCB7}" type="sibTrans" cxnId="{431261C9-93A0-4EC0-A87C-796A4B63B8EF}">
      <dgm:prSet/>
      <dgm:spPr/>
      <dgm:t>
        <a:bodyPr/>
        <a:lstStyle/>
        <a:p>
          <a:endParaRPr lang="en-US"/>
        </a:p>
      </dgm:t>
    </dgm:pt>
    <dgm:pt modelId="{3F2C52B9-16FC-4A7D-AD37-9F6EA79B3A2E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Resource Identification</a:t>
          </a:r>
        </a:p>
      </dgm:t>
    </dgm:pt>
    <dgm:pt modelId="{8564B6F6-822D-4765-BDDD-968B48E27CDF}" type="parTrans" cxnId="{6F38C655-8176-4C13-9E87-E5FF39F516D2}">
      <dgm:prSet/>
      <dgm:spPr/>
      <dgm:t>
        <a:bodyPr/>
        <a:lstStyle/>
        <a:p>
          <a:endParaRPr lang="en-US"/>
        </a:p>
      </dgm:t>
    </dgm:pt>
    <dgm:pt modelId="{937E669A-C1F4-48F6-B706-708423208482}" type="sibTrans" cxnId="{6F38C655-8176-4C13-9E87-E5FF39F516D2}">
      <dgm:prSet/>
      <dgm:spPr/>
      <dgm:t>
        <a:bodyPr/>
        <a:lstStyle/>
        <a:p>
          <a:endParaRPr lang="en-US"/>
        </a:p>
      </dgm:t>
    </dgm:pt>
    <dgm:pt modelId="{FF62F14C-1C54-4C61-9F53-19A75EA1558B}">
      <dgm:prSet/>
      <dgm:spPr/>
      <dgm:t>
        <a:bodyPr/>
        <a:lstStyle/>
        <a:p>
          <a:r>
            <a:rPr lang="en-US" b="1" dirty="0">
              <a:latin typeface="Georgia" pitchFamily="18" charset="0"/>
            </a:rPr>
            <a:t>Shutdown schedule </a:t>
          </a:r>
        </a:p>
      </dgm:t>
    </dgm:pt>
    <dgm:pt modelId="{4D892DB0-87C6-4B20-998F-F281DB680653}" type="parTrans" cxnId="{6D84C333-D3AA-425A-8521-121922D6FCEF}">
      <dgm:prSet/>
      <dgm:spPr/>
      <dgm:t>
        <a:bodyPr/>
        <a:lstStyle/>
        <a:p>
          <a:endParaRPr lang="en-US"/>
        </a:p>
      </dgm:t>
    </dgm:pt>
    <dgm:pt modelId="{89599DBF-A388-4016-9183-77221F96FB92}" type="sibTrans" cxnId="{6D84C333-D3AA-425A-8521-121922D6FCEF}">
      <dgm:prSet/>
      <dgm:spPr/>
      <dgm:t>
        <a:bodyPr/>
        <a:lstStyle/>
        <a:p>
          <a:endParaRPr lang="en-US"/>
        </a:p>
      </dgm:t>
    </dgm:pt>
    <dgm:pt modelId="{552EF5F6-15BC-4064-92FF-EBDDC444459E}">
      <dgm:prSet/>
      <dgm:spPr/>
      <dgm:t>
        <a:bodyPr/>
        <a:lstStyle/>
        <a:p>
          <a:r>
            <a:rPr lang="en-US" b="1" dirty="0">
              <a:latin typeface="Georgia" pitchFamily="18" charset="0"/>
            </a:rPr>
            <a:t>Plant Shutdown Decision </a:t>
          </a:r>
        </a:p>
      </dgm:t>
    </dgm:pt>
    <dgm:pt modelId="{2F877F55-0254-4CE0-9640-5895B41B2BCF}" type="parTrans" cxnId="{31A193B3-A1E1-4694-8D74-44C4692AE8E9}">
      <dgm:prSet/>
      <dgm:spPr/>
      <dgm:t>
        <a:bodyPr/>
        <a:lstStyle/>
        <a:p>
          <a:endParaRPr lang="en-US"/>
        </a:p>
      </dgm:t>
    </dgm:pt>
    <dgm:pt modelId="{C2FFBC7C-F5CF-473B-BD67-95395887A358}" type="sibTrans" cxnId="{31A193B3-A1E1-4694-8D74-44C4692AE8E9}">
      <dgm:prSet/>
      <dgm:spPr/>
      <dgm:t>
        <a:bodyPr/>
        <a:lstStyle/>
        <a:p>
          <a:endParaRPr lang="en-US"/>
        </a:p>
      </dgm:t>
    </dgm:pt>
    <dgm:pt modelId="{65423851-78FA-404B-8E47-6E2516F4C055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Zero-time shutdown plan </a:t>
          </a:r>
        </a:p>
      </dgm:t>
    </dgm:pt>
    <dgm:pt modelId="{71174C97-D74A-421D-BFED-AE287F8AC9DD}" type="parTrans" cxnId="{23A99AF7-0B0C-4957-B6CA-1CD65054C74F}">
      <dgm:prSet/>
      <dgm:spPr/>
      <dgm:t>
        <a:bodyPr/>
        <a:lstStyle/>
        <a:p>
          <a:endParaRPr lang="en-US"/>
        </a:p>
      </dgm:t>
    </dgm:pt>
    <dgm:pt modelId="{01FA008E-CB70-4FD8-AE99-A2653271EA76}" type="sibTrans" cxnId="{23A99AF7-0B0C-4957-B6CA-1CD65054C74F}">
      <dgm:prSet/>
      <dgm:spPr/>
      <dgm:t>
        <a:bodyPr/>
        <a:lstStyle/>
        <a:p>
          <a:endParaRPr lang="en-US"/>
        </a:p>
      </dgm:t>
    </dgm:pt>
    <dgm:pt modelId="{4D1CD4EE-E7AF-4CDE-BAC6-CF3C5E771D34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Contractor  / Vendor Release</a:t>
          </a:r>
        </a:p>
      </dgm:t>
    </dgm:pt>
    <dgm:pt modelId="{F6D6DC03-8429-494F-A3CC-9B6021BC82CD}" type="parTrans" cxnId="{FA64C7F0-ECEE-453F-A195-0FF4874D2CD2}">
      <dgm:prSet/>
      <dgm:spPr/>
      <dgm:t>
        <a:bodyPr/>
        <a:lstStyle/>
        <a:p>
          <a:endParaRPr lang="en-US"/>
        </a:p>
      </dgm:t>
    </dgm:pt>
    <dgm:pt modelId="{0DB3C946-DCD1-4BE9-B898-D0C646E7C878}" type="sibTrans" cxnId="{FA64C7F0-ECEE-453F-A195-0FF4874D2CD2}">
      <dgm:prSet/>
      <dgm:spPr/>
      <dgm:t>
        <a:bodyPr/>
        <a:lstStyle/>
        <a:p>
          <a:endParaRPr lang="en-US"/>
        </a:p>
      </dgm:t>
    </dgm:pt>
    <dgm:pt modelId="{09F262DD-7A43-4EB2-86C7-9C314CD4F050}">
      <dgm:prSet phldrT="[Text]" custT="1"/>
      <dgm:spPr/>
      <dgm:t>
        <a:bodyPr/>
        <a:lstStyle/>
        <a:p>
          <a:r>
            <a:rPr lang="en-GB" sz="2000" b="1" i="1" dirty="0">
              <a:latin typeface="Georgia" pitchFamily="18" charset="0"/>
            </a:rPr>
            <a:t>Close out </a:t>
          </a:r>
          <a:endParaRPr lang="en-US" sz="2000" dirty="0">
            <a:latin typeface="Georgia" pitchFamily="18" charset="0"/>
          </a:endParaRPr>
        </a:p>
      </dgm:t>
    </dgm:pt>
    <dgm:pt modelId="{73B300C6-CF75-485F-B0E3-3178B40A784C}" type="parTrans" cxnId="{6CB5F951-DFA8-48C1-8F0C-9C0EA82E01D6}">
      <dgm:prSet/>
      <dgm:spPr/>
      <dgm:t>
        <a:bodyPr/>
        <a:lstStyle/>
        <a:p>
          <a:endParaRPr lang="en-US"/>
        </a:p>
      </dgm:t>
    </dgm:pt>
    <dgm:pt modelId="{AF04A869-194B-4FAE-9BAE-C63FF0513AE7}" type="sibTrans" cxnId="{6CB5F951-DFA8-48C1-8F0C-9C0EA82E01D6}">
      <dgm:prSet/>
      <dgm:spPr/>
      <dgm:t>
        <a:bodyPr/>
        <a:lstStyle/>
        <a:p>
          <a:endParaRPr lang="en-US"/>
        </a:p>
      </dgm:t>
    </dgm:pt>
    <dgm:pt modelId="{A7D7CC99-0158-45E6-B9E7-2FC461D9B38A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Plant Start up</a:t>
          </a:r>
        </a:p>
      </dgm:t>
    </dgm:pt>
    <dgm:pt modelId="{5519B122-3642-484E-91A5-40846F9177D9}" type="parTrans" cxnId="{4726DDFB-4CA5-423F-8A75-2AE93B7A85CF}">
      <dgm:prSet/>
      <dgm:spPr/>
      <dgm:t>
        <a:bodyPr/>
        <a:lstStyle/>
        <a:p>
          <a:endParaRPr lang="en-US"/>
        </a:p>
      </dgm:t>
    </dgm:pt>
    <dgm:pt modelId="{EA97372B-0825-47A3-9068-F0CF3FAEFE9C}" type="sibTrans" cxnId="{4726DDFB-4CA5-423F-8A75-2AE93B7A85CF}">
      <dgm:prSet/>
      <dgm:spPr/>
      <dgm:t>
        <a:bodyPr/>
        <a:lstStyle/>
        <a:p>
          <a:endParaRPr lang="en-US"/>
        </a:p>
      </dgm:t>
    </dgm:pt>
    <dgm:pt modelId="{BC4C3620-C067-4436-BDC2-79B07CAA428B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 Close out Meeting</a:t>
          </a:r>
        </a:p>
      </dgm:t>
    </dgm:pt>
    <dgm:pt modelId="{1EF3E275-7140-491D-98DD-3ED9D9A0B566}" type="parTrans" cxnId="{2929F552-FF2E-4374-B071-8697183B89CB}">
      <dgm:prSet/>
      <dgm:spPr/>
      <dgm:t>
        <a:bodyPr/>
        <a:lstStyle/>
        <a:p>
          <a:endParaRPr lang="en-US"/>
        </a:p>
      </dgm:t>
    </dgm:pt>
    <dgm:pt modelId="{C6C819BB-D104-4A3C-A6BD-C65B087B5083}" type="sibTrans" cxnId="{2929F552-FF2E-4374-B071-8697183B89CB}">
      <dgm:prSet/>
      <dgm:spPr/>
      <dgm:t>
        <a:bodyPr/>
        <a:lstStyle/>
        <a:p>
          <a:endParaRPr lang="en-US"/>
        </a:p>
      </dgm:t>
    </dgm:pt>
    <dgm:pt modelId="{E8BD95F4-06D3-4E6C-B7E9-90DA03126935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Shutdown deliverables </a:t>
          </a:r>
        </a:p>
      </dgm:t>
    </dgm:pt>
    <dgm:pt modelId="{A94CFA8B-CC72-469B-B2C9-8D383790EC66}" type="parTrans" cxnId="{69C359BE-1830-427C-AA73-6751CB5CBFC4}">
      <dgm:prSet/>
      <dgm:spPr/>
      <dgm:t>
        <a:bodyPr/>
        <a:lstStyle/>
        <a:p>
          <a:endParaRPr lang="en-US"/>
        </a:p>
      </dgm:t>
    </dgm:pt>
    <dgm:pt modelId="{366E2F45-DF63-44CD-A564-F03AF59D0944}" type="sibTrans" cxnId="{69C359BE-1830-427C-AA73-6751CB5CBFC4}">
      <dgm:prSet/>
      <dgm:spPr/>
      <dgm:t>
        <a:bodyPr/>
        <a:lstStyle/>
        <a:p>
          <a:endParaRPr lang="en-US"/>
        </a:p>
      </dgm:t>
    </dgm:pt>
    <dgm:pt modelId="{E1A610BC-31D3-482C-839B-9F5D8DCDE44E}">
      <dgm:prSet phldrT="[Text]"/>
      <dgm:spPr/>
      <dgm:t>
        <a:bodyPr/>
        <a:lstStyle/>
        <a:p>
          <a:r>
            <a:rPr lang="en-US" b="1" i="0" baseline="0" dirty="0">
              <a:latin typeface="Georgia" pitchFamily="18" charset="0"/>
            </a:rPr>
            <a:t>Quality Management</a:t>
          </a:r>
        </a:p>
      </dgm:t>
    </dgm:pt>
    <dgm:pt modelId="{DE4F0248-A6A3-458C-A710-A54495AFCF64}" type="parTrans" cxnId="{52CA5D0D-BD07-4FF4-8D90-CD34E6A561F6}">
      <dgm:prSet/>
      <dgm:spPr/>
      <dgm:t>
        <a:bodyPr/>
        <a:lstStyle/>
        <a:p>
          <a:endParaRPr lang="en-US"/>
        </a:p>
      </dgm:t>
    </dgm:pt>
    <dgm:pt modelId="{C125C4F1-A9BC-48B2-A770-8D85AF14EA0D}" type="sibTrans" cxnId="{52CA5D0D-BD07-4FF4-8D90-CD34E6A561F6}">
      <dgm:prSet/>
      <dgm:spPr/>
      <dgm:t>
        <a:bodyPr/>
        <a:lstStyle/>
        <a:p>
          <a:endParaRPr lang="en-US"/>
        </a:p>
      </dgm:t>
    </dgm:pt>
    <dgm:pt modelId="{465A511B-78DD-4F56-BFBE-49FF61B8F02D}">
      <dgm:prSet phldrT="[Text]"/>
      <dgm:spPr/>
      <dgm:t>
        <a:bodyPr/>
        <a:lstStyle/>
        <a:p>
          <a:r>
            <a:rPr lang="en-US" b="1" i="0" baseline="0" dirty="0">
              <a:latin typeface="Georgia" pitchFamily="18" charset="0"/>
            </a:rPr>
            <a:t>Cost Management</a:t>
          </a:r>
        </a:p>
      </dgm:t>
    </dgm:pt>
    <dgm:pt modelId="{30EC5BFF-58D9-46E2-AEEC-6BE5367854B3}" type="parTrans" cxnId="{6285EE04-25CB-40C4-8679-7CFFEF5BED46}">
      <dgm:prSet/>
      <dgm:spPr/>
      <dgm:t>
        <a:bodyPr/>
        <a:lstStyle/>
        <a:p>
          <a:endParaRPr lang="en-US"/>
        </a:p>
      </dgm:t>
    </dgm:pt>
    <dgm:pt modelId="{ACBD5FDB-E2D7-4457-9CD7-B05BA402C6FC}" type="sibTrans" cxnId="{6285EE04-25CB-40C4-8679-7CFFEF5BED46}">
      <dgm:prSet/>
      <dgm:spPr/>
      <dgm:t>
        <a:bodyPr/>
        <a:lstStyle/>
        <a:p>
          <a:endParaRPr lang="en-US"/>
        </a:p>
      </dgm:t>
    </dgm:pt>
    <dgm:pt modelId="{202839D5-B6EE-4781-BE9B-766DAA280273}" type="pres">
      <dgm:prSet presAssocID="{347CDC23-F1E4-46B6-9E8F-E1012D12C269}" presName="Name0" presStyleCnt="0">
        <dgm:presLayoutVars>
          <dgm:dir/>
          <dgm:animLvl val="lvl"/>
          <dgm:resizeHandles val="exact"/>
        </dgm:presLayoutVars>
      </dgm:prSet>
      <dgm:spPr/>
    </dgm:pt>
    <dgm:pt modelId="{A6733D39-8F45-492A-9436-7BF891A2075A}" type="pres">
      <dgm:prSet presAssocID="{09F262DD-7A43-4EB2-86C7-9C314CD4F050}" presName="boxAndChildren" presStyleCnt="0"/>
      <dgm:spPr/>
    </dgm:pt>
    <dgm:pt modelId="{5396EBD1-0DA9-4A5B-AA29-7448FDDD4221}" type="pres">
      <dgm:prSet presAssocID="{09F262DD-7A43-4EB2-86C7-9C314CD4F050}" presName="parentTextBox" presStyleLbl="node1" presStyleIdx="0" presStyleCnt="4"/>
      <dgm:spPr/>
    </dgm:pt>
    <dgm:pt modelId="{5A878FD7-4C7B-4DE0-804F-42C4171E6A68}" type="pres">
      <dgm:prSet presAssocID="{09F262DD-7A43-4EB2-86C7-9C314CD4F050}" presName="entireBox" presStyleLbl="node1" presStyleIdx="0" presStyleCnt="4"/>
      <dgm:spPr/>
    </dgm:pt>
    <dgm:pt modelId="{9D4D9107-E92F-4F36-BF4D-C78593441BD5}" type="pres">
      <dgm:prSet presAssocID="{09F262DD-7A43-4EB2-86C7-9C314CD4F050}" presName="descendantBox" presStyleCnt="0"/>
      <dgm:spPr/>
    </dgm:pt>
    <dgm:pt modelId="{74C0B8E3-6CDE-402A-87AF-5FB412B8C310}" type="pres">
      <dgm:prSet presAssocID="{A7D7CC99-0158-45E6-B9E7-2FC461D9B38A}" presName="childTextBox" presStyleLbl="fgAccFollowNode1" presStyleIdx="0" presStyleCnt="15" custScaleX="65640">
        <dgm:presLayoutVars>
          <dgm:bulletEnabled val="1"/>
        </dgm:presLayoutVars>
      </dgm:prSet>
      <dgm:spPr/>
    </dgm:pt>
    <dgm:pt modelId="{52026262-2962-4038-BDAD-8A200C659240}" type="pres">
      <dgm:prSet presAssocID="{4D1CD4EE-E7AF-4CDE-BAC6-CF3C5E771D34}" presName="childTextBox" presStyleLbl="fgAccFollowNode1" presStyleIdx="1" presStyleCnt="15" custScaleX="117557">
        <dgm:presLayoutVars>
          <dgm:bulletEnabled val="1"/>
        </dgm:presLayoutVars>
      </dgm:prSet>
      <dgm:spPr/>
    </dgm:pt>
    <dgm:pt modelId="{041012B5-6723-411F-88B2-2EB53F6BC8A4}" type="pres">
      <dgm:prSet presAssocID="{BC4C3620-C067-4436-BDC2-79B07CAA428B}" presName="childTextBox" presStyleLbl="fgAccFollowNode1" presStyleIdx="2" presStyleCnt="15">
        <dgm:presLayoutVars>
          <dgm:bulletEnabled val="1"/>
        </dgm:presLayoutVars>
      </dgm:prSet>
      <dgm:spPr/>
    </dgm:pt>
    <dgm:pt modelId="{D7FFE0B6-4D20-4C4F-A0D8-0142FE280152}" type="pres">
      <dgm:prSet presAssocID="{E8BD95F4-06D3-4E6C-B7E9-90DA03126935}" presName="childTextBox" presStyleLbl="fgAccFollowNode1" presStyleIdx="3" presStyleCnt="15">
        <dgm:presLayoutVars>
          <dgm:bulletEnabled val="1"/>
        </dgm:presLayoutVars>
      </dgm:prSet>
      <dgm:spPr/>
    </dgm:pt>
    <dgm:pt modelId="{316D42A9-CD97-4189-948A-83C6314A6A49}" type="pres">
      <dgm:prSet presAssocID="{54EA62CA-6E06-4602-BCC2-0FAC53F2EEDE}" presName="sp" presStyleCnt="0"/>
      <dgm:spPr/>
    </dgm:pt>
    <dgm:pt modelId="{A4505A16-AE90-4B68-B53D-7F113E7F3365}" type="pres">
      <dgm:prSet presAssocID="{84AEBF51-2954-423C-A96D-DC88585A7D93}" presName="arrowAndChildren" presStyleCnt="0"/>
      <dgm:spPr/>
    </dgm:pt>
    <dgm:pt modelId="{8E4B5259-A52A-4577-9B2A-D6396D891C57}" type="pres">
      <dgm:prSet presAssocID="{84AEBF51-2954-423C-A96D-DC88585A7D93}" presName="parentTextArrow" presStyleLbl="node1" presStyleIdx="0" presStyleCnt="4"/>
      <dgm:spPr/>
    </dgm:pt>
    <dgm:pt modelId="{33B22221-18C2-42EB-839A-F428D8F3FB49}" type="pres">
      <dgm:prSet presAssocID="{84AEBF51-2954-423C-A96D-DC88585A7D93}" presName="arrow" presStyleLbl="node1" presStyleIdx="1" presStyleCnt="4"/>
      <dgm:spPr/>
    </dgm:pt>
    <dgm:pt modelId="{D45D352E-501C-418F-A650-D76702C67A83}" type="pres">
      <dgm:prSet presAssocID="{84AEBF51-2954-423C-A96D-DC88585A7D93}" presName="descendantArrow" presStyleCnt="0"/>
      <dgm:spPr/>
    </dgm:pt>
    <dgm:pt modelId="{D5C05C0C-4604-4230-8F27-9B6EB9D16493}" type="pres">
      <dgm:prSet presAssocID="{E8DC62C8-CCA1-4E85-8968-F774D21CAD87}" presName="childTextArrow" presStyleLbl="fgAccFollowNode1" presStyleIdx="4" presStyleCnt="15">
        <dgm:presLayoutVars>
          <dgm:bulletEnabled val="1"/>
        </dgm:presLayoutVars>
      </dgm:prSet>
      <dgm:spPr/>
    </dgm:pt>
    <dgm:pt modelId="{4706512D-4C22-4FCE-BB1D-5E3933FCCD46}" type="pres">
      <dgm:prSet presAssocID="{E1A610BC-31D3-482C-839B-9F5D8DCDE44E}" presName="childTextArrow" presStyleLbl="fgAccFollowNode1" presStyleIdx="5" presStyleCnt="15">
        <dgm:presLayoutVars>
          <dgm:bulletEnabled val="1"/>
        </dgm:presLayoutVars>
      </dgm:prSet>
      <dgm:spPr/>
    </dgm:pt>
    <dgm:pt modelId="{13D3EF30-687D-48C8-AFF1-0240B581EE81}" type="pres">
      <dgm:prSet presAssocID="{32D3ABC1-E201-491F-91A7-AC77A335F2B8}" presName="childTextArrow" presStyleLbl="fgAccFollowNode1" presStyleIdx="6" presStyleCnt="15" custScaleX="127338">
        <dgm:presLayoutVars>
          <dgm:bulletEnabled val="1"/>
        </dgm:presLayoutVars>
      </dgm:prSet>
      <dgm:spPr/>
    </dgm:pt>
    <dgm:pt modelId="{7F0C4AB4-7C7D-468C-829E-9DF2A1945057}" type="pres">
      <dgm:prSet presAssocID="{465A511B-78DD-4F56-BFBE-49FF61B8F02D}" presName="childTextArrow" presStyleLbl="fgAccFollowNode1" presStyleIdx="7" presStyleCnt="15">
        <dgm:presLayoutVars>
          <dgm:bulletEnabled val="1"/>
        </dgm:presLayoutVars>
      </dgm:prSet>
      <dgm:spPr/>
    </dgm:pt>
    <dgm:pt modelId="{5634BF9A-10A2-4CAE-BB6E-6BB3381BBABC}" type="pres">
      <dgm:prSet presAssocID="{82362353-FC96-4FD2-8601-8ACA958DCB9E}" presName="sp" presStyleCnt="0"/>
      <dgm:spPr/>
    </dgm:pt>
    <dgm:pt modelId="{18EA9D90-DD67-476D-AD62-E6BA006CEBE1}" type="pres">
      <dgm:prSet presAssocID="{291017F1-116A-4646-863A-9B26C12FBE8F}" presName="arrowAndChildren" presStyleCnt="0"/>
      <dgm:spPr/>
    </dgm:pt>
    <dgm:pt modelId="{B9123BB7-32FB-46A1-8A2E-932DA9BAAEBC}" type="pres">
      <dgm:prSet presAssocID="{291017F1-116A-4646-863A-9B26C12FBE8F}" presName="parentTextArrow" presStyleLbl="node1" presStyleIdx="1" presStyleCnt="4"/>
      <dgm:spPr/>
    </dgm:pt>
    <dgm:pt modelId="{39F75A8F-2DDE-44BA-9883-CA27AB8A7F23}" type="pres">
      <dgm:prSet presAssocID="{291017F1-116A-4646-863A-9B26C12FBE8F}" presName="arrow" presStyleLbl="node1" presStyleIdx="2" presStyleCnt="4"/>
      <dgm:spPr/>
    </dgm:pt>
    <dgm:pt modelId="{8E640355-9E1B-440A-8504-0A14A7FDF9A6}" type="pres">
      <dgm:prSet presAssocID="{291017F1-116A-4646-863A-9B26C12FBE8F}" presName="descendantArrow" presStyleCnt="0"/>
      <dgm:spPr/>
    </dgm:pt>
    <dgm:pt modelId="{82508C79-D40F-4BAA-9328-6A571CAF15A3}" type="pres">
      <dgm:prSet presAssocID="{552EF5F6-15BC-4064-92FF-EBDDC444459E}" presName="childTextArrow" presStyleLbl="fgAccFollowNode1" presStyleIdx="8" presStyleCnt="15">
        <dgm:presLayoutVars>
          <dgm:bulletEnabled val="1"/>
        </dgm:presLayoutVars>
      </dgm:prSet>
      <dgm:spPr/>
    </dgm:pt>
    <dgm:pt modelId="{018A046D-7D00-4FA5-9A18-59D92FB101A3}" type="pres">
      <dgm:prSet presAssocID="{9ADF36DC-74CD-4C6E-B3B5-4F82BA8C0ECD}" presName="childTextArrow" presStyleLbl="fgAccFollowNode1" presStyleIdx="9" presStyleCnt="15">
        <dgm:presLayoutVars>
          <dgm:bulletEnabled val="1"/>
        </dgm:presLayoutVars>
      </dgm:prSet>
      <dgm:spPr/>
    </dgm:pt>
    <dgm:pt modelId="{03825E87-EB4A-4353-921E-192C6F837927}" type="pres">
      <dgm:prSet presAssocID="{65423851-78FA-404B-8E47-6E2516F4C055}" presName="childTextArrow" presStyleLbl="fgAccFollowNode1" presStyleIdx="10" presStyleCnt="15">
        <dgm:presLayoutVars>
          <dgm:bulletEnabled val="1"/>
        </dgm:presLayoutVars>
      </dgm:prSet>
      <dgm:spPr/>
    </dgm:pt>
    <dgm:pt modelId="{32A1E2CF-F1F7-4A8C-B90D-A973CF148B8D}" type="pres">
      <dgm:prSet presAssocID="{8CFC02D9-5D0E-4941-A32D-228426E511CC}" presName="sp" presStyleCnt="0"/>
      <dgm:spPr/>
    </dgm:pt>
    <dgm:pt modelId="{C97DB5E0-6F79-465A-B25C-E7BCDB352767}" type="pres">
      <dgm:prSet presAssocID="{639C7B69-DAF8-4EC5-992E-B9144A7F1742}" presName="arrowAndChildren" presStyleCnt="0"/>
      <dgm:spPr/>
    </dgm:pt>
    <dgm:pt modelId="{A4EE940E-1305-40CC-B41E-C24F2BD08EC3}" type="pres">
      <dgm:prSet presAssocID="{639C7B69-DAF8-4EC5-992E-B9144A7F1742}" presName="parentTextArrow" presStyleLbl="node1" presStyleIdx="2" presStyleCnt="4"/>
      <dgm:spPr/>
    </dgm:pt>
    <dgm:pt modelId="{558A1B02-186E-4180-BE2B-BB2D465370DE}" type="pres">
      <dgm:prSet presAssocID="{639C7B69-DAF8-4EC5-992E-B9144A7F1742}" presName="arrow" presStyleLbl="node1" presStyleIdx="3" presStyleCnt="4" custScaleY="94275" custLinFactNeighborY="2630"/>
      <dgm:spPr/>
    </dgm:pt>
    <dgm:pt modelId="{21392AF5-9A79-430B-8D43-61FBFFD01C0A}" type="pres">
      <dgm:prSet presAssocID="{639C7B69-DAF8-4EC5-992E-B9144A7F1742}" presName="descendantArrow" presStyleCnt="0"/>
      <dgm:spPr/>
    </dgm:pt>
    <dgm:pt modelId="{1EABC79F-3127-41B2-9219-9B248CB82D3D}" type="pres">
      <dgm:prSet presAssocID="{794E5031-BD9B-47A3-95C6-38E7A8339DA8}" presName="childTextArrow" presStyleLbl="fgAccFollowNode1" presStyleIdx="11" presStyleCnt="15" custScaleX="155583">
        <dgm:presLayoutVars>
          <dgm:bulletEnabled val="1"/>
        </dgm:presLayoutVars>
      </dgm:prSet>
      <dgm:spPr/>
    </dgm:pt>
    <dgm:pt modelId="{D7A45B65-A69A-4908-8F24-A48F70A37FEC}" type="pres">
      <dgm:prSet presAssocID="{4FE16748-1B58-484D-A613-ADC9708F29E3}" presName="childTextArrow" presStyleLbl="fgAccFollowNode1" presStyleIdx="12" presStyleCnt="15" custScaleX="85156">
        <dgm:presLayoutVars>
          <dgm:bulletEnabled val="1"/>
        </dgm:presLayoutVars>
      </dgm:prSet>
      <dgm:spPr/>
    </dgm:pt>
    <dgm:pt modelId="{E96000D8-D836-413F-95CB-CA0EAA79EA6D}" type="pres">
      <dgm:prSet presAssocID="{FF62F14C-1C54-4C61-9F53-19A75EA1558B}" presName="childTextArrow" presStyleLbl="fgAccFollowNode1" presStyleIdx="13" presStyleCnt="15" custScaleX="86587">
        <dgm:presLayoutVars>
          <dgm:bulletEnabled val="1"/>
        </dgm:presLayoutVars>
      </dgm:prSet>
      <dgm:spPr/>
    </dgm:pt>
    <dgm:pt modelId="{36AD8422-F76E-4375-B3D1-30D86DEE6BC0}" type="pres">
      <dgm:prSet presAssocID="{3F2C52B9-16FC-4A7D-AD37-9F6EA79B3A2E}" presName="childTextArrow" presStyleLbl="fgAccFollowNode1" presStyleIdx="14" presStyleCnt="15">
        <dgm:presLayoutVars>
          <dgm:bulletEnabled val="1"/>
        </dgm:presLayoutVars>
      </dgm:prSet>
      <dgm:spPr/>
    </dgm:pt>
  </dgm:ptLst>
  <dgm:cxnLst>
    <dgm:cxn modelId="{B517C801-912A-4A85-B388-D4B8E7A6ED30}" type="presOf" srcId="{FF62F14C-1C54-4C61-9F53-19A75EA1558B}" destId="{E96000D8-D836-413F-95CB-CA0EAA79EA6D}" srcOrd="0" destOrd="0" presId="urn:microsoft.com/office/officeart/2005/8/layout/process4"/>
    <dgm:cxn modelId="{791A4303-8B4F-41CB-9F0C-5FB95F900BFD}" type="presOf" srcId="{639C7B69-DAF8-4EC5-992E-B9144A7F1742}" destId="{558A1B02-186E-4180-BE2B-BB2D465370DE}" srcOrd="1" destOrd="0" presId="urn:microsoft.com/office/officeart/2005/8/layout/process4"/>
    <dgm:cxn modelId="{6285EE04-25CB-40C4-8679-7CFFEF5BED46}" srcId="{84AEBF51-2954-423C-A96D-DC88585A7D93}" destId="{465A511B-78DD-4F56-BFBE-49FF61B8F02D}" srcOrd="3" destOrd="0" parTransId="{30EC5BFF-58D9-46E2-AEEC-6BE5367854B3}" sibTransId="{ACBD5FDB-E2D7-4457-9CD7-B05BA402C6FC}"/>
    <dgm:cxn modelId="{68FE7E08-E961-4713-B0A3-2ECE881EDB72}" srcId="{347CDC23-F1E4-46B6-9E8F-E1012D12C269}" destId="{84AEBF51-2954-423C-A96D-DC88585A7D93}" srcOrd="2" destOrd="0" parTransId="{02FEA33E-D209-4E77-ABC3-A6FF70EB62BB}" sibTransId="{54EA62CA-6E06-4602-BCC2-0FAC53F2EEDE}"/>
    <dgm:cxn modelId="{52CA5D0D-BD07-4FF4-8D90-CD34E6A561F6}" srcId="{84AEBF51-2954-423C-A96D-DC88585A7D93}" destId="{E1A610BC-31D3-482C-839B-9F5D8DCDE44E}" srcOrd="1" destOrd="0" parTransId="{DE4F0248-A6A3-458C-A710-A54495AFCF64}" sibTransId="{C125C4F1-A9BC-48B2-A770-8D85AF14EA0D}"/>
    <dgm:cxn modelId="{AF495B0F-0114-42F7-BA30-4A02ACD20D7A}" srcId="{639C7B69-DAF8-4EC5-992E-B9144A7F1742}" destId="{794E5031-BD9B-47A3-95C6-38E7A8339DA8}" srcOrd="0" destOrd="0" parTransId="{930A52EC-C26B-4CB7-BDD8-9E80E33874C0}" sibTransId="{7D251EFF-9943-48F9-879E-A3BC2D90A498}"/>
    <dgm:cxn modelId="{DC6DB40F-1672-4529-B93C-365F0A589A0B}" type="presOf" srcId="{4FE16748-1B58-484D-A613-ADC9708F29E3}" destId="{D7A45B65-A69A-4908-8F24-A48F70A37FEC}" srcOrd="0" destOrd="0" presId="urn:microsoft.com/office/officeart/2005/8/layout/process4"/>
    <dgm:cxn modelId="{5DF25312-2CDB-41C3-94FA-0E1FC88DBBAD}" srcId="{639C7B69-DAF8-4EC5-992E-B9144A7F1742}" destId="{4FE16748-1B58-484D-A613-ADC9708F29E3}" srcOrd="1" destOrd="0" parTransId="{810AF850-8DE2-47FE-9A7B-5919C34247F0}" sibTransId="{19F3A2D9-AD87-45C4-AE8E-A56E4EB05A37}"/>
    <dgm:cxn modelId="{97C8B319-8A70-4B69-B4C5-CBE2BD75ACFC}" srcId="{347CDC23-F1E4-46B6-9E8F-E1012D12C269}" destId="{291017F1-116A-4646-863A-9B26C12FBE8F}" srcOrd="1" destOrd="0" parTransId="{A9EC1BD2-5FB5-42E9-B587-BD1DCC32C300}" sibTransId="{82362353-FC96-4FD2-8601-8ACA958DCB9E}"/>
    <dgm:cxn modelId="{B15A2A33-8074-43E3-9969-97DF5095A033}" type="presOf" srcId="{639C7B69-DAF8-4EC5-992E-B9144A7F1742}" destId="{A4EE940E-1305-40CC-B41E-C24F2BD08EC3}" srcOrd="0" destOrd="0" presId="urn:microsoft.com/office/officeart/2005/8/layout/process4"/>
    <dgm:cxn modelId="{6D84C333-D3AA-425A-8521-121922D6FCEF}" srcId="{639C7B69-DAF8-4EC5-992E-B9144A7F1742}" destId="{FF62F14C-1C54-4C61-9F53-19A75EA1558B}" srcOrd="2" destOrd="0" parTransId="{4D892DB0-87C6-4B20-998F-F281DB680653}" sibTransId="{89599DBF-A388-4016-9183-77221F96FB92}"/>
    <dgm:cxn modelId="{2005B039-F152-49E6-BBCE-77E353A59308}" type="presOf" srcId="{291017F1-116A-4646-863A-9B26C12FBE8F}" destId="{B9123BB7-32FB-46A1-8A2E-932DA9BAAEBC}" srcOrd="0" destOrd="0" presId="urn:microsoft.com/office/officeart/2005/8/layout/process4"/>
    <dgm:cxn modelId="{0A166B3A-A1A7-4691-8FB3-571B318125F0}" type="presOf" srcId="{3F2C52B9-16FC-4A7D-AD37-9F6EA79B3A2E}" destId="{36AD8422-F76E-4375-B3D1-30D86DEE6BC0}" srcOrd="0" destOrd="0" presId="urn:microsoft.com/office/officeart/2005/8/layout/process4"/>
    <dgm:cxn modelId="{BEA8C467-6A33-4BC8-A2D1-DD27D02AB3A1}" type="presOf" srcId="{465A511B-78DD-4F56-BFBE-49FF61B8F02D}" destId="{7F0C4AB4-7C7D-468C-829E-9DF2A1945057}" srcOrd="0" destOrd="0" presId="urn:microsoft.com/office/officeart/2005/8/layout/process4"/>
    <dgm:cxn modelId="{938F356C-E464-4398-BFC6-CB9B6F4C7310}" type="presOf" srcId="{794E5031-BD9B-47A3-95C6-38E7A8339DA8}" destId="{1EABC79F-3127-41B2-9219-9B248CB82D3D}" srcOrd="0" destOrd="0" presId="urn:microsoft.com/office/officeart/2005/8/layout/process4"/>
    <dgm:cxn modelId="{F0859B6E-2FA8-4C49-BC74-05C24AC6540D}" srcId="{84AEBF51-2954-423C-A96D-DC88585A7D93}" destId="{E8DC62C8-CCA1-4E85-8968-F774D21CAD87}" srcOrd="0" destOrd="0" parTransId="{A875ABC7-F21E-4A4A-BB87-C979E6083688}" sibTransId="{0EE8B4E3-E623-4363-B1C8-4EF8A6DFFC43}"/>
    <dgm:cxn modelId="{6CB5F951-DFA8-48C1-8F0C-9C0EA82E01D6}" srcId="{347CDC23-F1E4-46B6-9E8F-E1012D12C269}" destId="{09F262DD-7A43-4EB2-86C7-9C314CD4F050}" srcOrd="3" destOrd="0" parTransId="{73B300C6-CF75-485F-B0E3-3178B40A784C}" sibTransId="{AF04A869-194B-4FAE-9BAE-C63FF0513AE7}"/>
    <dgm:cxn modelId="{2929F552-FF2E-4374-B071-8697183B89CB}" srcId="{09F262DD-7A43-4EB2-86C7-9C314CD4F050}" destId="{BC4C3620-C067-4436-BDC2-79B07CAA428B}" srcOrd="2" destOrd="0" parTransId="{1EF3E275-7140-491D-98DD-3ED9D9A0B566}" sibTransId="{C6C819BB-D104-4A3C-A6BD-C65B087B5083}"/>
    <dgm:cxn modelId="{D2BB9E75-1A8E-45B9-93D4-4BC014DCA4D6}" type="presOf" srcId="{84AEBF51-2954-423C-A96D-DC88585A7D93}" destId="{33B22221-18C2-42EB-839A-F428D8F3FB49}" srcOrd="1" destOrd="0" presId="urn:microsoft.com/office/officeart/2005/8/layout/process4"/>
    <dgm:cxn modelId="{6F38C655-8176-4C13-9E87-E5FF39F516D2}" srcId="{639C7B69-DAF8-4EC5-992E-B9144A7F1742}" destId="{3F2C52B9-16FC-4A7D-AD37-9F6EA79B3A2E}" srcOrd="3" destOrd="0" parTransId="{8564B6F6-822D-4765-BDDD-968B48E27CDF}" sibTransId="{937E669A-C1F4-48F6-B706-708423208482}"/>
    <dgm:cxn modelId="{6B764A8B-B80C-4297-9930-30F3943A8725}" type="presOf" srcId="{BC4C3620-C067-4436-BDC2-79B07CAA428B}" destId="{041012B5-6723-411F-88B2-2EB53F6BC8A4}" srcOrd="0" destOrd="0" presId="urn:microsoft.com/office/officeart/2005/8/layout/process4"/>
    <dgm:cxn modelId="{51FF7F8B-82C5-4E6B-95F3-F26DF7588362}" srcId="{291017F1-116A-4646-863A-9B26C12FBE8F}" destId="{9ADF36DC-74CD-4C6E-B3B5-4F82BA8C0ECD}" srcOrd="1" destOrd="0" parTransId="{FDCE6354-57E5-420C-8AA2-691594EF5144}" sibTransId="{87E8F027-2F05-4DCE-994A-07FD55FBCC25}"/>
    <dgm:cxn modelId="{DB538693-D5E7-4C8C-8326-402CEAF95C54}" type="presOf" srcId="{E8BD95F4-06D3-4E6C-B7E9-90DA03126935}" destId="{D7FFE0B6-4D20-4C4F-A0D8-0142FE280152}" srcOrd="0" destOrd="0" presId="urn:microsoft.com/office/officeart/2005/8/layout/process4"/>
    <dgm:cxn modelId="{0D16E294-73BD-4EB4-A750-22AA4DA87640}" type="presOf" srcId="{9ADF36DC-74CD-4C6E-B3B5-4F82BA8C0ECD}" destId="{018A046D-7D00-4FA5-9A18-59D92FB101A3}" srcOrd="0" destOrd="0" presId="urn:microsoft.com/office/officeart/2005/8/layout/process4"/>
    <dgm:cxn modelId="{66179499-4181-43CC-8791-157BE13AEB78}" type="presOf" srcId="{09F262DD-7A43-4EB2-86C7-9C314CD4F050}" destId="{5A878FD7-4C7B-4DE0-804F-42C4171E6A68}" srcOrd="1" destOrd="0" presId="urn:microsoft.com/office/officeart/2005/8/layout/process4"/>
    <dgm:cxn modelId="{B9C6BEAF-29FB-42DA-A239-C10A60739422}" type="presOf" srcId="{84AEBF51-2954-423C-A96D-DC88585A7D93}" destId="{8E4B5259-A52A-4577-9B2A-D6396D891C57}" srcOrd="0" destOrd="0" presId="urn:microsoft.com/office/officeart/2005/8/layout/process4"/>
    <dgm:cxn modelId="{31A193B3-A1E1-4694-8D74-44C4692AE8E9}" srcId="{291017F1-116A-4646-863A-9B26C12FBE8F}" destId="{552EF5F6-15BC-4064-92FF-EBDDC444459E}" srcOrd="0" destOrd="0" parTransId="{2F877F55-0254-4CE0-9640-5895B41B2BCF}" sibTransId="{C2FFBC7C-F5CF-473B-BD67-95395887A358}"/>
    <dgm:cxn modelId="{9A55F3B3-F3C8-456E-963A-430407BBE951}" type="presOf" srcId="{347CDC23-F1E4-46B6-9E8F-E1012D12C269}" destId="{202839D5-B6EE-4781-BE9B-766DAA280273}" srcOrd="0" destOrd="0" presId="urn:microsoft.com/office/officeart/2005/8/layout/process4"/>
    <dgm:cxn modelId="{8A8E50B9-A997-4134-AE9D-A4CDB5173181}" type="presOf" srcId="{4D1CD4EE-E7AF-4CDE-BAC6-CF3C5E771D34}" destId="{52026262-2962-4038-BDAD-8A200C659240}" srcOrd="0" destOrd="0" presId="urn:microsoft.com/office/officeart/2005/8/layout/process4"/>
    <dgm:cxn modelId="{991D10BA-D493-4BF3-9967-9DEE133D89C5}" srcId="{347CDC23-F1E4-46B6-9E8F-E1012D12C269}" destId="{639C7B69-DAF8-4EC5-992E-B9144A7F1742}" srcOrd="0" destOrd="0" parTransId="{E540FA42-D375-42C7-B60F-560C151D6E5A}" sibTransId="{8CFC02D9-5D0E-4941-A32D-228426E511CC}"/>
    <dgm:cxn modelId="{69C359BE-1830-427C-AA73-6751CB5CBFC4}" srcId="{09F262DD-7A43-4EB2-86C7-9C314CD4F050}" destId="{E8BD95F4-06D3-4E6C-B7E9-90DA03126935}" srcOrd="3" destOrd="0" parTransId="{A94CFA8B-CC72-469B-B2C9-8D383790EC66}" sibTransId="{366E2F45-DF63-44CD-A564-F03AF59D0944}"/>
    <dgm:cxn modelId="{431261C9-93A0-4EC0-A87C-796A4B63B8EF}" srcId="{84AEBF51-2954-423C-A96D-DC88585A7D93}" destId="{32D3ABC1-E201-491F-91A7-AC77A335F2B8}" srcOrd="2" destOrd="0" parTransId="{6D382802-717F-4EE9-8779-BDE249063708}" sibTransId="{F3C42FFF-0F0B-4E12-BAEC-8DEBE1AFDCB7}"/>
    <dgm:cxn modelId="{39E43FD6-0FE7-49B4-B86A-C917C2096BD8}" type="presOf" srcId="{291017F1-116A-4646-863A-9B26C12FBE8F}" destId="{39F75A8F-2DDE-44BA-9883-CA27AB8A7F23}" srcOrd="1" destOrd="0" presId="urn:microsoft.com/office/officeart/2005/8/layout/process4"/>
    <dgm:cxn modelId="{F5332EDD-7F97-46A9-988A-1BFB1921EA2A}" type="presOf" srcId="{65423851-78FA-404B-8E47-6E2516F4C055}" destId="{03825E87-EB4A-4353-921E-192C6F837927}" srcOrd="0" destOrd="0" presId="urn:microsoft.com/office/officeart/2005/8/layout/process4"/>
    <dgm:cxn modelId="{D91281EC-5591-4758-ABA8-24F7B38483FB}" type="presOf" srcId="{09F262DD-7A43-4EB2-86C7-9C314CD4F050}" destId="{5396EBD1-0DA9-4A5B-AA29-7448FDDD4221}" srcOrd="0" destOrd="0" presId="urn:microsoft.com/office/officeart/2005/8/layout/process4"/>
    <dgm:cxn modelId="{859623EE-F9FB-4761-B48E-4E6ED506D26B}" type="presOf" srcId="{32D3ABC1-E201-491F-91A7-AC77A335F2B8}" destId="{13D3EF30-687D-48C8-AFF1-0240B581EE81}" srcOrd="0" destOrd="0" presId="urn:microsoft.com/office/officeart/2005/8/layout/process4"/>
    <dgm:cxn modelId="{FA64C7F0-ECEE-453F-A195-0FF4874D2CD2}" srcId="{09F262DD-7A43-4EB2-86C7-9C314CD4F050}" destId="{4D1CD4EE-E7AF-4CDE-BAC6-CF3C5E771D34}" srcOrd="1" destOrd="0" parTransId="{F6D6DC03-8429-494F-A3CC-9B6021BC82CD}" sibTransId="{0DB3C946-DCD1-4BE9-B898-D0C646E7C878}"/>
    <dgm:cxn modelId="{8B7C94F2-F7AB-4B89-93F0-C69F44FDCA2D}" type="presOf" srcId="{A7D7CC99-0158-45E6-B9E7-2FC461D9B38A}" destId="{74C0B8E3-6CDE-402A-87AF-5FB412B8C310}" srcOrd="0" destOrd="0" presId="urn:microsoft.com/office/officeart/2005/8/layout/process4"/>
    <dgm:cxn modelId="{16F325F4-AF3D-424B-BFB8-8438A2989172}" type="presOf" srcId="{E8DC62C8-CCA1-4E85-8968-F774D21CAD87}" destId="{D5C05C0C-4604-4230-8F27-9B6EB9D16493}" srcOrd="0" destOrd="0" presId="urn:microsoft.com/office/officeart/2005/8/layout/process4"/>
    <dgm:cxn modelId="{CD2457F5-AF1D-4542-9526-C20E1824A1F3}" type="presOf" srcId="{552EF5F6-15BC-4064-92FF-EBDDC444459E}" destId="{82508C79-D40F-4BAA-9328-6A571CAF15A3}" srcOrd="0" destOrd="0" presId="urn:microsoft.com/office/officeart/2005/8/layout/process4"/>
    <dgm:cxn modelId="{E9FA1CF7-7295-4DAF-9B37-D16F1208F746}" type="presOf" srcId="{E1A610BC-31D3-482C-839B-9F5D8DCDE44E}" destId="{4706512D-4C22-4FCE-BB1D-5E3933FCCD46}" srcOrd="0" destOrd="0" presId="urn:microsoft.com/office/officeart/2005/8/layout/process4"/>
    <dgm:cxn modelId="{23A99AF7-0B0C-4957-B6CA-1CD65054C74F}" srcId="{291017F1-116A-4646-863A-9B26C12FBE8F}" destId="{65423851-78FA-404B-8E47-6E2516F4C055}" srcOrd="2" destOrd="0" parTransId="{71174C97-D74A-421D-BFED-AE287F8AC9DD}" sibTransId="{01FA008E-CB70-4FD8-AE99-A2653271EA76}"/>
    <dgm:cxn modelId="{4726DDFB-4CA5-423F-8A75-2AE93B7A85CF}" srcId="{09F262DD-7A43-4EB2-86C7-9C314CD4F050}" destId="{A7D7CC99-0158-45E6-B9E7-2FC461D9B38A}" srcOrd="0" destOrd="0" parTransId="{5519B122-3642-484E-91A5-40846F9177D9}" sibTransId="{EA97372B-0825-47A3-9068-F0CF3FAEFE9C}"/>
    <dgm:cxn modelId="{38C4BC3E-D68F-4743-B0E2-AE9C30DDF4A2}" type="presParOf" srcId="{202839D5-B6EE-4781-BE9B-766DAA280273}" destId="{A6733D39-8F45-492A-9436-7BF891A2075A}" srcOrd="0" destOrd="0" presId="urn:microsoft.com/office/officeart/2005/8/layout/process4"/>
    <dgm:cxn modelId="{C560D5F7-A2AD-4DE0-887A-D4FADE2D2FC2}" type="presParOf" srcId="{A6733D39-8F45-492A-9436-7BF891A2075A}" destId="{5396EBD1-0DA9-4A5B-AA29-7448FDDD4221}" srcOrd="0" destOrd="0" presId="urn:microsoft.com/office/officeart/2005/8/layout/process4"/>
    <dgm:cxn modelId="{11935B86-20F8-4A84-9749-CB4E8CF95546}" type="presParOf" srcId="{A6733D39-8F45-492A-9436-7BF891A2075A}" destId="{5A878FD7-4C7B-4DE0-804F-42C4171E6A68}" srcOrd="1" destOrd="0" presId="urn:microsoft.com/office/officeart/2005/8/layout/process4"/>
    <dgm:cxn modelId="{82FBADF6-258B-4DE5-96EE-056A03D7A8BB}" type="presParOf" srcId="{A6733D39-8F45-492A-9436-7BF891A2075A}" destId="{9D4D9107-E92F-4F36-BF4D-C78593441BD5}" srcOrd="2" destOrd="0" presId="urn:microsoft.com/office/officeart/2005/8/layout/process4"/>
    <dgm:cxn modelId="{31E91CE3-64FD-44C9-AF97-266D4294125A}" type="presParOf" srcId="{9D4D9107-E92F-4F36-BF4D-C78593441BD5}" destId="{74C0B8E3-6CDE-402A-87AF-5FB412B8C310}" srcOrd="0" destOrd="0" presId="urn:microsoft.com/office/officeart/2005/8/layout/process4"/>
    <dgm:cxn modelId="{0083AC79-611B-4EEE-B277-53978C1692F2}" type="presParOf" srcId="{9D4D9107-E92F-4F36-BF4D-C78593441BD5}" destId="{52026262-2962-4038-BDAD-8A200C659240}" srcOrd="1" destOrd="0" presId="urn:microsoft.com/office/officeart/2005/8/layout/process4"/>
    <dgm:cxn modelId="{C28FA3EE-52E3-4392-B42F-77F8E3949C9A}" type="presParOf" srcId="{9D4D9107-E92F-4F36-BF4D-C78593441BD5}" destId="{041012B5-6723-411F-88B2-2EB53F6BC8A4}" srcOrd="2" destOrd="0" presId="urn:microsoft.com/office/officeart/2005/8/layout/process4"/>
    <dgm:cxn modelId="{D98D5EB4-A925-49D2-8EC5-F03704861C08}" type="presParOf" srcId="{9D4D9107-E92F-4F36-BF4D-C78593441BD5}" destId="{D7FFE0B6-4D20-4C4F-A0D8-0142FE280152}" srcOrd="3" destOrd="0" presId="urn:microsoft.com/office/officeart/2005/8/layout/process4"/>
    <dgm:cxn modelId="{9420F5D1-4E2E-4569-952C-17D58567C7B5}" type="presParOf" srcId="{202839D5-B6EE-4781-BE9B-766DAA280273}" destId="{316D42A9-CD97-4189-948A-83C6314A6A49}" srcOrd="1" destOrd="0" presId="urn:microsoft.com/office/officeart/2005/8/layout/process4"/>
    <dgm:cxn modelId="{AE93CEB0-E04B-4F51-B242-EB62BDFC862F}" type="presParOf" srcId="{202839D5-B6EE-4781-BE9B-766DAA280273}" destId="{A4505A16-AE90-4B68-B53D-7F113E7F3365}" srcOrd="2" destOrd="0" presId="urn:microsoft.com/office/officeart/2005/8/layout/process4"/>
    <dgm:cxn modelId="{3B4ABE74-F907-443C-A0E1-353A8F59FA65}" type="presParOf" srcId="{A4505A16-AE90-4B68-B53D-7F113E7F3365}" destId="{8E4B5259-A52A-4577-9B2A-D6396D891C57}" srcOrd="0" destOrd="0" presId="urn:microsoft.com/office/officeart/2005/8/layout/process4"/>
    <dgm:cxn modelId="{5E33B244-0CC3-4379-87EC-4B0DBDC59C63}" type="presParOf" srcId="{A4505A16-AE90-4B68-B53D-7F113E7F3365}" destId="{33B22221-18C2-42EB-839A-F428D8F3FB49}" srcOrd="1" destOrd="0" presId="urn:microsoft.com/office/officeart/2005/8/layout/process4"/>
    <dgm:cxn modelId="{739518A0-468A-4090-9DAD-9991C2BF7DDF}" type="presParOf" srcId="{A4505A16-AE90-4B68-B53D-7F113E7F3365}" destId="{D45D352E-501C-418F-A650-D76702C67A83}" srcOrd="2" destOrd="0" presId="urn:microsoft.com/office/officeart/2005/8/layout/process4"/>
    <dgm:cxn modelId="{2C78AEC5-E29E-4B93-BA0E-F0A690A74323}" type="presParOf" srcId="{D45D352E-501C-418F-A650-D76702C67A83}" destId="{D5C05C0C-4604-4230-8F27-9B6EB9D16493}" srcOrd="0" destOrd="0" presId="urn:microsoft.com/office/officeart/2005/8/layout/process4"/>
    <dgm:cxn modelId="{BAE1B880-D3DF-4CCD-891C-24D50575A37E}" type="presParOf" srcId="{D45D352E-501C-418F-A650-D76702C67A83}" destId="{4706512D-4C22-4FCE-BB1D-5E3933FCCD46}" srcOrd="1" destOrd="0" presId="urn:microsoft.com/office/officeart/2005/8/layout/process4"/>
    <dgm:cxn modelId="{CC5C57E9-220E-40DC-A68A-D2C534FE93CE}" type="presParOf" srcId="{D45D352E-501C-418F-A650-D76702C67A83}" destId="{13D3EF30-687D-48C8-AFF1-0240B581EE81}" srcOrd="2" destOrd="0" presId="urn:microsoft.com/office/officeart/2005/8/layout/process4"/>
    <dgm:cxn modelId="{7753D8F6-A21D-486D-9F99-9F0A72D47746}" type="presParOf" srcId="{D45D352E-501C-418F-A650-D76702C67A83}" destId="{7F0C4AB4-7C7D-468C-829E-9DF2A1945057}" srcOrd="3" destOrd="0" presId="urn:microsoft.com/office/officeart/2005/8/layout/process4"/>
    <dgm:cxn modelId="{1FEA6B5F-001E-4715-A364-E27218F75C74}" type="presParOf" srcId="{202839D5-B6EE-4781-BE9B-766DAA280273}" destId="{5634BF9A-10A2-4CAE-BB6E-6BB3381BBABC}" srcOrd="3" destOrd="0" presId="urn:microsoft.com/office/officeart/2005/8/layout/process4"/>
    <dgm:cxn modelId="{236C0882-12B4-461C-A995-51483366B0F9}" type="presParOf" srcId="{202839D5-B6EE-4781-BE9B-766DAA280273}" destId="{18EA9D90-DD67-476D-AD62-E6BA006CEBE1}" srcOrd="4" destOrd="0" presId="urn:microsoft.com/office/officeart/2005/8/layout/process4"/>
    <dgm:cxn modelId="{8508F514-2939-4455-9863-72C5BD688B3E}" type="presParOf" srcId="{18EA9D90-DD67-476D-AD62-E6BA006CEBE1}" destId="{B9123BB7-32FB-46A1-8A2E-932DA9BAAEBC}" srcOrd="0" destOrd="0" presId="urn:microsoft.com/office/officeart/2005/8/layout/process4"/>
    <dgm:cxn modelId="{FB9303CC-AF76-440C-BB80-B3F7A18E52EE}" type="presParOf" srcId="{18EA9D90-DD67-476D-AD62-E6BA006CEBE1}" destId="{39F75A8F-2DDE-44BA-9883-CA27AB8A7F23}" srcOrd="1" destOrd="0" presId="urn:microsoft.com/office/officeart/2005/8/layout/process4"/>
    <dgm:cxn modelId="{1B0D33F1-6EFB-467E-89ED-B736C60197E7}" type="presParOf" srcId="{18EA9D90-DD67-476D-AD62-E6BA006CEBE1}" destId="{8E640355-9E1B-440A-8504-0A14A7FDF9A6}" srcOrd="2" destOrd="0" presId="urn:microsoft.com/office/officeart/2005/8/layout/process4"/>
    <dgm:cxn modelId="{AA3E586F-9D52-41C1-AD23-16C2C753DB5B}" type="presParOf" srcId="{8E640355-9E1B-440A-8504-0A14A7FDF9A6}" destId="{82508C79-D40F-4BAA-9328-6A571CAF15A3}" srcOrd="0" destOrd="0" presId="urn:microsoft.com/office/officeart/2005/8/layout/process4"/>
    <dgm:cxn modelId="{DD145434-9527-43F7-8633-C340C37DAF94}" type="presParOf" srcId="{8E640355-9E1B-440A-8504-0A14A7FDF9A6}" destId="{018A046D-7D00-4FA5-9A18-59D92FB101A3}" srcOrd="1" destOrd="0" presId="urn:microsoft.com/office/officeart/2005/8/layout/process4"/>
    <dgm:cxn modelId="{C028EB76-9B4E-4D69-B150-EB956B0A7DE2}" type="presParOf" srcId="{8E640355-9E1B-440A-8504-0A14A7FDF9A6}" destId="{03825E87-EB4A-4353-921E-192C6F837927}" srcOrd="2" destOrd="0" presId="urn:microsoft.com/office/officeart/2005/8/layout/process4"/>
    <dgm:cxn modelId="{D84A71D5-0D85-4F87-B0FC-D63C0C0FB5C9}" type="presParOf" srcId="{202839D5-B6EE-4781-BE9B-766DAA280273}" destId="{32A1E2CF-F1F7-4A8C-B90D-A973CF148B8D}" srcOrd="5" destOrd="0" presId="urn:microsoft.com/office/officeart/2005/8/layout/process4"/>
    <dgm:cxn modelId="{ED1381F1-D028-47AE-82F0-AB986E10D222}" type="presParOf" srcId="{202839D5-B6EE-4781-BE9B-766DAA280273}" destId="{C97DB5E0-6F79-465A-B25C-E7BCDB352767}" srcOrd="6" destOrd="0" presId="urn:microsoft.com/office/officeart/2005/8/layout/process4"/>
    <dgm:cxn modelId="{46E16244-7BC7-49E0-9BB3-E5C988952FE0}" type="presParOf" srcId="{C97DB5E0-6F79-465A-B25C-E7BCDB352767}" destId="{A4EE940E-1305-40CC-B41E-C24F2BD08EC3}" srcOrd="0" destOrd="0" presId="urn:microsoft.com/office/officeart/2005/8/layout/process4"/>
    <dgm:cxn modelId="{5664EAC0-98AF-4E06-8633-3F504284A920}" type="presParOf" srcId="{C97DB5E0-6F79-465A-B25C-E7BCDB352767}" destId="{558A1B02-186E-4180-BE2B-BB2D465370DE}" srcOrd="1" destOrd="0" presId="urn:microsoft.com/office/officeart/2005/8/layout/process4"/>
    <dgm:cxn modelId="{749A2A07-0CE5-4AA6-A327-FD23BDCF50C6}" type="presParOf" srcId="{C97DB5E0-6F79-465A-B25C-E7BCDB352767}" destId="{21392AF5-9A79-430B-8D43-61FBFFD01C0A}" srcOrd="2" destOrd="0" presId="urn:microsoft.com/office/officeart/2005/8/layout/process4"/>
    <dgm:cxn modelId="{AA758518-1891-412B-823B-C5663A88E3E2}" type="presParOf" srcId="{21392AF5-9A79-430B-8D43-61FBFFD01C0A}" destId="{1EABC79F-3127-41B2-9219-9B248CB82D3D}" srcOrd="0" destOrd="0" presId="urn:microsoft.com/office/officeart/2005/8/layout/process4"/>
    <dgm:cxn modelId="{855122CB-29A9-4C95-9F0F-0AE7CF457D3B}" type="presParOf" srcId="{21392AF5-9A79-430B-8D43-61FBFFD01C0A}" destId="{D7A45B65-A69A-4908-8F24-A48F70A37FEC}" srcOrd="1" destOrd="0" presId="urn:microsoft.com/office/officeart/2005/8/layout/process4"/>
    <dgm:cxn modelId="{36A8A98F-C05D-4582-B2E9-9BA16C34B497}" type="presParOf" srcId="{21392AF5-9A79-430B-8D43-61FBFFD01C0A}" destId="{E96000D8-D836-413F-95CB-CA0EAA79EA6D}" srcOrd="2" destOrd="0" presId="urn:microsoft.com/office/officeart/2005/8/layout/process4"/>
    <dgm:cxn modelId="{CED49564-11AC-4B8C-A276-8D0CB48AD957}" type="presParOf" srcId="{21392AF5-9A79-430B-8D43-61FBFFD01C0A}" destId="{36AD8422-F76E-4375-B3D1-30D86DEE6BC0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7CDC23-F1E4-46B6-9E8F-E1012D12C26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9C7B69-DAF8-4EC5-992E-B9144A7F1742}">
      <dgm:prSet phldrT="[Text]" custT="1"/>
      <dgm:spPr/>
      <dgm:t>
        <a:bodyPr/>
        <a:lstStyle/>
        <a:p>
          <a:pPr algn="ctr"/>
          <a:r>
            <a:rPr lang="en-US" sz="2000" b="1" i="1" baseline="0" dirty="0">
              <a:latin typeface="Georgia" pitchFamily="18" charset="0"/>
            </a:rPr>
            <a:t>Shutdown activities List  Management </a:t>
          </a:r>
          <a:endParaRPr lang="en-US" sz="2000" baseline="0" dirty="0">
            <a:latin typeface="Georgia" pitchFamily="18" charset="0"/>
          </a:endParaRPr>
        </a:p>
      </dgm:t>
    </dgm:pt>
    <dgm:pt modelId="{E540FA42-D375-42C7-B60F-560C151D6E5A}" type="parTrans" cxnId="{991D10BA-D493-4BF3-9967-9DEE133D89C5}">
      <dgm:prSet/>
      <dgm:spPr/>
      <dgm:t>
        <a:bodyPr/>
        <a:lstStyle/>
        <a:p>
          <a:endParaRPr lang="en-US"/>
        </a:p>
      </dgm:t>
    </dgm:pt>
    <dgm:pt modelId="{8CFC02D9-5D0E-4941-A32D-228426E511CC}" type="sibTrans" cxnId="{991D10BA-D493-4BF3-9967-9DEE133D89C5}">
      <dgm:prSet/>
      <dgm:spPr/>
      <dgm:t>
        <a:bodyPr/>
        <a:lstStyle/>
        <a:p>
          <a:endParaRPr lang="en-US"/>
        </a:p>
      </dgm:t>
    </dgm:pt>
    <dgm:pt modelId="{794E5031-BD9B-47A3-95C6-38E7A8339DA8}">
      <dgm:prSet phldrT="[Text]" custT="1"/>
      <dgm:spPr/>
      <dgm:t>
        <a:bodyPr/>
        <a:lstStyle/>
        <a:p>
          <a:r>
            <a:rPr lang="en-US" sz="1400" b="1" dirty="0">
              <a:latin typeface="Georgia" pitchFamily="18" charset="0"/>
            </a:rPr>
            <a:t>Identify &amp; Classify SD Activities </a:t>
          </a:r>
        </a:p>
      </dgm:t>
    </dgm:pt>
    <dgm:pt modelId="{930A52EC-C26B-4CB7-BDD8-9E80E33874C0}" type="parTrans" cxnId="{AF495B0F-0114-42F7-BA30-4A02ACD20D7A}">
      <dgm:prSet/>
      <dgm:spPr/>
      <dgm:t>
        <a:bodyPr/>
        <a:lstStyle/>
        <a:p>
          <a:endParaRPr lang="en-US"/>
        </a:p>
      </dgm:t>
    </dgm:pt>
    <dgm:pt modelId="{7D251EFF-9943-48F9-879E-A3BC2D90A498}" type="sibTrans" cxnId="{AF495B0F-0114-42F7-BA30-4A02ACD20D7A}">
      <dgm:prSet/>
      <dgm:spPr/>
      <dgm:t>
        <a:bodyPr/>
        <a:lstStyle/>
        <a:p>
          <a:endParaRPr lang="en-US"/>
        </a:p>
      </dgm:t>
    </dgm:pt>
    <dgm:pt modelId="{4FE16748-1B58-484D-A613-ADC9708F29E3}">
      <dgm:prSet phldrT="[Text]" custT="1"/>
      <dgm:spPr/>
      <dgm:t>
        <a:bodyPr/>
        <a:lstStyle/>
        <a:p>
          <a:r>
            <a:rPr lang="en-US" sz="1400" b="1" dirty="0">
              <a:latin typeface="Georgia" pitchFamily="18" charset="0"/>
            </a:rPr>
            <a:t>Detail Planning </a:t>
          </a:r>
        </a:p>
      </dgm:t>
    </dgm:pt>
    <dgm:pt modelId="{810AF850-8DE2-47FE-9A7B-5919C34247F0}" type="parTrans" cxnId="{5DF25312-2CDB-41C3-94FA-0E1FC88DBBAD}">
      <dgm:prSet/>
      <dgm:spPr/>
      <dgm:t>
        <a:bodyPr/>
        <a:lstStyle/>
        <a:p>
          <a:endParaRPr lang="en-US"/>
        </a:p>
      </dgm:t>
    </dgm:pt>
    <dgm:pt modelId="{19F3A2D9-AD87-45C4-AE8E-A56E4EB05A37}" type="sibTrans" cxnId="{5DF25312-2CDB-41C3-94FA-0E1FC88DBBAD}">
      <dgm:prSet/>
      <dgm:spPr/>
      <dgm:t>
        <a:bodyPr/>
        <a:lstStyle/>
        <a:p>
          <a:endParaRPr lang="en-US"/>
        </a:p>
      </dgm:t>
    </dgm:pt>
    <dgm:pt modelId="{291017F1-116A-4646-863A-9B26C12FBE8F}">
      <dgm:prSet phldrT="[Text]" custT="1"/>
      <dgm:spPr/>
      <dgm:t>
        <a:bodyPr/>
        <a:lstStyle/>
        <a:p>
          <a:r>
            <a:rPr lang="en-US" sz="2000" b="1" i="1" dirty="0">
              <a:latin typeface="Georgia" pitchFamily="18" charset="0"/>
            </a:rPr>
            <a:t>Pre Execution &amp; Decision Making </a:t>
          </a:r>
        </a:p>
      </dgm:t>
    </dgm:pt>
    <dgm:pt modelId="{A9EC1BD2-5FB5-42E9-B587-BD1DCC32C300}" type="parTrans" cxnId="{97C8B319-8A70-4B69-B4C5-CBE2BD75ACFC}">
      <dgm:prSet/>
      <dgm:spPr/>
      <dgm:t>
        <a:bodyPr/>
        <a:lstStyle/>
        <a:p>
          <a:endParaRPr lang="en-US"/>
        </a:p>
      </dgm:t>
    </dgm:pt>
    <dgm:pt modelId="{82362353-FC96-4FD2-8601-8ACA958DCB9E}" type="sibTrans" cxnId="{97C8B319-8A70-4B69-B4C5-CBE2BD75ACFC}">
      <dgm:prSet/>
      <dgm:spPr/>
      <dgm:t>
        <a:bodyPr/>
        <a:lstStyle/>
        <a:p>
          <a:endParaRPr lang="en-US"/>
        </a:p>
      </dgm:t>
    </dgm:pt>
    <dgm:pt modelId="{9ADF36DC-74CD-4C6E-B3B5-4F82BA8C0ECD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Freezing  Scope</a:t>
          </a:r>
        </a:p>
      </dgm:t>
    </dgm:pt>
    <dgm:pt modelId="{FDCE6354-57E5-420C-8AA2-691594EF5144}" type="parTrans" cxnId="{51FF7F8B-82C5-4E6B-95F3-F26DF7588362}">
      <dgm:prSet/>
      <dgm:spPr/>
      <dgm:t>
        <a:bodyPr/>
        <a:lstStyle/>
        <a:p>
          <a:endParaRPr lang="en-US"/>
        </a:p>
      </dgm:t>
    </dgm:pt>
    <dgm:pt modelId="{87E8F027-2F05-4DCE-994A-07FD55FBCC25}" type="sibTrans" cxnId="{51FF7F8B-82C5-4E6B-95F3-F26DF7588362}">
      <dgm:prSet/>
      <dgm:spPr/>
      <dgm:t>
        <a:bodyPr/>
        <a:lstStyle/>
        <a:p>
          <a:endParaRPr lang="en-US"/>
        </a:p>
      </dgm:t>
    </dgm:pt>
    <dgm:pt modelId="{84AEBF51-2954-423C-A96D-DC88585A7D93}">
      <dgm:prSet phldrT="[Text]" custT="1"/>
      <dgm:spPr/>
      <dgm:t>
        <a:bodyPr/>
        <a:lstStyle/>
        <a:p>
          <a:r>
            <a:rPr lang="en-GB" sz="2000" b="1" i="1" dirty="0">
              <a:latin typeface="Georgia" pitchFamily="18" charset="0"/>
            </a:rPr>
            <a:t>Execution &amp; Control </a:t>
          </a:r>
          <a:endParaRPr lang="en-US" sz="2000" dirty="0">
            <a:latin typeface="Georgia" pitchFamily="18" charset="0"/>
          </a:endParaRPr>
        </a:p>
      </dgm:t>
    </dgm:pt>
    <dgm:pt modelId="{02FEA33E-D209-4E77-ABC3-A6FF70EB62BB}" type="parTrans" cxnId="{68FE7E08-E961-4713-B0A3-2ECE881EDB72}">
      <dgm:prSet/>
      <dgm:spPr/>
      <dgm:t>
        <a:bodyPr/>
        <a:lstStyle/>
        <a:p>
          <a:endParaRPr lang="en-US"/>
        </a:p>
      </dgm:t>
    </dgm:pt>
    <dgm:pt modelId="{54EA62CA-6E06-4602-BCC2-0FAC53F2EEDE}" type="sibTrans" cxnId="{68FE7E08-E961-4713-B0A3-2ECE881EDB72}">
      <dgm:prSet/>
      <dgm:spPr/>
      <dgm:t>
        <a:bodyPr/>
        <a:lstStyle/>
        <a:p>
          <a:endParaRPr lang="en-US"/>
        </a:p>
      </dgm:t>
    </dgm:pt>
    <dgm:pt modelId="{E8DC62C8-CCA1-4E85-8968-F774D21CAD87}">
      <dgm:prSet phldrT="[Text]"/>
      <dgm:spPr/>
      <dgm:t>
        <a:bodyPr/>
        <a:lstStyle/>
        <a:p>
          <a:r>
            <a:rPr lang="en-US" b="1" i="0" dirty="0">
              <a:latin typeface="Georgia" pitchFamily="18" charset="0"/>
            </a:rPr>
            <a:t>Safety  Management  </a:t>
          </a:r>
        </a:p>
      </dgm:t>
    </dgm:pt>
    <dgm:pt modelId="{A875ABC7-F21E-4A4A-BB87-C979E6083688}" type="parTrans" cxnId="{F0859B6E-2FA8-4C49-BC74-05C24AC6540D}">
      <dgm:prSet/>
      <dgm:spPr/>
      <dgm:t>
        <a:bodyPr/>
        <a:lstStyle/>
        <a:p>
          <a:endParaRPr lang="en-US"/>
        </a:p>
      </dgm:t>
    </dgm:pt>
    <dgm:pt modelId="{0EE8B4E3-E623-4363-B1C8-4EF8A6DFFC43}" type="sibTrans" cxnId="{F0859B6E-2FA8-4C49-BC74-05C24AC6540D}">
      <dgm:prSet/>
      <dgm:spPr/>
      <dgm:t>
        <a:bodyPr/>
        <a:lstStyle/>
        <a:p>
          <a:endParaRPr lang="en-US"/>
        </a:p>
      </dgm:t>
    </dgm:pt>
    <dgm:pt modelId="{32D3ABC1-E201-491F-91A7-AC77A335F2B8}">
      <dgm:prSet phldrT="[Text]"/>
      <dgm:spPr/>
      <dgm:t>
        <a:bodyPr/>
        <a:lstStyle/>
        <a:p>
          <a:r>
            <a:rPr lang="en-US" b="1" i="0" dirty="0">
              <a:latin typeface="Georgia" pitchFamily="18" charset="0"/>
            </a:rPr>
            <a:t>Progress Management </a:t>
          </a:r>
        </a:p>
      </dgm:t>
    </dgm:pt>
    <dgm:pt modelId="{6D382802-717F-4EE9-8779-BDE249063708}" type="parTrans" cxnId="{431261C9-93A0-4EC0-A87C-796A4B63B8EF}">
      <dgm:prSet/>
      <dgm:spPr/>
      <dgm:t>
        <a:bodyPr/>
        <a:lstStyle/>
        <a:p>
          <a:endParaRPr lang="en-US"/>
        </a:p>
      </dgm:t>
    </dgm:pt>
    <dgm:pt modelId="{F3C42FFF-0F0B-4E12-BAEC-8DEBE1AFDCB7}" type="sibTrans" cxnId="{431261C9-93A0-4EC0-A87C-796A4B63B8EF}">
      <dgm:prSet/>
      <dgm:spPr/>
      <dgm:t>
        <a:bodyPr/>
        <a:lstStyle/>
        <a:p>
          <a:endParaRPr lang="en-US"/>
        </a:p>
      </dgm:t>
    </dgm:pt>
    <dgm:pt modelId="{3F2C52B9-16FC-4A7D-AD37-9F6EA79B3A2E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Resource Identification</a:t>
          </a:r>
        </a:p>
      </dgm:t>
    </dgm:pt>
    <dgm:pt modelId="{8564B6F6-822D-4765-BDDD-968B48E27CDF}" type="parTrans" cxnId="{6F38C655-8176-4C13-9E87-E5FF39F516D2}">
      <dgm:prSet/>
      <dgm:spPr/>
      <dgm:t>
        <a:bodyPr/>
        <a:lstStyle/>
        <a:p>
          <a:endParaRPr lang="en-US"/>
        </a:p>
      </dgm:t>
    </dgm:pt>
    <dgm:pt modelId="{937E669A-C1F4-48F6-B706-708423208482}" type="sibTrans" cxnId="{6F38C655-8176-4C13-9E87-E5FF39F516D2}">
      <dgm:prSet/>
      <dgm:spPr/>
      <dgm:t>
        <a:bodyPr/>
        <a:lstStyle/>
        <a:p>
          <a:endParaRPr lang="en-US"/>
        </a:p>
      </dgm:t>
    </dgm:pt>
    <dgm:pt modelId="{FF62F14C-1C54-4C61-9F53-19A75EA1558B}">
      <dgm:prSet/>
      <dgm:spPr/>
      <dgm:t>
        <a:bodyPr/>
        <a:lstStyle/>
        <a:p>
          <a:r>
            <a:rPr lang="en-US" b="1" dirty="0">
              <a:latin typeface="Georgia" pitchFamily="18" charset="0"/>
            </a:rPr>
            <a:t>Shutdown schedule </a:t>
          </a:r>
        </a:p>
      </dgm:t>
    </dgm:pt>
    <dgm:pt modelId="{4D892DB0-87C6-4B20-998F-F281DB680653}" type="parTrans" cxnId="{6D84C333-D3AA-425A-8521-121922D6FCEF}">
      <dgm:prSet/>
      <dgm:spPr/>
      <dgm:t>
        <a:bodyPr/>
        <a:lstStyle/>
        <a:p>
          <a:endParaRPr lang="en-US"/>
        </a:p>
      </dgm:t>
    </dgm:pt>
    <dgm:pt modelId="{89599DBF-A388-4016-9183-77221F96FB92}" type="sibTrans" cxnId="{6D84C333-D3AA-425A-8521-121922D6FCEF}">
      <dgm:prSet/>
      <dgm:spPr/>
      <dgm:t>
        <a:bodyPr/>
        <a:lstStyle/>
        <a:p>
          <a:endParaRPr lang="en-US"/>
        </a:p>
      </dgm:t>
    </dgm:pt>
    <dgm:pt modelId="{552EF5F6-15BC-4064-92FF-EBDDC444459E}">
      <dgm:prSet/>
      <dgm:spPr/>
      <dgm:t>
        <a:bodyPr/>
        <a:lstStyle/>
        <a:p>
          <a:r>
            <a:rPr lang="en-US" b="1" dirty="0">
              <a:latin typeface="Georgia" pitchFamily="18" charset="0"/>
            </a:rPr>
            <a:t>Plant Shutdown Decision </a:t>
          </a:r>
        </a:p>
      </dgm:t>
    </dgm:pt>
    <dgm:pt modelId="{2F877F55-0254-4CE0-9640-5895B41B2BCF}" type="parTrans" cxnId="{31A193B3-A1E1-4694-8D74-44C4692AE8E9}">
      <dgm:prSet/>
      <dgm:spPr/>
      <dgm:t>
        <a:bodyPr/>
        <a:lstStyle/>
        <a:p>
          <a:endParaRPr lang="en-US"/>
        </a:p>
      </dgm:t>
    </dgm:pt>
    <dgm:pt modelId="{C2FFBC7C-F5CF-473B-BD67-95395887A358}" type="sibTrans" cxnId="{31A193B3-A1E1-4694-8D74-44C4692AE8E9}">
      <dgm:prSet/>
      <dgm:spPr/>
      <dgm:t>
        <a:bodyPr/>
        <a:lstStyle/>
        <a:p>
          <a:endParaRPr lang="en-US"/>
        </a:p>
      </dgm:t>
    </dgm:pt>
    <dgm:pt modelId="{65423851-78FA-404B-8E47-6E2516F4C055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Zero-time shutdown plan </a:t>
          </a:r>
        </a:p>
      </dgm:t>
    </dgm:pt>
    <dgm:pt modelId="{71174C97-D74A-421D-BFED-AE287F8AC9DD}" type="parTrans" cxnId="{23A99AF7-0B0C-4957-B6CA-1CD65054C74F}">
      <dgm:prSet/>
      <dgm:spPr/>
      <dgm:t>
        <a:bodyPr/>
        <a:lstStyle/>
        <a:p>
          <a:endParaRPr lang="en-US"/>
        </a:p>
      </dgm:t>
    </dgm:pt>
    <dgm:pt modelId="{01FA008E-CB70-4FD8-AE99-A2653271EA76}" type="sibTrans" cxnId="{23A99AF7-0B0C-4957-B6CA-1CD65054C74F}">
      <dgm:prSet/>
      <dgm:spPr/>
      <dgm:t>
        <a:bodyPr/>
        <a:lstStyle/>
        <a:p>
          <a:endParaRPr lang="en-US"/>
        </a:p>
      </dgm:t>
    </dgm:pt>
    <dgm:pt modelId="{4D1CD4EE-E7AF-4CDE-BAC6-CF3C5E771D34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Contractor  / Vendor Release</a:t>
          </a:r>
        </a:p>
      </dgm:t>
    </dgm:pt>
    <dgm:pt modelId="{F6D6DC03-8429-494F-A3CC-9B6021BC82CD}" type="parTrans" cxnId="{FA64C7F0-ECEE-453F-A195-0FF4874D2CD2}">
      <dgm:prSet/>
      <dgm:spPr/>
      <dgm:t>
        <a:bodyPr/>
        <a:lstStyle/>
        <a:p>
          <a:endParaRPr lang="en-US"/>
        </a:p>
      </dgm:t>
    </dgm:pt>
    <dgm:pt modelId="{0DB3C946-DCD1-4BE9-B898-D0C646E7C878}" type="sibTrans" cxnId="{FA64C7F0-ECEE-453F-A195-0FF4874D2CD2}">
      <dgm:prSet/>
      <dgm:spPr/>
      <dgm:t>
        <a:bodyPr/>
        <a:lstStyle/>
        <a:p>
          <a:endParaRPr lang="en-US"/>
        </a:p>
      </dgm:t>
    </dgm:pt>
    <dgm:pt modelId="{09F262DD-7A43-4EB2-86C7-9C314CD4F050}">
      <dgm:prSet phldrT="[Text]" custT="1"/>
      <dgm:spPr/>
      <dgm:t>
        <a:bodyPr/>
        <a:lstStyle/>
        <a:p>
          <a:r>
            <a:rPr lang="en-GB" sz="2000" b="1" i="1" dirty="0">
              <a:latin typeface="Georgia" pitchFamily="18" charset="0"/>
            </a:rPr>
            <a:t>Close out </a:t>
          </a:r>
          <a:endParaRPr lang="en-US" sz="2000" dirty="0">
            <a:latin typeface="Georgia" pitchFamily="18" charset="0"/>
          </a:endParaRPr>
        </a:p>
      </dgm:t>
    </dgm:pt>
    <dgm:pt modelId="{73B300C6-CF75-485F-B0E3-3178B40A784C}" type="parTrans" cxnId="{6CB5F951-DFA8-48C1-8F0C-9C0EA82E01D6}">
      <dgm:prSet/>
      <dgm:spPr/>
      <dgm:t>
        <a:bodyPr/>
        <a:lstStyle/>
        <a:p>
          <a:endParaRPr lang="en-US"/>
        </a:p>
      </dgm:t>
    </dgm:pt>
    <dgm:pt modelId="{AF04A869-194B-4FAE-9BAE-C63FF0513AE7}" type="sibTrans" cxnId="{6CB5F951-DFA8-48C1-8F0C-9C0EA82E01D6}">
      <dgm:prSet/>
      <dgm:spPr/>
      <dgm:t>
        <a:bodyPr/>
        <a:lstStyle/>
        <a:p>
          <a:endParaRPr lang="en-US"/>
        </a:p>
      </dgm:t>
    </dgm:pt>
    <dgm:pt modelId="{A7D7CC99-0158-45E6-B9E7-2FC461D9B38A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Plant Start up</a:t>
          </a:r>
        </a:p>
      </dgm:t>
    </dgm:pt>
    <dgm:pt modelId="{5519B122-3642-484E-91A5-40846F9177D9}" type="parTrans" cxnId="{4726DDFB-4CA5-423F-8A75-2AE93B7A85CF}">
      <dgm:prSet/>
      <dgm:spPr/>
      <dgm:t>
        <a:bodyPr/>
        <a:lstStyle/>
        <a:p>
          <a:endParaRPr lang="en-US"/>
        </a:p>
      </dgm:t>
    </dgm:pt>
    <dgm:pt modelId="{EA97372B-0825-47A3-9068-F0CF3FAEFE9C}" type="sibTrans" cxnId="{4726DDFB-4CA5-423F-8A75-2AE93B7A85CF}">
      <dgm:prSet/>
      <dgm:spPr/>
      <dgm:t>
        <a:bodyPr/>
        <a:lstStyle/>
        <a:p>
          <a:endParaRPr lang="en-US"/>
        </a:p>
      </dgm:t>
    </dgm:pt>
    <dgm:pt modelId="{BC4C3620-C067-4436-BDC2-79B07CAA428B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 Close out Meeting</a:t>
          </a:r>
        </a:p>
      </dgm:t>
    </dgm:pt>
    <dgm:pt modelId="{1EF3E275-7140-491D-98DD-3ED9D9A0B566}" type="parTrans" cxnId="{2929F552-FF2E-4374-B071-8697183B89CB}">
      <dgm:prSet/>
      <dgm:spPr/>
      <dgm:t>
        <a:bodyPr/>
        <a:lstStyle/>
        <a:p>
          <a:endParaRPr lang="en-US"/>
        </a:p>
      </dgm:t>
    </dgm:pt>
    <dgm:pt modelId="{C6C819BB-D104-4A3C-A6BD-C65B087B5083}" type="sibTrans" cxnId="{2929F552-FF2E-4374-B071-8697183B89CB}">
      <dgm:prSet/>
      <dgm:spPr/>
      <dgm:t>
        <a:bodyPr/>
        <a:lstStyle/>
        <a:p>
          <a:endParaRPr lang="en-US"/>
        </a:p>
      </dgm:t>
    </dgm:pt>
    <dgm:pt modelId="{E8BD95F4-06D3-4E6C-B7E9-90DA03126935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Shutdown deliverables </a:t>
          </a:r>
        </a:p>
      </dgm:t>
    </dgm:pt>
    <dgm:pt modelId="{A94CFA8B-CC72-469B-B2C9-8D383790EC66}" type="parTrans" cxnId="{69C359BE-1830-427C-AA73-6751CB5CBFC4}">
      <dgm:prSet/>
      <dgm:spPr/>
      <dgm:t>
        <a:bodyPr/>
        <a:lstStyle/>
        <a:p>
          <a:endParaRPr lang="en-US"/>
        </a:p>
      </dgm:t>
    </dgm:pt>
    <dgm:pt modelId="{366E2F45-DF63-44CD-A564-F03AF59D0944}" type="sibTrans" cxnId="{69C359BE-1830-427C-AA73-6751CB5CBFC4}">
      <dgm:prSet/>
      <dgm:spPr/>
      <dgm:t>
        <a:bodyPr/>
        <a:lstStyle/>
        <a:p>
          <a:endParaRPr lang="en-US"/>
        </a:p>
      </dgm:t>
    </dgm:pt>
    <dgm:pt modelId="{E1A610BC-31D3-482C-839B-9F5D8DCDE44E}">
      <dgm:prSet phldrT="[Text]"/>
      <dgm:spPr/>
      <dgm:t>
        <a:bodyPr/>
        <a:lstStyle/>
        <a:p>
          <a:r>
            <a:rPr lang="en-US" b="1" i="0" baseline="0" dirty="0">
              <a:latin typeface="Georgia" pitchFamily="18" charset="0"/>
            </a:rPr>
            <a:t>Quality Management</a:t>
          </a:r>
        </a:p>
      </dgm:t>
    </dgm:pt>
    <dgm:pt modelId="{DE4F0248-A6A3-458C-A710-A54495AFCF64}" type="parTrans" cxnId="{52CA5D0D-BD07-4FF4-8D90-CD34E6A561F6}">
      <dgm:prSet/>
      <dgm:spPr/>
      <dgm:t>
        <a:bodyPr/>
        <a:lstStyle/>
        <a:p>
          <a:endParaRPr lang="en-US"/>
        </a:p>
      </dgm:t>
    </dgm:pt>
    <dgm:pt modelId="{C125C4F1-A9BC-48B2-A770-8D85AF14EA0D}" type="sibTrans" cxnId="{52CA5D0D-BD07-4FF4-8D90-CD34E6A561F6}">
      <dgm:prSet/>
      <dgm:spPr/>
      <dgm:t>
        <a:bodyPr/>
        <a:lstStyle/>
        <a:p>
          <a:endParaRPr lang="en-US"/>
        </a:p>
      </dgm:t>
    </dgm:pt>
    <dgm:pt modelId="{465A511B-78DD-4F56-BFBE-49FF61B8F02D}">
      <dgm:prSet phldrT="[Text]"/>
      <dgm:spPr/>
      <dgm:t>
        <a:bodyPr/>
        <a:lstStyle/>
        <a:p>
          <a:r>
            <a:rPr lang="en-US" b="1" i="0" baseline="0" dirty="0">
              <a:latin typeface="Georgia" pitchFamily="18" charset="0"/>
            </a:rPr>
            <a:t>Cost Management</a:t>
          </a:r>
        </a:p>
      </dgm:t>
    </dgm:pt>
    <dgm:pt modelId="{30EC5BFF-58D9-46E2-AEEC-6BE5367854B3}" type="parTrans" cxnId="{6285EE04-25CB-40C4-8679-7CFFEF5BED46}">
      <dgm:prSet/>
      <dgm:spPr/>
      <dgm:t>
        <a:bodyPr/>
        <a:lstStyle/>
        <a:p>
          <a:endParaRPr lang="en-US"/>
        </a:p>
      </dgm:t>
    </dgm:pt>
    <dgm:pt modelId="{ACBD5FDB-E2D7-4457-9CD7-B05BA402C6FC}" type="sibTrans" cxnId="{6285EE04-25CB-40C4-8679-7CFFEF5BED46}">
      <dgm:prSet/>
      <dgm:spPr/>
      <dgm:t>
        <a:bodyPr/>
        <a:lstStyle/>
        <a:p>
          <a:endParaRPr lang="en-US"/>
        </a:p>
      </dgm:t>
    </dgm:pt>
    <dgm:pt modelId="{202839D5-B6EE-4781-BE9B-766DAA280273}" type="pres">
      <dgm:prSet presAssocID="{347CDC23-F1E4-46B6-9E8F-E1012D12C269}" presName="Name0" presStyleCnt="0">
        <dgm:presLayoutVars>
          <dgm:dir/>
          <dgm:animLvl val="lvl"/>
          <dgm:resizeHandles val="exact"/>
        </dgm:presLayoutVars>
      </dgm:prSet>
      <dgm:spPr/>
    </dgm:pt>
    <dgm:pt modelId="{A6733D39-8F45-492A-9436-7BF891A2075A}" type="pres">
      <dgm:prSet presAssocID="{09F262DD-7A43-4EB2-86C7-9C314CD4F050}" presName="boxAndChildren" presStyleCnt="0"/>
      <dgm:spPr/>
    </dgm:pt>
    <dgm:pt modelId="{5396EBD1-0DA9-4A5B-AA29-7448FDDD4221}" type="pres">
      <dgm:prSet presAssocID="{09F262DD-7A43-4EB2-86C7-9C314CD4F050}" presName="parentTextBox" presStyleLbl="node1" presStyleIdx="0" presStyleCnt="4"/>
      <dgm:spPr/>
    </dgm:pt>
    <dgm:pt modelId="{5A878FD7-4C7B-4DE0-804F-42C4171E6A68}" type="pres">
      <dgm:prSet presAssocID="{09F262DD-7A43-4EB2-86C7-9C314CD4F050}" presName="entireBox" presStyleLbl="node1" presStyleIdx="0" presStyleCnt="4"/>
      <dgm:spPr/>
    </dgm:pt>
    <dgm:pt modelId="{9D4D9107-E92F-4F36-BF4D-C78593441BD5}" type="pres">
      <dgm:prSet presAssocID="{09F262DD-7A43-4EB2-86C7-9C314CD4F050}" presName="descendantBox" presStyleCnt="0"/>
      <dgm:spPr/>
    </dgm:pt>
    <dgm:pt modelId="{74C0B8E3-6CDE-402A-87AF-5FB412B8C310}" type="pres">
      <dgm:prSet presAssocID="{A7D7CC99-0158-45E6-B9E7-2FC461D9B38A}" presName="childTextBox" presStyleLbl="fgAccFollowNode1" presStyleIdx="0" presStyleCnt="15" custScaleX="65640">
        <dgm:presLayoutVars>
          <dgm:bulletEnabled val="1"/>
        </dgm:presLayoutVars>
      </dgm:prSet>
      <dgm:spPr/>
    </dgm:pt>
    <dgm:pt modelId="{52026262-2962-4038-BDAD-8A200C659240}" type="pres">
      <dgm:prSet presAssocID="{4D1CD4EE-E7AF-4CDE-BAC6-CF3C5E771D34}" presName="childTextBox" presStyleLbl="fgAccFollowNode1" presStyleIdx="1" presStyleCnt="15" custScaleX="117557">
        <dgm:presLayoutVars>
          <dgm:bulletEnabled val="1"/>
        </dgm:presLayoutVars>
      </dgm:prSet>
      <dgm:spPr/>
    </dgm:pt>
    <dgm:pt modelId="{041012B5-6723-411F-88B2-2EB53F6BC8A4}" type="pres">
      <dgm:prSet presAssocID="{BC4C3620-C067-4436-BDC2-79B07CAA428B}" presName="childTextBox" presStyleLbl="fgAccFollowNode1" presStyleIdx="2" presStyleCnt="15">
        <dgm:presLayoutVars>
          <dgm:bulletEnabled val="1"/>
        </dgm:presLayoutVars>
      </dgm:prSet>
      <dgm:spPr/>
    </dgm:pt>
    <dgm:pt modelId="{D7FFE0B6-4D20-4C4F-A0D8-0142FE280152}" type="pres">
      <dgm:prSet presAssocID="{E8BD95F4-06D3-4E6C-B7E9-90DA03126935}" presName="childTextBox" presStyleLbl="fgAccFollowNode1" presStyleIdx="3" presStyleCnt="15">
        <dgm:presLayoutVars>
          <dgm:bulletEnabled val="1"/>
        </dgm:presLayoutVars>
      </dgm:prSet>
      <dgm:spPr/>
    </dgm:pt>
    <dgm:pt modelId="{316D42A9-CD97-4189-948A-83C6314A6A49}" type="pres">
      <dgm:prSet presAssocID="{54EA62CA-6E06-4602-BCC2-0FAC53F2EEDE}" presName="sp" presStyleCnt="0"/>
      <dgm:spPr/>
    </dgm:pt>
    <dgm:pt modelId="{A4505A16-AE90-4B68-B53D-7F113E7F3365}" type="pres">
      <dgm:prSet presAssocID="{84AEBF51-2954-423C-A96D-DC88585A7D93}" presName="arrowAndChildren" presStyleCnt="0"/>
      <dgm:spPr/>
    </dgm:pt>
    <dgm:pt modelId="{8E4B5259-A52A-4577-9B2A-D6396D891C57}" type="pres">
      <dgm:prSet presAssocID="{84AEBF51-2954-423C-A96D-DC88585A7D93}" presName="parentTextArrow" presStyleLbl="node1" presStyleIdx="0" presStyleCnt="4"/>
      <dgm:spPr/>
    </dgm:pt>
    <dgm:pt modelId="{33B22221-18C2-42EB-839A-F428D8F3FB49}" type="pres">
      <dgm:prSet presAssocID="{84AEBF51-2954-423C-A96D-DC88585A7D93}" presName="arrow" presStyleLbl="node1" presStyleIdx="1" presStyleCnt="4"/>
      <dgm:spPr/>
    </dgm:pt>
    <dgm:pt modelId="{D45D352E-501C-418F-A650-D76702C67A83}" type="pres">
      <dgm:prSet presAssocID="{84AEBF51-2954-423C-A96D-DC88585A7D93}" presName="descendantArrow" presStyleCnt="0"/>
      <dgm:spPr/>
    </dgm:pt>
    <dgm:pt modelId="{D5C05C0C-4604-4230-8F27-9B6EB9D16493}" type="pres">
      <dgm:prSet presAssocID="{E8DC62C8-CCA1-4E85-8968-F774D21CAD87}" presName="childTextArrow" presStyleLbl="fgAccFollowNode1" presStyleIdx="4" presStyleCnt="15">
        <dgm:presLayoutVars>
          <dgm:bulletEnabled val="1"/>
        </dgm:presLayoutVars>
      </dgm:prSet>
      <dgm:spPr/>
    </dgm:pt>
    <dgm:pt modelId="{4706512D-4C22-4FCE-BB1D-5E3933FCCD46}" type="pres">
      <dgm:prSet presAssocID="{E1A610BC-31D3-482C-839B-9F5D8DCDE44E}" presName="childTextArrow" presStyleLbl="fgAccFollowNode1" presStyleIdx="5" presStyleCnt="15">
        <dgm:presLayoutVars>
          <dgm:bulletEnabled val="1"/>
        </dgm:presLayoutVars>
      </dgm:prSet>
      <dgm:spPr/>
    </dgm:pt>
    <dgm:pt modelId="{13D3EF30-687D-48C8-AFF1-0240B581EE81}" type="pres">
      <dgm:prSet presAssocID="{32D3ABC1-E201-491F-91A7-AC77A335F2B8}" presName="childTextArrow" presStyleLbl="fgAccFollowNode1" presStyleIdx="6" presStyleCnt="15" custScaleX="127338">
        <dgm:presLayoutVars>
          <dgm:bulletEnabled val="1"/>
        </dgm:presLayoutVars>
      </dgm:prSet>
      <dgm:spPr/>
    </dgm:pt>
    <dgm:pt modelId="{7F0C4AB4-7C7D-468C-829E-9DF2A1945057}" type="pres">
      <dgm:prSet presAssocID="{465A511B-78DD-4F56-BFBE-49FF61B8F02D}" presName="childTextArrow" presStyleLbl="fgAccFollowNode1" presStyleIdx="7" presStyleCnt="15">
        <dgm:presLayoutVars>
          <dgm:bulletEnabled val="1"/>
        </dgm:presLayoutVars>
      </dgm:prSet>
      <dgm:spPr/>
    </dgm:pt>
    <dgm:pt modelId="{5634BF9A-10A2-4CAE-BB6E-6BB3381BBABC}" type="pres">
      <dgm:prSet presAssocID="{82362353-FC96-4FD2-8601-8ACA958DCB9E}" presName="sp" presStyleCnt="0"/>
      <dgm:spPr/>
    </dgm:pt>
    <dgm:pt modelId="{18EA9D90-DD67-476D-AD62-E6BA006CEBE1}" type="pres">
      <dgm:prSet presAssocID="{291017F1-116A-4646-863A-9B26C12FBE8F}" presName="arrowAndChildren" presStyleCnt="0"/>
      <dgm:spPr/>
    </dgm:pt>
    <dgm:pt modelId="{B9123BB7-32FB-46A1-8A2E-932DA9BAAEBC}" type="pres">
      <dgm:prSet presAssocID="{291017F1-116A-4646-863A-9B26C12FBE8F}" presName="parentTextArrow" presStyleLbl="node1" presStyleIdx="1" presStyleCnt="4"/>
      <dgm:spPr/>
    </dgm:pt>
    <dgm:pt modelId="{39F75A8F-2DDE-44BA-9883-CA27AB8A7F23}" type="pres">
      <dgm:prSet presAssocID="{291017F1-116A-4646-863A-9B26C12FBE8F}" presName="arrow" presStyleLbl="node1" presStyleIdx="2" presStyleCnt="4"/>
      <dgm:spPr/>
    </dgm:pt>
    <dgm:pt modelId="{8E640355-9E1B-440A-8504-0A14A7FDF9A6}" type="pres">
      <dgm:prSet presAssocID="{291017F1-116A-4646-863A-9B26C12FBE8F}" presName="descendantArrow" presStyleCnt="0"/>
      <dgm:spPr/>
    </dgm:pt>
    <dgm:pt modelId="{82508C79-D40F-4BAA-9328-6A571CAF15A3}" type="pres">
      <dgm:prSet presAssocID="{552EF5F6-15BC-4064-92FF-EBDDC444459E}" presName="childTextArrow" presStyleLbl="fgAccFollowNode1" presStyleIdx="8" presStyleCnt="15">
        <dgm:presLayoutVars>
          <dgm:bulletEnabled val="1"/>
        </dgm:presLayoutVars>
      </dgm:prSet>
      <dgm:spPr/>
    </dgm:pt>
    <dgm:pt modelId="{018A046D-7D00-4FA5-9A18-59D92FB101A3}" type="pres">
      <dgm:prSet presAssocID="{9ADF36DC-74CD-4C6E-B3B5-4F82BA8C0ECD}" presName="childTextArrow" presStyleLbl="fgAccFollowNode1" presStyleIdx="9" presStyleCnt="15">
        <dgm:presLayoutVars>
          <dgm:bulletEnabled val="1"/>
        </dgm:presLayoutVars>
      </dgm:prSet>
      <dgm:spPr/>
    </dgm:pt>
    <dgm:pt modelId="{03825E87-EB4A-4353-921E-192C6F837927}" type="pres">
      <dgm:prSet presAssocID="{65423851-78FA-404B-8E47-6E2516F4C055}" presName="childTextArrow" presStyleLbl="fgAccFollowNode1" presStyleIdx="10" presStyleCnt="15">
        <dgm:presLayoutVars>
          <dgm:bulletEnabled val="1"/>
        </dgm:presLayoutVars>
      </dgm:prSet>
      <dgm:spPr/>
    </dgm:pt>
    <dgm:pt modelId="{32A1E2CF-F1F7-4A8C-B90D-A973CF148B8D}" type="pres">
      <dgm:prSet presAssocID="{8CFC02D9-5D0E-4941-A32D-228426E511CC}" presName="sp" presStyleCnt="0"/>
      <dgm:spPr/>
    </dgm:pt>
    <dgm:pt modelId="{C97DB5E0-6F79-465A-B25C-E7BCDB352767}" type="pres">
      <dgm:prSet presAssocID="{639C7B69-DAF8-4EC5-992E-B9144A7F1742}" presName="arrowAndChildren" presStyleCnt="0"/>
      <dgm:spPr/>
    </dgm:pt>
    <dgm:pt modelId="{A4EE940E-1305-40CC-B41E-C24F2BD08EC3}" type="pres">
      <dgm:prSet presAssocID="{639C7B69-DAF8-4EC5-992E-B9144A7F1742}" presName="parentTextArrow" presStyleLbl="node1" presStyleIdx="2" presStyleCnt="4"/>
      <dgm:spPr/>
    </dgm:pt>
    <dgm:pt modelId="{558A1B02-186E-4180-BE2B-BB2D465370DE}" type="pres">
      <dgm:prSet presAssocID="{639C7B69-DAF8-4EC5-992E-B9144A7F1742}" presName="arrow" presStyleLbl="node1" presStyleIdx="3" presStyleCnt="4" custScaleY="94275" custLinFactNeighborY="2630"/>
      <dgm:spPr/>
    </dgm:pt>
    <dgm:pt modelId="{21392AF5-9A79-430B-8D43-61FBFFD01C0A}" type="pres">
      <dgm:prSet presAssocID="{639C7B69-DAF8-4EC5-992E-B9144A7F1742}" presName="descendantArrow" presStyleCnt="0"/>
      <dgm:spPr/>
    </dgm:pt>
    <dgm:pt modelId="{1EABC79F-3127-41B2-9219-9B248CB82D3D}" type="pres">
      <dgm:prSet presAssocID="{794E5031-BD9B-47A3-95C6-38E7A8339DA8}" presName="childTextArrow" presStyleLbl="fgAccFollowNode1" presStyleIdx="11" presStyleCnt="15" custScaleX="155583">
        <dgm:presLayoutVars>
          <dgm:bulletEnabled val="1"/>
        </dgm:presLayoutVars>
      </dgm:prSet>
      <dgm:spPr/>
    </dgm:pt>
    <dgm:pt modelId="{D7A45B65-A69A-4908-8F24-A48F70A37FEC}" type="pres">
      <dgm:prSet presAssocID="{4FE16748-1B58-484D-A613-ADC9708F29E3}" presName="childTextArrow" presStyleLbl="fgAccFollowNode1" presStyleIdx="12" presStyleCnt="15" custScaleX="85156">
        <dgm:presLayoutVars>
          <dgm:bulletEnabled val="1"/>
        </dgm:presLayoutVars>
      </dgm:prSet>
      <dgm:spPr/>
    </dgm:pt>
    <dgm:pt modelId="{E96000D8-D836-413F-95CB-CA0EAA79EA6D}" type="pres">
      <dgm:prSet presAssocID="{FF62F14C-1C54-4C61-9F53-19A75EA1558B}" presName="childTextArrow" presStyleLbl="fgAccFollowNode1" presStyleIdx="13" presStyleCnt="15" custScaleX="86587">
        <dgm:presLayoutVars>
          <dgm:bulletEnabled val="1"/>
        </dgm:presLayoutVars>
      </dgm:prSet>
      <dgm:spPr/>
    </dgm:pt>
    <dgm:pt modelId="{36AD8422-F76E-4375-B3D1-30D86DEE6BC0}" type="pres">
      <dgm:prSet presAssocID="{3F2C52B9-16FC-4A7D-AD37-9F6EA79B3A2E}" presName="childTextArrow" presStyleLbl="fgAccFollowNode1" presStyleIdx="14" presStyleCnt="15">
        <dgm:presLayoutVars>
          <dgm:bulletEnabled val="1"/>
        </dgm:presLayoutVars>
      </dgm:prSet>
      <dgm:spPr/>
    </dgm:pt>
  </dgm:ptLst>
  <dgm:cxnLst>
    <dgm:cxn modelId="{6285EE04-25CB-40C4-8679-7CFFEF5BED46}" srcId="{84AEBF51-2954-423C-A96D-DC88585A7D93}" destId="{465A511B-78DD-4F56-BFBE-49FF61B8F02D}" srcOrd="3" destOrd="0" parTransId="{30EC5BFF-58D9-46E2-AEEC-6BE5367854B3}" sibTransId="{ACBD5FDB-E2D7-4457-9CD7-B05BA402C6FC}"/>
    <dgm:cxn modelId="{1666F606-168C-4CC9-9F22-DF2FCD62017D}" type="presOf" srcId="{4FE16748-1B58-484D-A613-ADC9708F29E3}" destId="{D7A45B65-A69A-4908-8F24-A48F70A37FEC}" srcOrd="0" destOrd="0" presId="urn:microsoft.com/office/officeart/2005/8/layout/process4"/>
    <dgm:cxn modelId="{68FE7E08-E961-4713-B0A3-2ECE881EDB72}" srcId="{347CDC23-F1E4-46B6-9E8F-E1012D12C269}" destId="{84AEBF51-2954-423C-A96D-DC88585A7D93}" srcOrd="2" destOrd="0" parTransId="{02FEA33E-D209-4E77-ABC3-A6FF70EB62BB}" sibTransId="{54EA62CA-6E06-4602-BCC2-0FAC53F2EEDE}"/>
    <dgm:cxn modelId="{AF721E0D-9943-402F-A28A-3F7872614628}" type="presOf" srcId="{BC4C3620-C067-4436-BDC2-79B07CAA428B}" destId="{041012B5-6723-411F-88B2-2EB53F6BC8A4}" srcOrd="0" destOrd="0" presId="urn:microsoft.com/office/officeart/2005/8/layout/process4"/>
    <dgm:cxn modelId="{52CA5D0D-BD07-4FF4-8D90-CD34E6A561F6}" srcId="{84AEBF51-2954-423C-A96D-DC88585A7D93}" destId="{E1A610BC-31D3-482C-839B-9F5D8DCDE44E}" srcOrd="1" destOrd="0" parTransId="{DE4F0248-A6A3-458C-A710-A54495AFCF64}" sibTransId="{C125C4F1-A9BC-48B2-A770-8D85AF14EA0D}"/>
    <dgm:cxn modelId="{AF495B0F-0114-42F7-BA30-4A02ACD20D7A}" srcId="{639C7B69-DAF8-4EC5-992E-B9144A7F1742}" destId="{794E5031-BD9B-47A3-95C6-38E7A8339DA8}" srcOrd="0" destOrd="0" parTransId="{930A52EC-C26B-4CB7-BDD8-9E80E33874C0}" sibTransId="{7D251EFF-9943-48F9-879E-A3BC2D90A498}"/>
    <dgm:cxn modelId="{6A279F0F-78E1-4A64-A4AD-638E67756407}" type="presOf" srcId="{465A511B-78DD-4F56-BFBE-49FF61B8F02D}" destId="{7F0C4AB4-7C7D-468C-829E-9DF2A1945057}" srcOrd="0" destOrd="0" presId="urn:microsoft.com/office/officeart/2005/8/layout/process4"/>
    <dgm:cxn modelId="{5DF25312-2CDB-41C3-94FA-0E1FC88DBBAD}" srcId="{639C7B69-DAF8-4EC5-992E-B9144A7F1742}" destId="{4FE16748-1B58-484D-A613-ADC9708F29E3}" srcOrd="1" destOrd="0" parTransId="{810AF850-8DE2-47FE-9A7B-5919C34247F0}" sibTransId="{19F3A2D9-AD87-45C4-AE8E-A56E4EB05A37}"/>
    <dgm:cxn modelId="{C9251316-DB67-4F00-AAE8-BA497CC17723}" type="presOf" srcId="{3F2C52B9-16FC-4A7D-AD37-9F6EA79B3A2E}" destId="{36AD8422-F76E-4375-B3D1-30D86DEE6BC0}" srcOrd="0" destOrd="0" presId="urn:microsoft.com/office/officeart/2005/8/layout/process4"/>
    <dgm:cxn modelId="{97C8B319-8A70-4B69-B4C5-CBE2BD75ACFC}" srcId="{347CDC23-F1E4-46B6-9E8F-E1012D12C269}" destId="{291017F1-116A-4646-863A-9B26C12FBE8F}" srcOrd="1" destOrd="0" parTransId="{A9EC1BD2-5FB5-42E9-B587-BD1DCC32C300}" sibTransId="{82362353-FC96-4FD2-8601-8ACA958DCB9E}"/>
    <dgm:cxn modelId="{E1530E29-0B81-4F0A-84E0-E2A9146C9A5D}" type="presOf" srcId="{09F262DD-7A43-4EB2-86C7-9C314CD4F050}" destId="{5396EBD1-0DA9-4A5B-AA29-7448FDDD4221}" srcOrd="0" destOrd="0" presId="urn:microsoft.com/office/officeart/2005/8/layout/process4"/>
    <dgm:cxn modelId="{29033D2C-1077-4B74-8944-F0B5226B4234}" type="presOf" srcId="{347CDC23-F1E4-46B6-9E8F-E1012D12C269}" destId="{202839D5-B6EE-4781-BE9B-766DAA280273}" srcOrd="0" destOrd="0" presId="urn:microsoft.com/office/officeart/2005/8/layout/process4"/>
    <dgm:cxn modelId="{0753E72F-0A3C-4B0D-9CF6-9F08D60D1679}" type="presOf" srcId="{09F262DD-7A43-4EB2-86C7-9C314CD4F050}" destId="{5A878FD7-4C7B-4DE0-804F-42C4171E6A68}" srcOrd="1" destOrd="0" presId="urn:microsoft.com/office/officeart/2005/8/layout/process4"/>
    <dgm:cxn modelId="{6D84C333-D3AA-425A-8521-121922D6FCEF}" srcId="{639C7B69-DAF8-4EC5-992E-B9144A7F1742}" destId="{FF62F14C-1C54-4C61-9F53-19A75EA1558B}" srcOrd="2" destOrd="0" parTransId="{4D892DB0-87C6-4B20-998F-F281DB680653}" sibTransId="{89599DBF-A388-4016-9183-77221F96FB92}"/>
    <dgm:cxn modelId="{CB87E65C-B46B-4D00-AB66-9E2A5C8DC04E}" type="presOf" srcId="{84AEBF51-2954-423C-A96D-DC88585A7D93}" destId="{8E4B5259-A52A-4577-9B2A-D6396D891C57}" srcOrd="0" destOrd="0" presId="urn:microsoft.com/office/officeart/2005/8/layout/process4"/>
    <dgm:cxn modelId="{A7D01E66-45D8-4DCF-8F15-81BC0BD5623E}" type="presOf" srcId="{291017F1-116A-4646-863A-9B26C12FBE8F}" destId="{B9123BB7-32FB-46A1-8A2E-932DA9BAAEBC}" srcOrd="0" destOrd="0" presId="urn:microsoft.com/office/officeart/2005/8/layout/process4"/>
    <dgm:cxn modelId="{1F6D094B-4E2F-4FA2-818C-585B250060DF}" type="presOf" srcId="{794E5031-BD9B-47A3-95C6-38E7A8339DA8}" destId="{1EABC79F-3127-41B2-9219-9B248CB82D3D}" srcOrd="0" destOrd="0" presId="urn:microsoft.com/office/officeart/2005/8/layout/process4"/>
    <dgm:cxn modelId="{B80BE64C-9948-41BA-A644-EE6F66C10A2B}" type="presOf" srcId="{552EF5F6-15BC-4064-92FF-EBDDC444459E}" destId="{82508C79-D40F-4BAA-9328-6A571CAF15A3}" srcOrd="0" destOrd="0" presId="urn:microsoft.com/office/officeart/2005/8/layout/process4"/>
    <dgm:cxn modelId="{F0859B6E-2FA8-4C49-BC74-05C24AC6540D}" srcId="{84AEBF51-2954-423C-A96D-DC88585A7D93}" destId="{E8DC62C8-CCA1-4E85-8968-F774D21CAD87}" srcOrd="0" destOrd="0" parTransId="{A875ABC7-F21E-4A4A-BB87-C979E6083688}" sibTransId="{0EE8B4E3-E623-4363-B1C8-4EF8A6DFFC43}"/>
    <dgm:cxn modelId="{4078DE6F-933D-4A98-92F4-B71C476D877C}" type="presOf" srcId="{639C7B69-DAF8-4EC5-992E-B9144A7F1742}" destId="{A4EE940E-1305-40CC-B41E-C24F2BD08EC3}" srcOrd="0" destOrd="0" presId="urn:microsoft.com/office/officeart/2005/8/layout/process4"/>
    <dgm:cxn modelId="{6CB5F951-DFA8-48C1-8F0C-9C0EA82E01D6}" srcId="{347CDC23-F1E4-46B6-9E8F-E1012D12C269}" destId="{09F262DD-7A43-4EB2-86C7-9C314CD4F050}" srcOrd="3" destOrd="0" parTransId="{73B300C6-CF75-485F-B0E3-3178B40A784C}" sibTransId="{AF04A869-194B-4FAE-9BAE-C63FF0513AE7}"/>
    <dgm:cxn modelId="{2929F552-FF2E-4374-B071-8697183B89CB}" srcId="{09F262DD-7A43-4EB2-86C7-9C314CD4F050}" destId="{BC4C3620-C067-4436-BDC2-79B07CAA428B}" srcOrd="2" destOrd="0" parTransId="{1EF3E275-7140-491D-98DD-3ED9D9A0B566}" sibTransId="{C6C819BB-D104-4A3C-A6BD-C65B087B5083}"/>
    <dgm:cxn modelId="{41B73853-CC2A-4AD6-BA20-AC4CD52D9BE2}" type="presOf" srcId="{FF62F14C-1C54-4C61-9F53-19A75EA1558B}" destId="{E96000D8-D836-413F-95CB-CA0EAA79EA6D}" srcOrd="0" destOrd="0" presId="urn:microsoft.com/office/officeart/2005/8/layout/process4"/>
    <dgm:cxn modelId="{6F38C655-8176-4C13-9E87-E5FF39F516D2}" srcId="{639C7B69-DAF8-4EC5-992E-B9144A7F1742}" destId="{3F2C52B9-16FC-4A7D-AD37-9F6EA79B3A2E}" srcOrd="3" destOrd="0" parTransId="{8564B6F6-822D-4765-BDDD-968B48E27CDF}" sibTransId="{937E669A-C1F4-48F6-B706-708423208482}"/>
    <dgm:cxn modelId="{51FF7F8B-82C5-4E6B-95F3-F26DF7588362}" srcId="{291017F1-116A-4646-863A-9B26C12FBE8F}" destId="{9ADF36DC-74CD-4C6E-B3B5-4F82BA8C0ECD}" srcOrd="1" destOrd="0" parTransId="{FDCE6354-57E5-420C-8AA2-691594EF5144}" sibTransId="{87E8F027-2F05-4DCE-994A-07FD55FBCC25}"/>
    <dgm:cxn modelId="{8DE9428D-BDE6-4BBB-95ED-431EC1FD53B2}" type="presOf" srcId="{E8DC62C8-CCA1-4E85-8968-F774D21CAD87}" destId="{D5C05C0C-4604-4230-8F27-9B6EB9D16493}" srcOrd="0" destOrd="0" presId="urn:microsoft.com/office/officeart/2005/8/layout/process4"/>
    <dgm:cxn modelId="{75A9DD8F-8A16-48CC-8016-25CEEFF5B3C0}" type="presOf" srcId="{A7D7CC99-0158-45E6-B9E7-2FC461D9B38A}" destId="{74C0B8E3-6CDE-402A-87AF-5FB412B8C310}" srcOrd="0" destOrd="0" presId="urn:microsoft.com/office/officeart/2005/8/layout/process4"/>
    <dgm:cxn modelId="{F394579B-36BE-4594-9458-053795A15D50}" type="presOf" srcId="{9ADF36DC-74CD-4C6E-B3B5-4F82BA8C0ECD}" destId="{018A046D-7D00-4FA5-9A18-59D92FB101A3}" srcOrd="0" destOrd="0" presId="urn:microsoft.com/office/officeart/2005/8/layout/process4"/>
    <dgm:cxn modelId="{5E77329D-EFA8-4662-8974-0FBFBFF5689F}" type="presOf" srcId="{291017F1-116A-4646-863A-9B26C12FBE8F}" destId="{39F75A8F-2DDE-44BA-9883-CA27AB8A7F23}" srcOrd="1" destOrd="0" presId="urn:microsoft.com/office/officeart/2005/8/layout/process4"/>
    <dgm:cxn modelId="{31A193B3-A1E1-4694-8D74-44C4692AE8E9}" srcId="{291017F1-116A-4646-863A-9B26C12FBE8F}" destId="{552EF5F6-15BC-4064-92FF-EBDDC444459E}" srcOrd="0" destOrd="0" parTransId="{2F877F55-0254-4CE0-9640-5895B41B2BCF}" sibTransId="{C2FFBC7C-F5CF-473B-BD67-95395887A358}"/>
    <dgm:cxn modelId="{7268D9B3-D45E-4A7D-8D95-D1502475A7B3}" type="presOf" srcId="{639C7B69-DAF8-4EC5-992E-B9144A7F1742}" destId="{558A1B02-186E-4180-BE2B-BB2D465370DE}" srcOrd="1" destOrd="0" presId="urn:microsoft.com/office/officeart/2005/8/layout/process4"/>
    <dgm:cxn modelId="{991D10BA-D493-4BF3-9967-9DEE133D89C5}" srcId="{347CDC23-F1E4-46B6-9E8F-E1012D12C269}" destId="{639C7B69-DAF8-4EC5-992E-B9144A7F1742}" srcOrd="0" destOrd="0" parTransId="{E540FA42-D375-42C7-B60F-560C151D6E5A}" sibTransId="{8CFC02D9-5D0E-4941-A32D-228426E511CC}"/>
    <dgm:cxn modelId="{69C359BE-1830-427C-AA73-6751CB5CBFC4}" srcId="{09F262DD-7A43-4EB2-86C7-9C314CD4F050}" destId="{E8BD95F4-06D3-4E6C-B7E9-90DA03126935}" srcOrd="3" destOrd="0" parTransId="{A94CFA8B-CC72-469B-B2C9-8D383790EC66}" sibTransId="{366E2F45-DF63-44CD-A564-F03AF59D0944}"/>
    <dgm:cxn modelId="{A0B0CEBE-EE75-43B0-8DAF-85F4078BB3B2}" type="presOf" srcId="{E8BD95F4-06D3-4E6C-B7E9-90DA03126935}" destId="{D7FFE0B6-4D20-4C4F-A0D8-0142FE280152}" srcOrd="0" destOrd="0" presId="urn:microsoft.com/office/officeart/2005/8/layout/process4"/>
    <dgm:cxn modelId="{431261C9-93A0-4EC0-A87C-796A4B63B8EF}" srcId="{84AEBF51-2954-423C-A96D-DC88585A7D93}" destId="{32D3ABC1-E201-491F-91A7-AC77A335F2B8}" srcOrd="2" destOrd="0" parTransId="{6D382802-717F-4EE9-8779-BDE249063708}" sibTransId="{F3C42FFF-0F0B-4E12-BAEC-8DEBE1AFDCB7}"/>
    <dgm:cxn modelId="{7A2A47D3-6090-4D91-ABA4-2A245998CD2B}" type="presOf" srcId="{4D1CD4EE-E7AF-4CDE-BAC6-CF3C5E771D34}" destId="{52026262-2962-4038-BDAD-8A200C659240}" srcOrd="0" destOrd="0" presId="urn:microsoft.com/office/officeart/2005/8/layout/process4"/>
    <dgm:cxn modelId="{FA64C7F0-ECEE-453F-A195-0FF4874D2CD2}" srcId="{09F262DD-7A43-4EB2-86C7-9C314CD4F050}" destId="{4D1CD4EE-E7AF-4CDE-BAC6-CF3C5E771D34}" srcOrd="1" destOrd="0" parTransId="{F6D6DC03-8429-494F-A3CC-9B6021BC82CD}" sibTransId="{0DB3C946-DCD1-4BE9-B898-D0C646E7C878}"/>
    <dgm:cxn modelId="{7F676CF1-1F92-4FBF-9B59-A64BEA88E65E}" type="presOf" srcId="{65423851-78FA-404B-8E47-6E2516F4C055}" destId="{03825E87-EB4A-4353-921E-192C6F837927}" srcOrd="0" destOrd="0" presId="urn:microsoft.com/office/officeart/2005/8/layout/process4"/>
    <dgm:cxn modelId="{071295F3-760D-45EF-AE0B-A42335601799}" type="presOf" srcId="{E1A610BC-31D3-482C-839B-9F5D8DCDE44E}" destId="{4706512D-4C22-4FCE-BB1D-5E3933FCCD46}" srcOrd="0" destOrd="0" presId="urn:microsoft.com/office/officeart/2005/8/layout/process4"/>
    <dgm:cxn modelId="{1E106FF6-BA28-4933-A8C2-FBB56389B4AA}" type="presOf" srcId="{84AEBF51-2954-423C-A96D-DC88585A7D93}" destId="{33B22221-18C2-42EB-839A-F428D8F3FB49}" srcOrd="1" destOrd="0" presId="urn:microsoft.com/office/officeart/2005/8/layout/process4"/>
    <dgm:cxn modelId="{23A99AF7-0B0C-4957-B6CA-1CD65054C74F}" srcId="{291017F1-116A-4646-863A-9B26C12FBE8F}" destId="{65423851-78FA-404B-8E47-6E2516F4C055}" srcOrd="2" destOrd="0" parTransId="{71174C97-D74A-421D-BFED-AE287F8AC9DD}" sibTransId="{01FA008E-CB70-4FD8-AE99-A2653271EA76}"/>
    <dgm:cxn modelId="{4726DDFB-4CA5-423F-8A75-2AE93B7A85CF}" srcId="{09F262DD-7A43-4EB2-86C7-9C314CD4F050}" destId="{A7D7CC99-0158-45E6-B9E7-2FC461D9B38A}" srcOrd="0" destOrd="0" parTransId="{5519B122-3642-484E-91A5-40846F9177D9}" sibTransId="{EA97372B-0825-47A3-9068-F0CF3FAEFE9C}"/>
    <dgm:cxn modelId="{252675FC-B6C1-40CD-8D2C-432D50318EC0}" type="presOf" srcId="{32D3ABC1-E201-491F-91A7-AC77A335F2B8}" destId="{13D3EF30-687D-48C8-AFF1-0240B581EE81}" srcOrd="0" destOrd="0" presId="urn:microsoft.com/office/officeart/2005/8/layout/process4"/>
    <dgm:cxn modelId="{DEE94FC0-DD42-4E53-B7C8-F56B37286840}" type="presParOf" srcId="{202839D5-B6EE-4781-BE9B-766DAA280273}" destId="{A6733D39-8F45-492A-9436-7BF891A2075A}" srcOrd="0" destOrd="0" presId="urn:microsoft.com/office/officeart/2005/8/layout/process4"/>
    <dgm:cxn modelId="{1A963C24-E06A-4F80-AF50-CECA9975FC5E}" type="presParOf" srcId="{A6733D39-8F45-492A-9436-7BF891A2075A}" destId="{5396EBD1-0DA9-4A5B-AA29-7448FDDD4221}" srcOrd="0" destOrd="0" presId="urn:microsoft.com/office/officeart/2005/8/layout/process4"/>
    <dgm:cxn modelId="{D919788B-9BEA-413B-A420-4F99CE408933}" type="presParOf" srcId="{A6733D39-8F45-492A-9436-7BF891A2075A}" destId="{5A878FD7-4C7B-4DE0-804F-42C4171E6A68}" srcOrd="1" destOrd="0" presId="urn:microsoft.com/office/officeart/2005/8/layout/process4"/>
    <dgm:cxn modelId="{D8C033CD-BE27-4D88-9B04-18DB6BD2622C}" type="presParOf" srcId="{A6733D39-8F45-492A-9436-7BF891A2075A}" destId="{9D4D9107-E92F-4F36-BF4D-C78593441BD5}" srcOrd="2" destOrd="0" presId="urn:microsoft.com/office/officeart/2005/8/layout/process4"/>
    <dgm:cxn modelId="{753BAE77-A745-41E3-B3B5-DD9D5F9FEE7F}" type="presParOf" srcId="{9D4D9107-E92F-4F36-BF4D-C78593441BD5}" destId="{74C0B8E3-6CDE-402A-87AF-5FB412B8C310}" srcOrd="0" destOrd="0" presId="urn:microsoft.com/office/officeart/2005/8/layout/process4"/>
    <dgm:cxn modelId="{8F58842F-9F0A-4847-A178-451F12FD7691}" type="presParOf" srcId="{9D4D9107-E92F-4F36-BF4D-C78593441BD5}" destId="{52026262-2962-4038-BDAD-8A200C659240}" srcOrd="1" destOrd="0" presId="urn:microsoft.com/office/officeart/2005/8/layout/process4"/>
    <dgm:cxn modelId="{89DBEA9C-4DFC-4D1A-8A1B-185063926693}" type="presParOf" srcId="{9D4D9107-E92F-4F36-BF4D-C78593441BD5}" destId="{041012B5-6723-411F-88B2-2EB53F6BC8A4}" srcOrd="2" destOrd="0" presId="urn:microsoft.com/office/officeart/2005/8/layout/process4"/>
    <dgm:cxn modelId="{770AA17F-63C7-4AEF-81E8-B2E333995C29}" type="presParOf" srcId="{9D4D9107-E92F-4F36-BF4D-C78593441BD5}" destId="{D7FFE0B6-4D20-4C4F-A0D8-0142FE280152}" srcOrd="3" destOrd="0" presId="urn:microsoft.com/office/officeart/2005/8/layout/process4"/>
    <dgm:cxn modelId="{8CB20F49-81F5-463A-BCC3-C7909C982F8A}" type="presParOf" srcId="{202839D5-B6EE-4781-BE9B-766DAA280273}" destId="{316D42A9-CD97-4189-948A-83C6314A6A49}" srcOrd="1" destOrd="0" presId="urn:microsoft.com/office/officeart/2005/8/layout/process4"/>
    <dgm:cxn modelId="{816618F0-2224-4CA2-99E3-17BDCEF46529}" type="presParOf" srcId="{202839D5-B6EE-4781-BE9B-766DAA280273}" destId="{A4505A16-AE90-4B68-B53D-7F113E7F3365}" srcOrd="2" destOrd="0" presId="urn:microsoft.com/office/officeart/2005/8/layout/process4"/>
    <dgm:cxn modelId="{ADB3AFA1-AD19-48AD-9346-3362EDF72FEA}" type="presParOf" srcId="{A4505A16-AE90-4B68-B53D-7F113E7F3365}" destId="{8E4B5259-A52A-4577-9B2A-D6396D891C57}" srcOrd="0" destOrd="0" presId="urn:microsoft.com/office/officeart/2005/8/layout/process4"/>
    <dgm:cxn modelId="{18AE405A-819C-4E67-A2C9-075F89E1F776}" type="presParOf" srcId="{A4505A16-AE90-4B68-B53D-7F113E7F3365}" destId="{33B22221-18C2-42EB-839A-F428D8F3FB49}" srcOrd="1" destOrd="0" presId="urn:microsoft.com/office/officeart/2005/8/layout/process4"/>
    <dgm:cxn modelId="{52A8E9D9-593C-4F16-9B13-42F0C8EC7C41}" type="presParOf" srcId="{A4505A16-AE90-4B68-B53D-7F113E7F3365}" destId="{D45D352E-501C-418F-A650-D76702C67A83}" srcOrd="2" destOrd="0" presId="urn:microsoft.com/office/officeart/2005/8/layout/process4"/>
    <dgm:cxn modelId="{B62AA951-007F-4708-9AF4-A2BA81565607}" type="presParOf" srcId="{D45D352E-501C-418F-A650-D76702C67A83}" destId="{D5C05C0C-4604-4230-8F27-9B6EB9D16493}" srcOrd="0" destOrd="0" presId="urn:microsoft.com/office/officeart/2005/8/layout/process4"/>
    <dgm:cxn modelId="{6DA116F8-C9C2-4587-B68E-335A94917EA5}" type="presParOf" srcId="{D45D352E-501C-418F-A650-D76702C67A83}" destId="{4706512D-4C22-4FCE-BB1D-5E3933FCCD46}" srcOrd="1" destOrd="0" presId="urn:microsoft.com/office/officeart/2005/8/layout/process4"/>
    <dgm:cxn modelId="{BFF893A9-0B1E-4A9D-9BE8-23E0FD7812A0}" type="presParOf" srcId="{D45D352E-501C-418F-A650-D76702C67A83}" destId="{13D3EF30-687D-48C8-AFF1-0240B581EE81}" srcOrd="2" destOrd="0" presId="urn:microsoft.com/office/officeart/2005/8/layout/process4"/>
    <dgm:cxn modelId="{8FDE905B-D83E-41AB-ACD9-E10DB146CE34}" type="presParOf" srcId="{D45D352E-501C-418F-A650-D76702C67A83}" destId="{7F0C4AB4-7C7D-468C-829E-9DF2A1945057}" srcOrd="3" destOrd="0" presId="urn:microsoft.com/office/officeart/2005/8/layout/process4"/>
    <dgm:cxn modelId="{F9E8FB02-E3D2-431B-B14F-7945E4B9CBA6}" type="presParOf" srcId="{202839D5-B6EE-4781-BE9B-766DAA280273}" destId="{5634BF9A-10A2-4CAE-BB6E-6BB3381BBABC}" srcOrd="3" destOrd="0" presId="urn:microsoft.com/office/officeart/2005/8/layout/process4"/>
    <dgm:cxn modelId="{E56A85FC-B8B8-49C5-ADD7-59F7A229223E}" type="presParOf" srcId="{202839D5-B6EE-4781-BE9B-766DAA280273}" destId="{18EA9D90-DD67-476D-AD62-E6BA006CEBE1}" srcOrd="4" destOrd="0" presId="urn:microsoft.com/office/officeart/2005/8/layout/process4"/>
    <dgm:cxn modelId="{08FFC6C2-C521-4A47-A67A-C090D52FEF47}" type="presParOf" srcId="{18EA9D90-DD67-476D-AD62-E6BA006CEBE1}" destId="{B9123BB7-32FB-46A1-8A2E-932DA9BAAEBC}" srcOrd="0" destOrd="0" presId="urn:microsoft.com/office/officeart/2005/8/layout/process4"/>
    <dgm:cxn modelId="{35D21B74-B8C2-4970-A9C5-A43D404958BF}" type="presParOf" srcId="{18EA9D90-DD67-476D-AD62-E6BA006CEBE1}" destId="{39F75A8F-2DDE-44BA-9883-CA27AB8A7F23}" srcOrd="1" destOrd="0" presId="urn:microsoft.com/office/officeart/2005/8/layout/process4"/>
    <dgm:cxn modelId="{F1B5BB4D-C5AD-4A58-9AFE-516E9ECCB23C}" type="presParOf" srcId="{18EA9D90-DD67-476D-AD62-E6BA006CEBE1}" destId="{8E640355-9E1B-440A-8504-0A14A7FDF9A6}" srcOrd="2" destOrd="0" presId="urn:microsoft.com/office/officeart/2005/8/layout/process4"/>
    <dgm:cxn modelId="{7CCF8185-49AF-41AA-A202-7017A1C55177}" type="presParOf" srcId="{8E640355-9E1B-440A-8504-0A14A7FDF9A6}" destId="{82508C79-D40F-4BAA-9328-6A571CAF15A3}" srcOrd="0" destOrd="0" presId="urn:microsoft.com/office/officeart/2005/8/layout/process4"/>
    <dgm:cxn modelId="{78F2E376-3CE6-423C-8B35-DC498ADF5B80}" type="presParOf" srcId="{8E640355-9E1B-440A-8504-0A14A7FDF9A6}" destId="{018A046D-7D00-4FA5-9A18-59D92FB101A3}" srcOrd="1" destOrd="0" presId="urn:microsoft.com/office/officeart/2005/8/layout/process4"/>
    <dgm:cxn modelId="{C4E5B730-CF53-4AF9-AB64-06779ABF5EDF}" type="presParOf" srcId="{8E640355-9E1B-440A-8504-0A14A7FDF9A6}" destId="{03825E87-EB4A-4353-921E-192C6F837927}" srcOrd="2" destOrd="0" presId="urn:microsoft.com/office/officeart/2005/8/layout/process4"/>
    <dgm:cxn modelId="{CA855F0C-C403-41DE-A9C8-A84ED615FF68}" type="presParOf" srcId="{202839D5-B6EE-4781-BE9B-766DAA280273}" destId="{32A1E2CF-F1F7-4A8C-B90D-A973CF148B8D}" srcOrd="5" destOrd="0" presId="urn:microsoft.com/office/officeart/2005/8/layout/process4"/>
    <dgm:cxn modelId="{0A49A5F1-FDA8-4D58-B08F-2F3A760FDB3F}" type="presParOf" srcId="{202839D5-B6EE-4781-BE9B-766DAA280273}" destId="{C97DB5E0-6F79-465A-B25C-E7BCDB352767}" srcOrd="6" destOrd="0" presId="urn:microsoft.com/office/officeart/2005/8/layout/process4"/>
    <dgm:cxn modelId="{42F49739-9DEA-402E-BA18-BD6C0EF0B462}" type="presParOf" srcId="{C97DB5E0-6F79-465A-B25C-E7BCDB352767}" destId="{A4EE940E-1305-40CC-B41E-C24F2BD08EC3}" srcOrd="0" destOrd="0" presId="urn:microsoft.com/office/officeart/2005/8/layout/process4"/>
    <dgm:cxn modelId="{00E9C76F-7F76-4F4E-A4F8-9E5899C9E1E2}" type="presParOf" srcId="{C97DB5E0-6F79-465A-B25C-E7BCDB352767}" destId="{558A1B02-186E-4180-BE2B-BB2D465370DE}" srcOrd="1" destOrd="0" presId="urn:microsoft.com/office/officeart/2005/8/layout/process4"/>
    <dgm:cxn modelId="{710AE025-1B3C-4CE6-A994-9F8B1C068210}" type="presParOf" srcId="{C97DB5E0-6F79-465A-B25C-E7BCDB352767}" destId="{21392AF5-9A79-430B-8D43-61FBFFD01C0A}" srcOrd="2" destOrd="0" presId="urn:microsoft.com/office/officeart/2005/8/layout/process4"/>
    <dgm:cxn modelId="{306A5D7B-9145-4842-8F2A-C1854CE85C56}" type="presParOf" srcId="{21392AF5-9A79-430B-8D43-61FBFFD01C0A}" destId="{1EABC79F-3127-41B2-9219-9B248CB82D3D}" srcOrd="0" destOrd="0" presId="urn:microsoft.com/office/officeart/2005/8/layout/process4"/>
    <dgm:cxn modelId="{43881428-671B-4E89-A63C-4DA251C55D0B}" type="presParOf" srcId="{21392AF5-9A79-430B-8D43-61FBFFD01C0A}" destId="{D7A45B65-A69A-4908-8F24-A48F70A37FEC}" srcOrd="1" destOrd="0" presId="urn:microsoft.com/office/officeart/2005/8/layout/process4"/>
    <dgm:cxn modelId="{350ECF6F-334D-4980-9398-ED154F2442FB}" type="presParOf" srcId="{21392AF5-9A79-430B-8D43-61FBFFD01C0A}" destId="{E96000D8-D836-413F-95CB-CA0EAA79EA6D}" srcOrd="2" destOrd="0" presId="urn:microsoft.com/office/officeart/2005/8/layout/process4"/>
    <dgm:cxn modelId="{3548ACA8-E984-4C65-840E-A87F8E53190C}" type="presParOf" srcId="{21392AF5-9A79-430B-8D43-61FBFFD01C0A}" destId="{36AD8422-F76E-4375-B3D1-30D86DEE6BC0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7CDC23-F1E4-46B6-9E8F-E1012D12C26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9C7B69-DAF8-4EC5-992E-B9144A7F1742}">
      <dgm:prSet phldrT="[Text]" custT="1"/>
      <dgm:spPr/>
      <dgm:t>
        <a:bodyPr/>
        <a:lstStyle/>
        <a:p>
          <a:pPr algn="ctr"/>
          <a:r>
            <a:rPr lang="en-US" sz="2000" b="1" i="1" baseline="0" dirty="0">
              <a:latin typeface="Georgia" pitchFamily="18" charset="0"/>
            </a:rPr>
            <a:t>Shutdown activities List  Management </a:t>
          </a:r>
          <a:endParaRPr lang="en-US" sz="2000" baseline="0" dirty="0">
            <a:latin typeface="Georgia" pitchFamily="18" charset="0"/>
          </a:endParaRPr>
        </a:p>
      </dgm:t>
    </dgm:pt>
    <dgm:pt modelId="{E540FA42-D375-42C7-B60F-560C151D6E5A}" type="parTrans" cxnId="{991D10BA-D493-4BF3-9967-9DEE133D89C5}">
      <dgm:prSet/>
      <dgm:spPr/>
      <dgm:t>
        <a:bodyPr/>
        <a:lstStyle/>
        <a:p>
          <a:endParaRPr lang="en-US"/>
        </a:p>
      </dgm:t>
    </dgm:pt>
    <dgm:pt modelId="{8CFC02D9-5D0E-4941-A32D-228426E511CC}" type="sibTrans" cxnId="{991D10BA-D493-4BF3-9967-9DEE133D89C5}">
      <dgm:prSet/>
      <dgm:spPr/>
      <dgm:t>
        <a:bodyPr/>
        <a:lstStyle/>
        <a:p>
          <a:endParaRPr lang="en-US"/>
        </a:p>
      </dgm:t>
    </dgm:pt>
    <dgm:pt modelId="{794E5031-BD9B-47A3-95C6-38E7A8339DA8}">
      <dgm:prSet phldrT="[Text]" custT="1"/>
      <dgm:spPr/>
      <dgm:t>
        <a:bodyPr/>
        <a:lstStyle/>
        <a:p>
          <a:r>
            <a:rPr lang="en-US" sz="1400" b="1" dirty="0">
              <a:latin typeface="Georgia" pitchFamily="18" charset="0"/>
            </a:rPr>
            <a:t>Identify &amp; Classify SD Activities </a:t>
          </a:r>
        </a:p>
      </dgm:t>
    </dgm:pt>
    <dgm:pt modelId="{930A52EC-C26B-4CB7-BDD8-9E80E33874C0}" type="parTrans" cxnId="{AF495B0F-0114-42F7-BA30-4A02ACD20D7A}">
      <dgm:prSet/>
      <dgm:spPr/>
      <dgm:t>
        <a:bodyPr/>
        <a:lstStyle/>
        <a:p>
          <a:endParaRPr lang="en-US"/>
        </a:p>
      </dgm:t>
    </dgm:pt>
    <dgm:pt modelId="{7D251EFF-9943-48F9-879E-A3BC2D90A498}" type="sibTrans" cxnId="{AF495B0F-0114-42F7-BA30-4A02ACD20D7A}">
      <dgm:prSet/>
      <dgm:spPr/>
      <dgm:t>
        <a:bodyPr/>
        <a:lstStyle/>
        <a:p>
          <a:endParaRPr lang="en-US"/>
        </a:p>
      </dgm:t>
    </dgm:pt>
    <dgm:pt modelId="{4FE16748-1B58-484D-A613-ADC9708F29E3}">
      <dgm:prSet phldrT="[Text]" custT="1"/>
      <dgm:spPr/>
      <dgm:t>
        <a:bodyPr/>
        <a:lstStyle/>
        <a:p>
          <a:r>
            <a:rPr lang="en-US" sz="1400" b="1" dirty="0">
              <a:latin typeface="Georgia" pitchFamily="18" charset="0"/>
            </a:rPr>
            <a:t>Detail Planning </a:t>
          </a:r>
        </a:p>
      </dgm:t>
    </dgm:pt>
    <dgm:pt modelId="{810AF850-8DE2-47FE-9A7B-5919C34247F0}" type="parTrans" cxnId="{5DF25312-2CDB-41C3-94FA-0E1FC88DBBAD}">
      <dgm:prSet/>
      <dgm:spPr/>
      <dgm:t>
        <a:bodyPr/>
        <a:lstStyle/>
        <a:p>
          <a:endParaRPr lang="en-US"/>
        </a:p>
      </dgm:t>
    </dgm:pt>
    <dgm:pt modelId="{19F3A2D9-AD87-45C4-AE8E-A56E4EB05A37}" type="sibTrans" cxnId="{5DF25312-2CDB-41C3-94FA-0E1FC88DBBAD}">
      <dgm:prSet/>
      <dgm:spPr/>
      <dgm:t>
        <a:bodyPr/>
        <a:lstStyle/>
        <a:p>
          <a:endParaRPr lang="en-US"/>
        </a:p>
      </dgm:t>
    </dgm:pt>
    <dgm:pt modelId="{291017F1-116A-4646-863A-9B26C12FBE8F}">
      <dgm:prSet phldrT="[Text]" custT="1"/>
      <dgm:spPr/>
      <dgm:t>
        <a:bodyPr/>
        <a:lstStyle/>
        <a:p>
          <a:r>
            <a:rPr lang="en-US" sz="2000" b="1" i="1" dirty="0">
              <a:latin typeface="Georgia" pitchFamily="18" charset="0"/>
            </a:rPr>
            <a:t>Pre Execution &amp; Decision Making </a:t>
          </a:r>
        </a:p>
      </dgm:t>
    </dgm:pt>
    <dgm:pt modelId="{A9EC1BD2-5FB5-42E9-B587-BD1DCC32C300}" type="parTrans" cxnId="{97C8B319-8A70-4B69-B4C5-CBE2BD75ACFC}">
      <dgm:prSet/>
      <dgm:spPr/>
      <dgm:t>
        <a:bodyPr/>
        <a:lstStyle/>
        <a:p>
          <a:endParaRPr lang="en-US"/>
        </a:p>
      </dgm:t>
    </dgm:pt>
    <dgm:pt modelId="{82362353-FC96-4FD2-8601-8ACA958DCB9E}" type="sibTrans" cxnId="{97C8B319-8A70-4B69-B4C5-CBE2BD75ACFC}">
      <dgm:prSet/>
      <dgm:spPr/>
      <dgm:t>
        <a:bodyPr/>
        <a:lstStyle/>
        <a:p>
          <a:endParaRPr lang="en-US"/>
        </a:p>
      </dgm:t>
    </dgm:pt>
    <dgm:pt modelId="{9ADF36DC-74CD-4C6E-B3B5-4F82BA8C0ECD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Freezing  Scope</a:t>
          </a:r>
        </a:p>
      </dgm:t>
    </dgm:pt>
    <dgm:pt modelId="{FDCE6354-57E5-420C-8AA2-691594EF5144}" type="parTrans" cxnId="{51FF7F8B-82C5-4E6B-95F3-F26DF7588362}">
      <dgm:prSet/>
      <dgm:spPr/>
      <dgm:t>
        <a:bodyPr/>
        <a:lstStyle/>
        <a:p>
          <a:endParaRPr lang="en-US"/>
        </a:p>
      </dgm:t>
    </dgm:pt>
    <dgm:pt modelId="{87E8F027-2F05-4DCE-994A-07FD55FBCC25}" type="sibTrans" cxnId="{51FF7F8B-82C5-4E6B-95F3-F26DF7588362}">
      <dgm:prSet/>
      <dgm:spPr/>
      <dgm:t>
        <a:bodyPr/>
        <a:lstStyle/>
        <a:p>
          <a:endParaRPr lang="en-US"/>
        </a:p>
      </dgm:t>
    </dgm:pt>
    <dgm:pt modelId="{84AEBF51-2954-423C-A96D-DC88585A7D93}">
      <dgm:prSet phldrT="[Text]" custT="1"/>
      <dgm:spPr/>
      <dgm:t>
        <a:bodyPr/>
        <a:lstStyle/>
        <a:p>
          <a:r>
            <a:rPr lang="en-GB" sz="2000" b="1" i="1" dirty="0">
              <a:latin typeface="Georgia" pitchFamily="18" charset="0"/>
            </a:rPr>
            <a:t>Execution &amp; Control </a:t>
          </a:r>
          <a:endParaRPr lang="en-US" sz="2000" dirty="0">
            <a:latin typeface="Georgia" pitchFamily="18" charset="0"/>
          </a:endParaRPr>
        </a:p>
      </dgm:t>
    </dgm:pt>
    <dgm:pt modelId="{02FEA33E-D209-4E77-ABC3-A6FF70EB62BB}" type="parTrans" cxnId="{68FE7E08-E961-4713-B0A3-2ECE881EDB72}">
      <dgm:prSet/>
      <dgm:spPr/>
      <dgm:t>
        <a:bodyPr/>
        <a:lstStyle/>
        <a:p>
          <a:endParaRPr lang="en-US"/>
        </a:p>
      </dgm:t>
    </dgm:pt>
    <dgm:pt modelId="{54EA62CA-6E06-4602-BCC2-0FAC53F2EEDE}" type="sibTrans" cxnId="{68FE7E08-E961-4713-B0A3-2ECE881EDB72}">
      <dgm:prSet/>
      <dgm:spPr/>
      <dgm:t>
        <a:bodyPr/>
        <a:lstStyle/>
        <a:p>
          <a:endParaRPr lang="en-US"/>
        </a:p>
      </dgm:t>
    </dgm:pt>
    <dgm:pt modelId="{E8DC62C8-CCA1-4E85-8968-F774D21CAD87}">
      <dgm:prSet phldrT="[Text]"/>
      <dgm:spPr/>
      <dgm:t>
        <a:bodyPr/>
        <a:lstStyle/>
        <a:p>
          <a:r>
            <a:rPr lang="en-US" b="1" i="0" dirty="0">
              <a:latin typeface="Georgia" pitchFamily="18" charset="0"/>
            </a:rPr>
            <a:t>Safety  Management  </a:t>
          </a:r>
        </a:p>
      </dgm:t>
    </dgm:pt>
    <dgm:pt modelId="{A875ABC7-F21E-4A4A-BB87-C979E6083688}" type="parTrans" cxnId="{F0859B6E-2FA8-4C49-BC74-05C24AC6540D}">
      <dgm:prSet/>
      <dgm:spPr/>
      <dgm:t>
        <a:bodyPr/>
        <a:lstStyle/>
        <a:p>
          <a:endParaRPr lang="en-US"/>
        </a:p>
      </dgm:t>
    </dgm:pt>
    <dgm:pt modelId="{0EE8B4E3-E623-4363-B1C8-4EF8A6DFFC43}" type="sibTrans" cxnId="{F0859B6E-2FA8-4C49-BC74-05C24AC6540D}">
      <dgm:prSet/>
      <dgm:spPr/>
      <dgm:t>
        <a:bodyPr/>
        <a:lstStyle/>
        <a:p>
          <a:endParaRPr lang="en-US"/>
        </a:p>
      </dgm:t>
    </dgm:pt>
    <dgm:pt modelId="{32D3ABC1-E201-491F-91A7-AC77A335F2B8}">
      <dgm:prSet phldrT="[Text]"/>
      <dgm:spPr/>
      <dgm:t>
        <a:bodyPr/>
        <a:lstStyle/>
        <a:p>
          <a:r>
            <a:rPr lang="en-US" b="1" i="0" dirty="0">
              <a:latin typeface="Georgia" pitchFamily="18" charset="0"/>
            </a:rPr>
            <a:t>Progress Management </a:t>
          </a:r>
        </a:p>
      </dgm:t>
    </dgm:pt>
    <dgm:pt modelId="{6D382802-717F-4EE9-8779-BDE249063708}" type="parTrans" cxnId="{431261C9-93A0-4EC0-A87C-796A4B63B8EF}">
      <dgm:prSet/>
      <dgm:spPr/>
      <dgm:t>
        <a:bodyPr/>
        <a:lstStyle/>
        <a:p>
          <a:endParaRPr lang="en-US"/>
        </a:p>
      </dgm:t>
    </dgm:pt>
    <dgm:pt modelId="{F3C42FFF-0F0B-4E12-BAEC-8DEBE1AFDCB7}" type="sibTrans" cxnId="{431261C9-93A0-4EC0-A87C-796A4B63B8EF}">
      <dgm:prSet/>
      <dgm:spPr/>
      <dgm:t>
        <a:bodyPr/>
        <a:lstStyle/>
        <a:p>
          <a:endParaRPr lang="en-US"/>
        </a:p>
      </dgm:t>
    </dgm:pt>
    <dgm:pt modelId="{3F2C52B9-16FC-4A7D-AD37-9F6EA79B3A2E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Resource Identification</a:t>
          </a:r>
        </a:p>
      </dgm:t>
    </dgm:pt>
    <dgm:pt modelId="{8564B6F6-822D-4765-BDDD-968B48E27CDF}" type="parTrans" cxnId="{6F38C655-8176-4C13-9E87-E5FF39F516D2}">
      <dgm:prSet/>
      <dgm:spPr/>
      <dgm:t>
        <a:bodyPr/>
        <a:lstStyle/>
        <a:p>
          <a:endParaRPr lang="en-US"/>
        </a:p>
      </dgm:t>
    </dgm:pt>
    <dgm:pt modelId="{937E669A-C1F4-48F6-B706-708423208482}" type="sibTrans" cxnId="{6F38C655-8176-4C13-9E87-E5FF39F516D2}">
      <dgm:prSet/>
      <dgm:spPr/>
      <dgm:t>
        <a:bodyPr/>
        <a:lstStyle/>
        <a:p>
          <a:endParaRPr lang="en-US"/>
        </a:p>
      </dgm:t>
    </dgm:pt>
    <dgm:pt modelId="{FF62F14C-1C54-4C61-9F53-19A75EA1558B}">
      <dgm:prSet/>
      <dgm:spPr/>
      <dgm:t>
        <a:bodyPr/>
        <a:lstStyle/>
        <a:p>
          <a:r>
            <a:rPr lang="en-US" b="1" dirty="0">
              <a:latin typeface="Georgia" pitchFamily="18" charset="0"/>
            </a:rPr>
            <a:t>Shutdown schedule </a:t>
          </a:r>
        </a:p>
      </dgm:t>
    </dgm:pt>
    <dgm:pt modelId="{4D892DB0-87C6-4B20-998F-F281DB680653}" type="parTrans" cxnId="{6D84C333-D3AA-425A-8521-121922D6FCEF}">
      <dgm:prSet/>
      <dgm:spPr/>
      <dgm:t>
        <a:bodyPr/>
        <a:lstStyle/>
        <a:p>
          <a:endParaRPr lang="en-US"/>
        </a:p>
      </dgm:t>
    </dgm:pt>
    <dgm:pt modelId="{89599DBF-A388-4016-9183-77221F96FB92}" type="sibTrans" cxnId="{6D84C333-D3AA-425A-8521-121922D6FCEF}">
      <dgm:prSet/>
      <dgm:spPr/>
      <dgm:t>
        <a:bodyPr/>
        <a:lstStyle/>
        <a:p>
          <a:endParaRPr lang="en-US"/>
        </a:p>
      </dgm:t>
    </dgm:pt>
    <dgm:pt modelId="{552EF5F6-15BC-4064-92FF-EBDDC444459E}">
      <dgm:prSet/>
      <dgm:spPr/>
      <dgm:t>
        <a:bodyPr/>
        <a:lstStyle/>
        <a:p>
          <a:r>
            <a:rPr lang="en-US" b="1" dirty="0">
              <a:latin typeface="Georgia" pitchFamily="18" charset="0"/>
            </a:rPr>
            <a:t>Plant Shutdown Decision </a:t>
          </a:r>
        </a:p>
      </dgm:t>
    </dgm:pt>
    <dgm:pt modelId="{2F877F55-0254-4CE0-9640-5895B41B2BCF}" type="parTrans" cxnId="{31A193B3-A1E1-4694-8D74-44C4692AE8E9}">
      <dgm:prSet/>
      <dgm:spPr/>
      <dgm:t>
        <a:bodyPr/>
        <a:lstStyle/>
        <a:p>
          <a:endParaRPr lang="en-US"/>
        </a:p>
      </dgm:t>
    </dgm:pt>
    <dgm:pt modelId="{C2FFBC7C-F5CF-473B-BD67-95395887A358}" type="sibTrans" cxnId="{31A193B3-A1E1-4694-8D74-44C4692AE8E9}">
      <dgm:prSet/>
      <dgm:spPr/>
      <dgm:t>
        <a:bodyPr/>
        <a:lstStyle/>
        <a:p>
          <a:endParaRPr lang="en-US"/>
        </a:p>
      </dgm:t>
    </dgm:pt>
    <dgm:pt modelId="{65423851-78FA-404B-8E47-6E2516F4C055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Zero-time shutdown plan </a:t>
          </a:r>
        </a:p>
      </dgm:t>
    </dgm:pt>
    <dgm:pt modelId="{71174C97-D74A-421D-BFED-AE287F8AC9DD}" type="parTrans" cxnId="{23A99AF7-0B0C-4957-B6CA-1CD65054C74F}">
      <dgm:prSet/>
      <dgm:spPr/>
      <dgm:t>
        <a:bodyPr/>
        <a:lstStyle/>
        <a:p>
          <a:endParaRPr lang="en-US"/>
        </a:p>
      </dgm:t>
    </dgm:pt>
    <dgm:pt modelId="{01FA008E-CB70-4FD8-AE99-A2653271EA76}" type="sibTrans" cxnId="{23A99AF7-0B0C-4957-B6CA-1CD65054C74F}">
      <dgm:prSet/>
      <dgm:spPr/>
      <dgm:t>
        <a:bodyPr/>
        <a:lstStyle/>
        <a:p>
          <a:endParaRPr lang="en-US"/>
        </a:p>
      </dgm:t>
    </dgm:pt>
    <dgm:pt modelId="{4D1CD4EE-E7AF-4CDE-BAC6-CF3C5E771D34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Contractor  / Vendor Release</a:t>
          </a:r>
        </a:p>
      </dgm:t>
    </dgm:pt>
    <dgm:pt modelId="{F6D6DC03-8429-494F-A3CC-9B6021BC82CD}" type="parTrans" cxnId="{FA64C7F0-ECEE-453F-A195-0FF4874D2CD2}">
      <dgm:prSet/>
      <dgm:spPr/>
      <dgm:t>
        <a:bodyPr/>
        <a:lstStyle/>
        <a:p>
          <a:endParaRPr lang="en-US"/>
        </a:p>
      </dgm:t>
    </dgm:pt>
    <dgm:pt modelId="{0DB3C946-DCD1-4BE9-B898-D0C646E7C878}" type="sibTrans" cxnId="{FA64C7F0-ECEE-453F-A195-0FF4874D2CD2}">
      <dgm:prSet/>
      <dgm:spPr/>
      <dgm:t>
        <a:bodyPr/>
        <a:lstStyle/>
        <a:p>
          <a:endParaRPr lang="en-US"/>
        </a:p>
      </dgm:t>
    </dgm:pt>
    <dgm:pt modelId="{09F262DD-7A43-4EB2-86C7-9C314CD4F050}">
      <dgm:prSet phldrT="[Text]" custT="1"/>
      <dgm:spPr/>
      <dgm:t>
        <a:bodyPr/>
        <a:lstStyle/>
        <a:p>
          <a:r>
            <a:rPr lang="en-GB" sz="2000" b="1" i="1" dirty="0">
              <a:latin typeface="Georgia" pitchFamily="18" charset="0"/>
            </a:rPr>
            <a:t>Close out </a:t>
          </a:r>
          <a:endParaRPr lang="en-US" sz="2000" dirty="0">
            <a:latin typeface="Georgia" pitchFamily="18" charset="0"/>
          </a:endParaRPr>
        </a:p>
      </dgm:t>
    </dgm:pt>
    <dgm:pt modelId="{73B300C6-CF75-485F-B0E3-3178B40A784C}" type="parTrans" cxnId="{6CB5F951-DFA8-48C1-8F0C-9C0EA82E01D6}">
      <dgm:prSet/>
      <dgm:spPr/>
      <dgm:t>
        <a:bodyPr/>
        <a:lstStyle/>
        <a:p>
          <a:endParaRPr lang="en-US"/>
        </a:p>
      </dgm:t>
    </dgm:pt>
    <dgm:pt modelId="{AF04A869-194B-4FAE-9BAE-C63FF0513AE7}" type="sibTrans" cxnId="{6CB5F951-DFA8-48C1-8F0C-9C0EA82E01D6}">
      <dgm:prSet/>
      <dgm:spPr/>
      <dgm:t>
        <a:bodyPr/>
        <a:lstStyle/>
        <a:p>
          <a:endParaRPr lang="en-US"/>
        </a:p>
      </dgm:t>
    </dgm:pt>
    <dgm:pt modelId="{A7D7CC99-0158-45E6-B9E7-2FC461D9B38A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Plant Start up</a:t>
          </a:r>
        </a:p>
      </dgm:t>
    </dgm:pt>
    <dgm:pt modelId="{5519B122-3642-484E-91A5-40846F9177D9}" type="parTrans" cxnId="{4726DDFB-4CA5-423F-8A75-2AE93B7A85CF}">
      <dgm:prSet/>
      <dgm:spPr/>
      <dgm:t>
        <a:bodyPr/>
        <a:lstStyle/>
        <a:p>
          <a:endParaRPr lang="en-US"/>
        </a:p>
      </dgm:t>
    </dgm:pt>
    <dgm:pt modelId="{EA97372B-0825-47A3-9068-F0CF3FAEFE9C}" type="sibTrans" cxnId="{4726DDFB-4CA5-423F-8A75-2AE93B7A85CF}">
      <dgm:prSet/>
      <dgm:spPr/>
      <dgm:t>
        <a:bodyPr/>
        <a:lstStyle/>
        <a:p>
          <a:endParaRPr lang="en-US"/>
        </a:p>
      </dgm:t>
    </dgm:pt>
    <dgm:pt modelId="{BC4C3620-C067-4436-BDC2-79B07CAA428B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 Close out Meeting</a:t>
          </a:r>
        </a:p>
      </dgm:t>
    </dgm:pt>
    <dgm:pt modelId="{1EF3E275-7140-491D-98DD-3ED9D9A0B566}" type="parTrans" cxnId="{2929F552-FF2E-4374-B071-8697183B89CB}">
      <dgm:prSet/>
      <dgm:spPr/>
      <dgm:t>
        <a:bodyPr/>
        <a:lstStyle/>
        <a:p>
          <a:endParaRPr lang="en-US"/>
        </a:p>
      </dgm:t>
    </dgm:pt>
    <dgm:pt modelId="{C6C819BB-D104-4A3C-A6BD-C65B087B5083}" type="sibTrans" cxnId="{2929F552-FF2E-4374-B071-8697183B89CB}">
      <dgm:prSet/>
      <dgm:spPr/>
      <dgm:t>
        <a:bodyPr/>
        <a:lstStyle/>
        <a:p>
          <a:endParaRPr lang="en-US"/>
        </a:p>
      </dgm:t>
    </dgm:pt>
    <dgm:pt modelId="{E8BD95F4-06D3-4E6C-B7E9-90DA03126935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Shutdown deliverables </a:t>
          </a:r>
        </a:p>
      </dgm:t>
    </dgm:pt>
    <dgm:pt modelId="{A94CFA8B-CC72-469B-B2C9-8D383790EC66}" type="parTrans" cxnId="{69C359BE-1830-427C-AA73-6751CB5CBFC4}">
      <dgm:prSet/>
      <dgm:spPr/>
      <dgm:t>
        <a:bodyPr/>
        <a:lstStyle/>
        <a:p>
          <a:endParaRPr lang="en-US"/>
        </a:p>
      </dgm:t>
    </dgm:pt>
    <dgm:pt modelId="{366E2F45-DF63-44CD-A564-F03AF59D0944}" type="sibTrans" cxnId="{69C359BE-1830-427C-AA73-6751CB5CBFC4}">
      <dgm:prSet/>
      <dgm:spPr/>
      <dgm:t>
        <a:bodyPr/>
        <a:lstStyle/>
        <a:p>
          <a:endParaRPr lang="en-US"/>
        </a:p>
      </dgm:t>
    </dgm:pt>
    <dgm:pt modelId="{E1A610BC-31D3-482C-839B-9F5D8DCDE44E}">
      <dgm:prSet phldrT="[Text]"/>
      <dgm:spPr/>
      <dgm:t>
        <a:bodyPr/>
        <a:lstStyle/>
        <a:p>
          <a:r>
            <a:rPr lang="en-US" b="1" i="0" baseline="0" dirty="0">
              <a:latin typeface="Georgia" pitchFamily="18" charset="0"/>
            </a:rPr>
            <a:t>Quality Management</a:t>
          </a:r>
        </a:p>
      </dgm:t>
    </dgm:pt>
    <dgm:pt modelId="{DE4F0248-A6A3-458C-A710-A54495AFCF64}" type="parTrans" cxnId="{52CA5D0D-BD07-4FF4-8D90-CD34E6A561F6}">
      <dgm:prSet/>
      <dgm:spPr/>
      <dgm:t>
        <a:bodyPr/>
        <a:lstStyle/>
        <a:p>
          <a:endParaRPr lang="en-US"/>
        </a:p>
      </dgm:t>
    </dgm:pt>
    <dgm:pt modelId="{C125C4F1-A9BC-48B2-A770-8D85AF14EA0D}" type="sibTrans" cxnId="{52CA5D0D-BD07-4FF4-8D90-CD34E6A561F6}">
      <dgm:prSet/>
      <dgm:spPr/>
      <dgm:t>
        <a:bodyPr/>
        <a:lstStyle/>
        <a:p>
          <a:endParaRPr lang="en-US"/>
        </a:p>
      </dgm:t>
    </dgm:pt>
    <dgm:pt modelId="{465A511B-78DD-4F56-BFBE-49FF61B8F02D}">
      <dgm:prSet phldrT="[Text]"/>
      <dgm:spPr/>
      <dgm:t>
        <a:bodyPr/>
        <a:lstStyle/>
        <a:p>
          <a:r>
            <a:rPr lang="en-US" b="1" i="0" baseline="0" dirty="0">
              <a:latin typeface="Georgia" pitchFamily="18" charset="0"/>
            </a:rPr>
            <a:t>Cost Management</a:t>
          </a:r>
        </a:p>
      </dgm:t>
    </dgm:pt>
    <dgm:pt modelId="{30EC5BFF-58D9-46E2-AEEC-6BE5367854B3}" type="parTrans" cxnId="{6285EE04-25CB-40C4-8679-7CFFEF5BED46}">
      <dgm:prSet/>
      <dgm:spPr/>
      <dgm:t>
        <a:bodyPr/>
        <a:lstStyle/>
        <a:p>
          <a:endParaRPr lang="en-US"/>
        </a:p>
      </dgm:t>
    </dgm:pt>
    <dgm:pt modelId="{ACBD5FDB-E2D7-4457-9CD7-B05BA402C6FC}" type="sibTrans" cxnId="{6285EE04-25CB-40C4-8679-7CFFEF5BED46}">
      <dgm:prSet/>
      <dgm:spPr/>
      <dgm:t>
        <a:bodyPr/>
        <a:lstStyle/>
        <a:p>
          <a:endParaRPr lang="en-US"/>
        </a:p>
      </dgm:t>
    </dgm:pt>
    <dgm:pt modelId="{202839D5-B6EE-4781-BE9B-766DAA280273}" type="pres">
      <dgm:prSet presAssocID="{347CDC23-F1E4-46B6-9E8F-E1012D12C269}" presName="Name0" presStyleCnt="0">
        <dgm:presLayoutVars>
          <dgm:dir/>
          <dgm:animLvl val="lvl"/>
          <dgm:resizeHandles val="exact"/>
        </dgm:presLayoutVars>
      </dgm:prSet>
      <dgm:spPr/>
    </dgm:pt>
    <dgm:pt modelId="{A6733D39-8F45-492A-9436-7BF891A2075A}" type="pres">
      <dgm:prSet presAssocID="{09F262DD-7A43-4EB2-86C7-9C314CD4F050}" presName="boxAndChildren" presStyleCnt="0"/>
      <dgm:spPr/>
    </dgm:pt>
    <dgm:pt modelId="{5396EBD1-0DA9-4A5B-AA29-7448FDDD4221}" type="pres">
      <dgm:prSet presAssocID="{09F262DD-7A43-4EB2-86C7-9C314CD4F050}" presName="parentTextBox" presStyleLbl="node1" presStyleIdx="0" presStyleCnt="4"/>
      <dgm:spPr/>
    </dgm:pt>
    <dgm:pt modelId="{5A878FD7-4C7B-4DE0-804F-42C4171E6A68}" type="pres">
      <dgm:prSet presAssocID="{09F262DD-7A43-4EB2-86C7-9C314CD4F050}" presName="entireBox" presStyleLbl="node1" presStyleIdx="0" presStyleCnt="4"/>
      <dgm:spPr/>
    </dgm:pt>
    <dgm:pt modelId="{9D4D9107-E92F-4F36-BF4D-C78593441BD5}" type="pres">
      <dgm:prSet presAssocID="{09F262DD-7A43-4EB2-86C7-9C314CD4F050}" presName="descendantBox" presStyleCnt="0"/>
      <dgm:spPr/>
    </dgm:pt>
    <dgm:pt modelId="{74C0B8E3-6CDE-402A-87AF-5FB412B8C310}" type="pres">
      <dgm:prSet presAssocID="{A7D7CC99-0158-45E6-B9E7-2FC461D9B38A}" presName="childTextBox" presStyleLbl="fgAccFollowNode1" presStyleIdx="0" presStyleCnt="15" custScaleX="65640">
        <dgm:presLayoutVars>
          <dgm:bulletEnabled val="1"/>
        </dgm:presLayoutVars>
      </dgm:prSet>
      <dgm:spPr/>
    </dgm:pt>
    <dgm:pt modelId="{52026262-2962-4038-BDAD-8A200C659240}" type="pres">
      <dgm:prSet presAssocID="{4D1CD4EE-E7AF-4CDE-BAC6-CF3C5E771D34}" presName="childTextBox" presStyleLbl="fgAccFollowNode1" presStyleIdx="1" presStyleCnt="15" custScaleX="117557">
        <dgm:presLayoutVars>
          <dgm:bulletEnabled val="1"/>
        </dgm:presLayoutVars>
      </dgm:prSet>
      <dgm:spPr/>
    </dgm:pt>
    <dgm:pt modelId="{041012B5-6723-411F-88B2-2EB53F6BC8A4}" type="pres">
      <dgm:prSet presAssocID="{BC4C3620-C067-4436-BDC2-79B07CAA428B}" presName="childTextBox" presStyleLbl="fgAccFollowNode1" presStyleIdx="2" presStyleCnt="15">
        <dgm:presLayoutVars>
          <dgm:bulletEnabled val="1"/>
        </dgm:presLayoutVars>
      </dgm:prSet>
      <dgm:spPr/>
    </dgm:pt>
    <dgm:pt modelId="{D7FFE0B6-4D20-4C4F-A0D8-0142FE280152}" type="pres">
      <dgm:prSet presAssocID="{E8BD95F4-06D3-4E6C-B7E9-90DA03126935}" presName="childTextBox" presStyleLbl="fgAccFollowNode1" presStyleIdx="3" presStyleCnt="15">
        <dgm:presLayoutVars>
          <dgm:bulletEnabled val="1"/>
        </dgm:presLayoutVars>
      </dgm:prSet>
      <dgm:spPr/>
    </dgm:pt>
    <dgm:pt modelId="{316D42A9-CD97-4189-948A-83C6314A6A49}" type="pres">
      <dgm:prSet presAssocID="{54EA62CA-6E06-4602-BCC2-0FAC53F2EEDE}" presName="sp" presStyleCnt="0"/>
      <dgm:spPr/>
    </dgm:pt>
    <dgm:pt modelId="{A4505A16-AE90-4B68-B53D-7F113E7F3365}" type="pres">
      <dgm:prSet presAssocID="{84AEBF51-2954-423C-A96D-DC88585A7D93}" presName="arrowAndChildren" presStyleCnt="0"/>
      <dgm:spPr/>
    </dgm:pt>
    <dgm:pt modelId="{8E4B5259-A52A-4577-9B2A-D6396D891C57}" type="pres">
      <dgm:prSet presAssocID="{84AEBF51-2954-423C-A96D-DC88585A7D93}" presName="parentTextArrow" presStyleLbl="node1" presStyleIdx="0" presStyleCnt="4"/>
      <dgm:spPr/>
    </dgm:pt>
    <dgm:pt modelId="{33B22221-18C2-42EB-839A-F428D8F3FB49}" type="pres">
      <dgm:prSet presAssocID="{84AEBF51-2954-423C-A96D-DC88585A7D93}" presName="arrow" presStyleLbl="node1" presStyleIdx="1" presStyleCnt="4"/>
      <dgm:spPr/>
    </dgm:pt>
    <dgm:pt modelId="{D45D352E-501C-418F-A650-D76702C67A83}" type="pres">
      <dgm:prSet presAssocID="{84AEBF51-2954-423C-A96D-DC88585A7D93}" presName="descendantArrow" presStyleCnt="0"/>
      <dgm:spPr/>
    </dgm:pt>
    <dgm:pt modelId="{D5C05C0C-4604-4230-8F27-9B6EB9D16493}" type="pres">
      <dgm:prSet presAssocID="{E8DC62C8-CCA1-4E85-8968-F774D21CAD87}" presName="childTextArrow" presStyleLbl="fgAccFollowNode1" presStyleIdx="4" presStyleCnt="15">
        <dgm:presLayoutVars>
          <dgm:bulletEnabled val="1"/>
        </dgm:presLayoutVars>
      </dgm:prSet>
      <dgm:spPr/>
    </dgm:pt>
    <dgm:pt modelId="{4706512D-4C22-4FCE-BB1D-5E3933FCCD46}" type="pres">
      <dgm:prSet presAssocID="{E1A610BC-31D3-482C-839B-9F5D8DCDE44E}" presName="childTextArrow" presStyleLbl="fgAccFollowNode1" presStyleIdx="5" presStyleCnt="15">
        <dgm:presLayoutVars>
          <dgm:bulletEnabled val="1"/>
        </dgm:presLayoutVars>
      </dgm:prSet>
      <dgm:spPr/>
    </dgm:pt>
    <dgm:pt modelId="{13D3EF30-687D-48C8-AFF1-0240B581EE81}" type="pres">
      <dgm:prSet presAssocID="{32D3ABC1-E201-491F-91A7-AC77A335F2B8}" presName="childTextArrow" presStyleLbl="fgAccFollowNode1" presStyleIdx="6" presStyleCnt="15" custScaleX="127338">
        <dgm:presLayoutVars>
          <dgm:bulletEnabled val="1"/>
        </dgm:presLayoutVars>
      </dgm:prSet>
      <dgm:spPr/>
    </dgm:pt>
    <dgm:pt modelId="{7F0C4AB4-7C7D-468C-829E-9DF2A1945057}" type="pres">
      <dgm:prSet presAssocID="{465A511B-78DD-4F56-BFBE-49FF61B8F02D}" presName="childTextArrow" presStyleLbl="fgAccFollowNode1" presStyleIdx="7" presStyleCnt="15">
        <dgm:presLayoutVars>
          <dgm:bulletEnabled val="1"/>
        </dgm:presLayoutVars>
      </dgm:prSet>
      <dgm:spPr/>
    </dgm:pt>
    <dgm:pt modelId="{5634BF9A-10A2-4CAE-BB6E-6BB3381BBABC}" type="pres">
      <dgm:prSet presAssocID="{82362353-FC96-4FD2-8601-8ACA958DCB9E}" presName="sp" presStyleCnt="0"/>
      <dgm:spPr/>
    </dgm:pt>
    <dgm:pt modelId="{18EA9D90-DD67-476D-AD62-E6BA006CEBE1}" type="pres">
      <dgm:prSet presAssocID="{291017F1-116A-4646-863A-9B26C12FBE8F}" presName="arrowAndChildren" presStyleCnt="0"/>
      <dgm:spPr/>
    </dgm:pt>
    <dgm:pt modelId="{B9123BB7-32FB-46A1-8A2E-932DA9BAAEBC}" type="pres">
      <dgm:prSet presAssocID="{291017F1-116A-4646-863A-9B26C12FBE8F}" presName="parentTextArrow" presStyleLbl="node1" presStyleIdx="1" presStyleCnt="4"/>
      <dgm:spPr/>
    </dgm:pt>
    <dgm:pt modelId="{39F75A8F-2DDE-44BA-9883-CA27AB8A7F23}" type="pres">
      <dgm:prSet presAssocID="{291017F1-116A-4646-863A-9B26C12FBE8F}" presName="arrow" presStyleLbl="node1" presStyleIdx="2" presStyleCnt="4"/>
      <dgm:spPr/>
    </dgm:pt>
    <dgm:pt modelId="{8E640355-9E1B-440A-8504-0A14A7FDF9A6}" type="pres">
      <dgm:prSet presAssocID="{291017F1-116A-4646-863A-9B26C12FBE8F}" presName="descendantArrow" presStyleCnt="0"/>
      <dgm:spPr/>
    </dgm:pt>
    <dgm:pt modelId="{82508C79-D40F-4BAA-9328-6A571CAF15A3}" type="pres">
      <dgm:prSet presAssocID="{552EF5F6-15BC-4064-92FF-EBDDC444459E}" presName="childTextArrow" presStyleLbl="fgAccFollowNode1" presStyleIdx="8" presStyleCnt="15">
        <dgm:presLayoutVars>
          <dgm:bulletEnabled val="1"/>
        </dgm:presLayoutVars>
      </dgm:prSet>
      <dgm:spPr/>
    </dgm:pt>
    <dgm:pt modelId="{018A046D-7D00-4FA5-9A18-59D92FB101A3}" type="pres">
      <dgm:prSet presAssocID="{9ADF36DC-74CD-4C6E-B3B5-4F82BA8C0ECD}" presName="childTextArrow" presStyleLbl="fgAccFollowNode1" presStyleIdx="9" presStyleCnt="15">
        <dgm:presLayoutVars>
          <dgm:bulletEnabled val="1"/>
        </dgm:presLayoutVars>
      </dgm:prSet>
      <dgm:spPr/>
    </dgm:pt>
    <dgm:pt modelId="{03825E87-EB4A-4353-921E-192C6F837927}" type="pres">
      <dgm:prSet presAssocID="{65423851-78FA-404B-8E47-6E2516F4C055}" presName="childTextArrow" presStyleLbl="fgAccFollowNode1" presStyleIdx="10" presStyleCnt="15">
        <dgm:presLayoutVars>
          <dgm:bulletEnabled val="1"/>
        </dgm:presLayoutVars>
      </dgm:prSet>
      <dgm:spPr/>
    </dgm:pt>
    <dgm:pt modelId="{32A1E2CF-F1F7-4A8C-B90D-A973CF148B8D}" type="pres">
      <dgm:prSet presAssocID="{8CFC02D9-5D0E-4941-A32D-228426E511CC}" presName="sp" presStyleCnt="0"/>
      <dgm:spPr/>
    </dgm:pt>
    <dgm:pt modelId="{C97DB5E0-6F79-465A-B25C-E7BCDB352767}" type="pres">
      <dgm:prSet presAssocID="{639C7B69-DAF8-4EC5-992E-B9144A7F1742}" presName="arrowAndChildren" presStyleCnt="0"/>
      <dgm:spPr/>
    </dgm:pt>
    <dgm:pt modelId="{A4EE940E-1305-40CC-B41E-C24F2BD08EC3}" type="pres">
      <dgm:prSet presAssocID="{639C7B69-DAF8-4EC5-992E-B9144A7F1742}" presName="parentTextArrow" presStyleLbl="node1" presStyleIdx="2" presStyleCnt="4"/>
      <dgm:spPr/>
    </dgm:pt>
    <dgm:pt modelId="{558A1B02-186E-4180-BE2B-BB2D465370DE}" type="pres">
      <dgm:prSet presAssocID="{639C7B69-DAF8-4EC5-992E-B9144A7F1742}" presName="arrow" presStyleLbl="node1" presStyleIdx="3" presStyleCnt="4" custScaleY="94275" custLinFactNeighborY="2630"/>
      <dgm:spPr/>
    </dgm:pt>
    <dgm:pt modelId="{21392AF5-9A79-430B-8D43-61FBFFD01C0A}" type="pres">
      <dgm:prSet presAssocID="{639C7B69-DAF8-4EC5-992E-B9144A7F1742}" presName="descendantArrow" presStyleCnt="0"/>
      <dgm:spPr/>
    </dgm:pt>
    <dgm:pt modelId="{1EABC79F-3127-41B2-9219-9B248CB82D3D}" type="pres">
      <dgm:prSet presAssocID="{794E5031-BD9B-47A3-95C6-38E7A8339DA8}" presName="childTextArrow" presStyleLbl="fgAccFollowNode1" presStyleIdx="11" presStyleCnt="15" custScaleX="155583">
        <dgm:presLayoutVars>
          <dgm:bulletEnabled val="1"/>
        </dgm:presLayoutVars>
      </dgm:prSet>
      <dgm:spPr/>
    </dgm:pt>
    <dgm:pt modelId="{D7A45B65-A69A-4908-8F24-A48F70A37FEC}" type="pres">
      <dgm:prSet presAssocID="{4FE16748-1B58-484D-A613-ADC9708F29E3}" presName="childTextArrow" presStyleLbl="fgAccFollowNode1" presStyleIdx="12" presStyleCnt="15" custScaleX="85156">
        <dgm:presLayoutVars>
          <dgm:bulletEnabled val="1"/>
        </dgm:presLayoutVars>
      </dgm:prSet>
      <dgm:spPr/>
    </dgm:pt>
    <dgm:pt modelId="{E96000D8-D836-413F-95CB-CA0EAA79EA6D}" type="pres">
      <dgm:prSet presAssocID="{FF62F14C-1C54-4C61-9F53-19A75EA1558B}" presName="childTextArrow" presStyleLbl="fgAccFollowNode1" presStyleIdx="13" presStyleCnt="15" custScaleX="86587">
        <dgm:presLayoutVars>
          <dgm:bulletEnabled val="1"/>
        </dgm:presLayoutVars>
      </dgm:prSet>
      <dgm:spPr/>
    </dgm:pt>
    <dgm:pt modelId="{36AD8422-F76E-4375-B3D1-30D86DEE6BC0}" type="pres">
      <dgm:prSet presAssocID="{3F2C52B9-16FC-4A7D-AD37-9F6EA79B3A2E}" presName="childTextArrow" presStyleLbl="fgAccFollowNode1" presStyleIdx="14" presStyleCnt="15">
        <dgm:presLayoutVars>
          <dgm:bulletEnabled val="1"/>
        </dgm:presLayoutVars>
      </dgm:prSet>
      <dgm:spPr/>
    </dgm:pt>
  </dgm:ptLst>
  <dgm:cxnLst>
    <dgm:cxn modelId="{6285EE04-25CB-40C4-8679-7CFFEF5BED46}" srcId="{84AEBF51-2954-423C-A96D-DC88585A7D93}" destId="{465A511B-78DD-4F56-BFBE-49FF61B8F02D}" srcOrd="3" destOrd="0" parTransId="{30EC5BFF-58D9-46E2-AEEC-6BE5367854B3}" sibTransId="{ACBD5FDB-E2D7-4457-9CD7-B05BA402C6FC}"/>
    <dgm:cxn modelId="{68FE7E08-E961-4713-B0A3-2ECE881EDB72}" srcId="{347CDC23-F1E4-46B6-9E8F-E1012D12C269}" destId="{84AEBF51-2954-423C-A96D-DC88585A7D93}" srcOrd="2" destOrd="0" parTransId="{02FEA33E-D209-4E77-ABC3-A6FF70EB62BB}" sibTransId="{54EA62CA-6E06-4602-BCC2-0FAC53F2EEDE}"/>
    <dgm:cxn modelId="{71FA7D0C-6493-4846-89B2-AA686E2A7CE1}" type="presOf" srcId="{65423851-78FA-404B-8E47-6E2516F4C055}" destId="{03825E87-EB4A-4353-921E-192C6F837927}" srcOrd="0" destOrd="0" presId="urn:microsoft.com/office/officeart/2005/8/layout/process4"/>
    <dgm:cxn modelId="{52CA5D0D-BD07-4FF4-8D90-CD34E6A561F6}" srcId="{84AEBF51-2954-423C-A96D-DC88585A7D93}" destId="{E1A610BC-31D3-482C-839B-9F5D8DCDE44E}" srcOrd="1" destOrd="0" parTransId="{DE4F0248-A6A3-458C-A710-A54495AFCF64}" sibTransId="{C125C4F1-A9BC-48B2-A770-8D85AF14EA0D}"/>
    <dgm:cxn modelId="{AF495B0F-0114-42F7-BA30-4A02ACD20D7A}" srcId="{639C7B69-DAF8-4EC5-992E-B9144A7F1742}" destId="{794E5031-BD9B-47A3-95C6-38E7A8339DA8}" srcOrd="0" destOrd="0" parTransId="{930A52EC-C26B-4CB7-BDD8-9E80E33874C0}" sibTransId="{7D251EFF-9943-48F9-879E-A3BC2D90A498}"/>
    <dgm:cxn modelId="{C400630F-12C1-4636-B73E-AAD4030A3A21}" type="presOf" srcId="{A7D7CC99-0158-45E6-B9E7-2FC461D9B38A}" destId="{74C0B8E3-6CDE-402A-87AF-5FB412B8C310}" srcOrd="0" destOrd="0" presId="urn:microsoft.com/office/officeart/2005/8/layout/process4"/>
    <dgm:cxn modelId="{55590C11-FD39-4F0D-A421-50B94867C97D}" type="presOf" srcId="{E1A610BC-31D3-482C-839B-9F5D8DCDE44E}" destId="{4706512D-4C22-4FCE-BB1D-5E3933FCCD46}" srcOrd="0" destOrd="0" presId="urn:microsoft.com/office/officeart/2005/8/layout/process4"/>
    <dgm:cxn modelId="{5DF25312-2CDB-41C3-94FA-0E1FC88DBBAD}" srcId="{639C7B69-DAF8-4EC5-992E-B9144A7F1742}" destId="{4FE16748-1B58-484D-A613-ADC9708F29E3}" srcOrd="1" destOrd="0" parTransId="{810AF850-8DE2-47FE-9A7B-5919C34247F0}" sibTransId="{19F3A2D9-AD87-45C4-AE8E-A56E4EB05A37}"/>
    <dgm:cxn modelId="{97C8B319-8A70-4B69-B4C5-CBE2BD75ACFC}" srcId="{347CDC23-F1E4-46B6-9E8F-E1012D12C269}" destId="{291017F1-116A-4646-863A-9B26C12FBE8F}" srcOrd="1" destOrd="0" parTransId="{A9EC1BD2-5FB5-42E9-B587-BD1DCC32C300}" sibTransId="{82362353-FC96-4FD2-8601-8ACA958DCB9E}"/>
    <dgm:cxn modelId="{BB66EE1C-9F43-45B2-9519-B7C87FC66081}" type="presOf" srcId="{639C7B69-DAF8-4EC5-992E-B9144A7F1742}" destId="{558A1B02-186E-4180-BE2B-BB2D465370DE}" srcOrd="1" destOrd="0" presId="urn:microsoft.com/office/officeart/2005/8/layout/process4"/>
    <dgm:cxn modelId="{1D242C21-9C73-46B9-B7DD-F29E6BF8161B}" type="presOf" srcId="{639C7B69-DAF8-4EC5-992E-B9144A7F1742}" destId="{A4EE940E-1305-40CC-B41E-C24F2BD08EC3}" srcOrd="0" destOrd="0" presId="urn:microsoft.com/office/officeart/2005/8/layout/process4"/>
    <dgm:cxn modelId="{244E5D29-C77B-4D60-949C-DF474B25D398}" type="presOf" srcId="{291017F1-116A-4646-863A-9B26C12FBE8F}" destId="{39F75A8F-2DDE-44BA-9883-CA27AB8A7F23}" srcOrd="1" destOrd="0" presId="urn:microsoft.com/office/officeart/2005/8/layout/process4"/>
    <dgm:cxn modelId="{66B5DC2D-5393-4DBF-B0FD-4DCC1169754D}" type="presOf" srcId="{794E5031-BD9B-47A3-95C6-38E7A8339DA8}" destId="{1EABC79F-3127-41B2-9219-9B248CB82D3D}" srcOrd="0" destOrd="0" presId="urn:microsoft.com/office/officeart/2005/8/layout/process4"/>
    <dgm:cxn modelId="{72EDFE30-38E2-4512-8B5A-CCBBE0FC5E2B}" type="presOf" srcId="{465A511B-78DD-4F56-BFBE-49FF61B8F02D}" destId="{7F0C4AB4-7C7D-468C-829E-9DF2A1945057}" srcOrd="0" destOrd="0" presId="urn:microsoft.com/office/officeart/2005/8/layout/process4"/>
    <dgm:cxn modelId="{9A9F3C33-402A-47AA-A257-78560710D238}" type="presOf" srcId="{09F262DD-7A43-4EB2-86C7-9C314CD4F050}" destId="{5396EBD1-0DA9-4A5B-AA29-7448FDDD4221}" srcOrd="0" destOrd="0" presId="urn:microsoft.com/office/officeart/2005/8/layout/process4"/>
    <dgm:cxn modelId="{18D24833-1543-4705-8464-F38C57E8FEEC}" type="presOf" srcId="{E8DC62C8-CCA1-4E85-8968-F774D21CAD87}" destId="{D5C05C0C-4604-4230-8F27-9B6EB9D16493}" srcOrd="0" destOrd="0" presId="urn:microsoft.com/office/officeart/2005/8/layout/process4"/>
    <dgm:cxn modelId="{6D84C333-D3AA-425A-8521-121922D6FCEF}" srcId="{639C7B69-DAF8-4EC5-992E-B9144A7F1742}" destId="{FF62F14C-1C54-4C61-9F53-19A75EA1558B}" srcOrd="2" destOrd="0" parTransId="{4D892DB0-87C6-4B20-998F-F281DB680653}" sibTransId="{89599DBF-A388-4016-9183-77221F96FB92}"/>
    <dgm:cxn modelId="{179CE761-B4EA-4C18-A3D5-C6386628E710}" type="presOf" srcId="{552EF5F6-15BC-4064-92FF-EBDDC444459E}" destId="{82508C79-D40F-4BAA-9328-6A571CAF15A3}" srcOrd="0" destOrd="0" presId="urn:microsoft.com/office/officeart/2005/8/layout/process4"/>
    <dgm:cxn modelId="{E2A07347-DF9C-4C1F-8475-CAC544D7ACA4}" type="presOf" srcId="{291017F1-116A-4646-863A-9B26C12FBE8F}" destId="{B9123BB7-32FB-46A1-8A2E-932DA9BAAEBC}" srcOrd="0" destOrd="0" presId="urn:microsoft.com/office/officeart/2005/8/layout/process4"/>
    <dgm:cxn modelId="{560EBD67-8533-4DCD-8F2F-241323DB64CD}" type="presOf" srcId="{84AEBF51-2954-423C-A96D-DC88585A7D93}" destId="{8E4B5259-A52A-4577-9B2A-D6396D891C57}" srcOrd="0" destOrd="0" presId="urn:microsoft.com/office/officeart/2005/8/layout/process4"/>
    <dgm:cxn modelId="{17579F4A-708D-4459-9901-49B46D3DF4D1}" type="presOf" srcId="{3F2C52B9-16FC-4A7D-AD37-9F6EA79B3A2E}" destId="{36AD8422-F76E-4375-B3D1-30D86DEE6BC0}" srcOrd="0" destOrd="0" presId="urn:microsoft.com/office/officeart/2005/8/layout/process4"/>
    <dgm:cxn modelId="{30264A6D-1F70-46DB-92C0-EB8ED59555C6}" type="presOf" srcId="{347CDC23-F1E4-46B6-9E8F-E1012D12C269}" destId="{202839D5-B6EE-4781-BE9B-766DAA280273}" srcOrd="0" destOrd="0" presId="urn:microsoft.com/office/officeart/2005/8/layout/process4"/>
    <dgm:cxn modelId="{F0859B6E-2FA8-4C49-BC74-05C24AC6540D}" srcId="{84AEBF51-2954-423C-A96D-DC88585A7D93}" destId="{E8DC62C8-CCA1-4E85-8968-F774D21CAD87}" srcOrd="0" destOrd="0" parTransId="{A875ABC7-F21E-4A4A-BB87-C979E6083688}" sibTransId="{0EE8B4E3-E623-4363-B1C8-4EF8A6DFFC43}"/>
    <dgm:cxn modelId="{6CB5F951-DFA8-48C1-8F0C-9C0EA82E01D6}" srcId="{347CDC23-F1E4-46B6-9E8F-E1012D12C269}" destId="{09F262DD-7A43-4EB2-86C7-9C314CD4F050}" srcOrd="3" destOrd="0" parTransId="{73B300C6-CF75-485F-B0E3-3178B40A784C}" sibTransId="{AF04A869-194B-4FAE-9BAE-C63FF0513AE7}"/>
    <dgm:cxn modelId="{2929F552-FF2E-4374-B071-8697183B89CB}" srcId="{09F262DD-7A43-4EB2-86C7-9C314CD4F050}" destId="{BC4C3620-C067-4436-BDC2-79B07CAA428B}" srcOrd="2" destOrd="0" parTransId="{1EF3E275-7140-491D-98DD-3ED9D9A0B566}" sibTransId="{C6C819BB-D104-4A3C-A6BD-C65B087B5083}"/>
    <dgm:cxn modelId="{6F38C655-8176-4C13-9E87-E5FF39F516D2}" srcId="{639C7B69-DAF8-4EC5-992E-B9144A7F1742}" destId="{3F2C52B9-16FC-4A7D-AD37-9F6EA79B3A2E}" srcOrd="3" destOrd="0" parTransId="{8564B6F6-822D-4765-BDDD-968B48E27CDF}" sibTransId="{937E669A-C1F4-48F6-B706-708423208482}"/>
    <dgm:cxn modelId="{ED46FF77-7ECE-4755-847E-4121F6D599BB}" type="presOf" srcId="{FF62F14C-1C54-4C61-9F53-19A75EA1558B}" destId="{E96000D8-D836-413F-95CB-CA0EAA79EA6D}" srcOrd="0" destOrd="0" presId="urn:microsoft.com/office/officeart/2005/8/layout/process4"/>
    <dgm:cxn modelId="{309A4959-8E45-46E9-BF85-8E90A141FBF4}" type="presOf" srcId="{E8BD95F4-06D3-4E6C-B7E9-90DA03126935}" destId="{D7FFE0B6-4D20-4C4F-A0D8-0142FE280152}" srcOrd="0" destOrd="0" presId="urn:microsoft.com/office/officeart/2005/8/layout/process4"/>
    <dgm:cxn modelId="{51FF7F8B-82C5-4E6B-95F3-F26DF7588362}" srcId="{291017F1-116A-4646-863A-9B26C12FBE8F}" destId="{9ADF36DC-74CD-4C6E-B3B5-4F82BA8C0ECD}" srcOrd="1" destOrd="0" parTransId="{FDCE6354-57E5-420C-8AA2-691594EF5144}" sibTransId="{87E8F027-2F05-4DCE-994A-07FD55FBCC25}"/>
    <dgm:cxn modelId="{E14A589A-C5BC-45AB-B545-8DEB6BB2239B}" type="presOf" srcId="{BC4C3620-C067-4436-BDC2-79B07CAA428B}" destId="{041012B5-6723-411F-88B2-2EB53F6BC8A4}" srcOrd="0" destOrd="0" presId="urn:microsoft.com/office/officeart/2005/8/layout/process4"/>
    <dgm:cxn modelId="{A586A0A6-4BBA-4DC0-8E9C-DBF2C07F1B4B}" type="presOf" srcId="{4FE16748-1B58-484D-A613-ADC9708F29E3}" destId="{D7A45B65-A69A-4908-8F24-A48F70A37FEC}" srcOrd="0" destOrd="0" presId="urn:microsoft.com/office/officeart/2005/8/layout/process4"/>
    <dgm:cxn modelId="{31A193B3-A1E1-4694-8D74-44C4692AE8E9}" srcId="{291017F1-116A-4646-863A-9B26C12FBE8F}" destId="{552EF5F6-15BC-4064-92FF-EBDDC444459E}" srcOrd="0" destOrd="0" parTransId="{2F877F55-0254-4CE0-9640-5895B41B2BCF}" sibTransId="{C2FFBC7C-F5CF-473B-BD67-95395887A358}"/>
    <dgm:cxn modelId="{991D10BA-D493-4BF3-9967-9DEE133D89C5}" srcId="{347CDC23-F1E4-46B6-9E8F-E1012D12C269}" destId="{639C7B69-DAF8-4EC5-992E-B9144A7F1742}" srcOrd="0" destOrd="0" parTransId="{E540FA42-D375-42C7-B60F-560C151D6E5A}" sibTransId="{8CFC02D9-5D0E-4941-A32D-228426E511CC}"/>
    <dgm:cxn modelId="{69C359BE-1830-427C-AA73-6751CB5CBFC4}" srcId="{09F262DD-7A43-4EB2-86C7-9C314CD4F050}" destId="{E8BD95F4-06D3-4E6C-B7E9-90DA03126935}" srcOrd="3" destOrd="0" parTransId="{A94CFA8B-CC72-469B-B2C9-8D383790EC66}" sibTransId="{366E2F45-DF63-44CD-A564-F03AF59D0944}"/>
    <dgm:cxn modelId="{431261C9-93A0-4EC0-A87C-796A4B63B8EF}" srcId="{84AEBF51-2954-423C-A96D-DC88585A7D93}" destId="{32D3ABC1-E201-491F-91A7-AC77A335F2B8}" srcOrd="2" destOrd="0" parTransId="{6D382802-717F-4EE9-8779-BDE249063708}" sibTransId="{F3C42FFF-0F0B-4E12-BAEC-8DEBE1AFDCB7}"/>
    <dgm:cxn modelId="{85569ED2-396E-4900-91F0-AC10552D0175}" type="presOf" srcId="{9ADF36DC-74CD-4C6E-B3B5-4F82BA8C0ECD}" destId="{018A046D-7D00-4FA5-9A18-59D92FB101A3}" srcOrd="0" destOrd="0" presId="urn:microsoft.com/office/officeart/2005/8/layout/process4"/>
    <dgm:cxn modelId="{551F44D9-505B-4027-9D32-717CDB52A642}" type="presOf" srcId="{32D3ABC1-E201-491F-91A7-AC77A335F2B8}" destId="{13D3EF30-687D-48C8-AFF1-0240B581EE81}" srcOrd="0" destOrd="0" presId="urn:microsoft.com/office/officeart/2005/8/layout/process4"/>
    <dgm:cxn modelId="{6C0947E4-7899-4802-AF6B-654DD46464CD}" type="presOf" srcId="{84AEBF51-2954-423C-A96D-DC88585A7D93}" destId="{33B22221-18C2-42EB-839A-F428D8F3FB49}" srcOrd="1" destOrd="0" presId="urn:microsoft.com/office/officeart/2005/8/layout/process4"/>
    <dgm:cxn modelId="{C7F73BEA-D00B-481D-99F2-290CCC213B60}" type="presOf" srcId="{09F262DD-7A43-4EB2-86C7-9C314CD4F050}" destId="{5A878FD7-4C7B-4DE0-804F-42C4171E6A68}" srcOrd="1" destOrd="0" presId="urn:microsoft.com/office/officeart/2005/8/layout/process4"/>
    <dgm:cxn modelId="{FA64C7F0-ECEE-453F-A195-0FF4874D2CD2}" srcId="{09F262DD-7A43-4EB2-86C7-9C314CD4F050}" destId="{4D1CD4EE-E7AF-4CDE-BAC6-CF3C5E771D34}" srcOrd="1" destOrd="0" parTransId="{F6D6DC03-8429-494F-A3CC-9B6021BC82CD}" sibTransId="{0DB3C946-DCD1-4BE9-B898-D0C646E7C878}"/>
    <dgm:cxn modelId="{23A99AF7-0B0C-4957-B6CA-1CD65054C74F}" srcId="{291017F1-116A-4646-863A-9B26C12FBE8F}" destId="{65423851-78FA-404B-8E47-6E2516F4C055}" srcOrd="2" destOrd="0" parTransId="{71174C97-D74A-421D-BFED-AE287F8AC9DD}" sibTransId="{01FA008E-CB70-4FD8-AE99-A2653271EA76}"/>
    <dgm:cxn modelId="{4726DDFB-4CA5-423F-8A75-2AE93B7A85CF}" srcId="{09F262DD-7A43-4EB2-86C7-9C314CD4F050}" destId="{A7D7CC99-0158-45E6-B9E7-2FC461D9B38A}" srcOrd="0" destOrd="0" parTransId="{5519B122-3642-484E-91A5-40846F9177D9}" sibTransId="{EA97372B-0825-47A3-9068-F0CF3FAEFE9C}"/>
    <dgm:cxn modelId="{BD511BFD-F905-4CD4-90E7-2FB5DB3C36AA}" type="presOf" srcId="{4D1CD4EE-E7AF-4CDE-BAC6-CF3C5E771D34}" destId="{52026262-2962-4038-BDAD-8A200C659240}" srcOrd="0" destOrd="0" presId="urn:microsoft.com/office/officeart/2005/8/layout/process4"/>
    <dgm:cxn modelId="{05E87BA1-17E4-4923-BF24-42A30DC9C389}" type="presParOf" srcId="{202839D5-B6EE-4781-BE9B-766DAA280273}" destId="{A6733D39-8F45-492A-9436-7BF891A2075A}" srcOrd="0" destOrd="0" presId="urn:microsoft.com/office/officeart/2005/8/layout/process4"/>
    <dgm:cxn modelId="{18207C23-06B2-4A37-A5E9-E7F8BBC10C07}" type="presParOf" srcId="{A6733D39-8F45-492A-9436-7BF891A2075A}" destId="{5396EBD1-0DA9-4A5B-AA29-7448FDDD4221}" srcOrd="0" destOrd="0" presId="urn:microsoft.com/office/officeart/2005/8/layout/process4"/>
    <dgm:cxn modelId="{6AD96455-6303-4DEB-B8E0-DB14D8DDE15D}" type="presParOf" srcId="{A6733D39-8F45-492A-9436-7BF891A2075A}" destId="{5A878FD7-4C7B-4DE0-804F-42C4171E6A68}" srcOrd="1" destOrd="0" presId="urn:microsoft.com/office/officeart/2005/8/layout/process4"/>
    <dgm:cxn modelId="{F78BB13C-CA2A-40EC-88E4-E39FB1843126}" type="presParOf" srcId="{A6733D39-8F45-492A-9436-7BF891A2075A}" destId="{9D4D9107-E92F-4F36-BF4D-C78593441BD5}" srcOrd="2" destOrd="0" presId="urn:microsoft.com/office/officeart/2005/8/layout/process4"/>
    <dgm:cxn modelId="{1AE77CD6-3799-4F7C-9785-8FC3E38B20E6}" type="presParOf" srcId="{9D4D9107-E92F-4F36-BF4D-C78593441BD5}" destId="{74C0B8E3-6CDE-402A-87AF-5FB412B8C310}" srcOrd="0" destOrd="0" presId="urn:microsoft.com/office/officeart/2005/8/layout/process4"/>
    <dgm:cxn modelId="{342E594E-BCE8-4A14-9DBF-C1C4C71C283E}" type="presParOf" srcId="{9D4D9107-E92F-4F36-BF4D-C78593441BD5}" destId="{52026262-2962-4038-BDAD-8A200C659240}" srcOrd="1" destOrd="0" presId="urn:microsoft.com/office/officeart/2005/8/layout/process4"/>
    <dgm:cxn modelId="{48C1CEDE-5AAD-45FC-8DE3-E5085F6AA826}" type="presParOf" srcId="{9D4D9107-E92F-4F36-BF4D-C78593441BD5}" destId="{041012B5-6723-411F-88B2-2EB53F6BC8A4}" srcOrd="2" destOrd="0" presId="urn:microsoft.com/office/officeart/2005/8/layout/process4"/>
    <dgm:cxn modelId="{4161A64F-5868-42BE-90DF-0CFEA1869504}" type="presParOf" srcId="{9D4D9107-E92F-4F36-BF4D-C78593441BD5}" destId="{D7FFE0B6-4D20-4C4F-A0D8-0142FE280152}" srcOrd="3" destOrd="0" presId="urn:microsoft.com/office/officeart/2005/8/layout/process4"/>
    <dgm:cxn modelId="{F69D753B-AC75-43B6-A40E-7049AF99FE86}" type="presParOf" srcId="{202839D5-B6EE-4781-BE9B-766DAA280273}" destId="{316D42A9-CD97-4189-948A-83C6314A6A49}" srcOrd="1" destOrd="0" presId="urn:microsoft.com/office/officeart/2005/8/layout/process4"/>
    <dgm:cxn modelId="{4D453B32-4F35-429E-95AA-BDE4118118A8}" type="presParOf" srcId="{202839D5-B6EE-4781-BE9B-766DAA280273}" destId="{A4505A16-AE90-4B68-B53D-7F113E7F3365}" srcOrd="2" destOrd="0" presId="urn:microsoft.com/office/officeart/2005/8/layout/process4"/>
    <dgm:cxn modelId="{B4DC6ABE-D51D-4F2D-B9ED-DA4708DD1620}" type="presParOf" srcId="{A4505A16-AE90-4B68-B53D-7F113E7F3365}" destId="{8E4B5259-A52A-4577-9B2A-D6396D891C57}" srcOrd="0" destOrd="0" presId="urn:microsoft.com/office/officeart/2005/8/layout/process4"/>
    <dgm:cxn modelId="{F2B8849B-E269-4A2B-9F47-6384D2679953}" type="presParOf" srcId="{A4505A16-AE90-4B68-B53D-7F113E7F3365}" destId="{33B22221-18C2-42EB-839A-F428D8F3FB49}" srcOrd="1" destOrd="0" presId="urn:microsoft.com/office/officeart/2005/8/layout/process4"/>
    <dgm:cxn modelId="{22E48FAA-5B25-4833-9A61-91487470DCEA}" type="presParOf" srcId="{A4505A16-AE90-4B68-B53D-7F113E7F3365}" destId="{D45D352E-501C-418F-A650-D76702C67A83}" srcOrd="2" destOrd="0" presId="urn:microsoft.com/office/officeart/2005/8/layout/process4"/>
    <dgm:cxn modelId="{8E7CC996-0648-439C-81EC-8DE68D39B9EF}" type="presParOf" srcId="{D45D352E-501C-418F-A650-D76702C67A83}" destId="{D5C05C0C-4604-4230-8F27-9B6EB9D16493}" srcOrd="0" destOrd="0" presId="urn:microsoft.com/office/officeart/2005/8/layout/process4"/>
    <dgm:cxn modelId="{0BA89A5C-9969-4524-9DCC-C6564A0D74ED}" type="presParOf" srcId="{D45D352E-501C-418F-A650-D76702C67A83}" destId="{4706512D-4C22-4FCE-BB1D-5E3933FCCD46}" srcOrd="1" destOrd="0" presId="urn:microsoft.com/office/officeart/2005/8/layout/process4"/>
    <dgm:cxn modelId="{F1DEADBE-1BC2-4F16-8AA5-B9B8393203FD}" type="presParOf" srcId="{D45D352E-501C-418F-A650-D76702C67A83}" destId="{13D3EF30-687D-48C8-AFF1-0240B581EE81}" srcOrd="2" destOrd="0" presId="urn:microsoft.com/office/officeart/2005/8/layout/process4"/>
    <dgm:cxn modelId="{412B2026-E1F6-4F62-8687-509A4755CC5D}" type="presParOf" srcId="{D45D352E-501C-418F-A650-D76702C67A83}" destId="{7F0C4AB4-7C7D-468C-829E-9DF2A1945057}" srcOrd="3" destOrd="0" presId="urn:microsoft.com/office/officeart/2005/8/layout/process4"/>
    <dgm:cxn modelId="{DB0B897E-2A54-4FA5-9579-081553B33EFB}" type="presParOf" srcId="{202839D5-B6EE-4781-BE9B-766DAA280273}" destId="{5634BF9A-10A2-4CAE-BB6E-6BB3381BBABC}" srcOrd="3" destOrd="0" presId="urn:microsoft.com/office/officeart/2005/8/layout/process4"/>
    <dgm:cxn modelId="{5456A308-8A23-4E2A-BEBC-50E74AAE4A52}" type="presParOf" srcId="{202839D5-B6EE-4781-BE9B-766DAA280273}" destId="{18EA9D90-DD67-476D-AD62-E6BA006CEBE1}" srcOrd="4" destOrd="0" presId="urn:microsoft.com/office/officeart/2005/8/layout/process4"/>
    <dgm:cxn modelId="{E09D2951-6ECF-4194-BF75-B9233B61EA26}" type="presParOf" srcId="{18EA9D90-DD67-476D-AD62-E6BA006CEBE1}" destId="{B9123BB7-32FB-46A1-8A2E-932DA9BAAEBC}" srcOrd="0" destOrd="0" presId="urn:microsoft.com/office/officeart/2005/8/layout/process4"/>
    <dgm:cxn modelId="{DFEDC533-4DAF-4584-A825-A708AEB03D5E}" type="presParOf" srcId="{18EA9D90-DD67-476D-AD62-E6BA006CEBE1}" destId="{39F75A8F-2DDE-44BA-9883-CA27AB8A7F23}" srcOrd="1" destOrd="0" presId="urn:microsoft.com/office/officeart/2005/8/layout/process4"/>
    <dgm:cxn modelId="{6795218E-2D30-4675-8C5F-7CD7039C149A}" type="presParOf" srcId="{18EA9D90-DD67-476D-AD62-E6BA006CEBE1}" destId="{8E640355-9E1B-440A-8504-0A14A7FDF9A6}" srcOrd="2" destOrd="0" presId="urn:microsoft.com/office/officeart/2005/8/layout/process4"/>
    <dgm:cxn modelId="{F22072BA-8D6B-4708-866F-AB65A44F9793}" type="presParOf" srcId="{8E640355-9E1B-440A-8504-0A14A7FDF9A6}" destId="{82508C79-D40F-4BAA-9328-6A571CAF15A3}" srcOrd="0" destOrd="0" presId="urn:microsoft.com/office/officeart/2005/8/layout/process4"/>
    <dgm:cxn modelId="{FE7822D2-AF21-4B26-831D-BBC6E0BEEC28}" type="presParOf" srcId="{8E640355-9E1B-440A-8504-0A14A7FDF9A6}" destId="{018A046D-7D00-4FA5-9A18-59D92FB101A3}" srcOrd="1" destOrd="0" presId="urn:microsoft.com/office/officeart/2005/8/layout/process4"/>
    <dgm:cxn modelId="{F0797FC6-0BF7-453A-9220-7F7D070350E9}" type="presParOf" srcId="{8E640355-9E1B-440A-8504-0A14A7FDF9A6}" destId="{03825E87-EB4A-4353-921E-192C6F837927}" srcOrd="2" destOrd="0" presId="urn:microsoft.com/office/officeart/2005/8/layout/process4"/>
    <dgm:cxn modelId="{23E5F422-C57F-4E1D-A5FE-EB499E0AD2BA}" type="presParOf" srcId="{202839D5-B6EE-4781-BE9B-766DAA280273}" destId="{32A1E2CF-F1F7-4A8C-B90D-A973CF148B8D}" srcOrd="5" destOrd="0" presId="urn:microsoft.com/office/officeart/2005/8/layout/process4"/>
    <dgm:cxn modelId="{C6D8679F-5FF7-4376-B964-5A39F5E1A526}" type="presParOf" srcId="{202839D5-B6EE-4781-BE9B-766DAA280273}" destId="{C97DB5E0-6F79-465A-B25C-E7BCDB352767}" srcOrd="6" destOrd="0" presId="urn:microsoft.com/office/officeart/2005/8/layout/process4"/>
    <dgm:cxn modelId="{EFAB8BC4-B84E-4827-BB18-168A5DFE53EB}" type="presParOf" srcId="{C97DB5E0-6F79-465A-B25C-E7BCDB352767}" destId="{A4EE940E-1305-40CC-B41E-C24F2BD08EC3}" srcOrd="0" destOrd="0" presId="urn:microsoft.com/office/officeart/2005/8/layout/process4"/>
    <dgm:cxn modelId="{B1D0E51A-53AD-446E-B7CE-30BEB1C9F469}" type="presParOf" srcId="{C97DB5E0-6F79-465A-B25C-E7BCDB352767}" destId="{558A1B02-186E-4180-BE2B-BB2D465370DE}" srcOrd="1" destOrd="0" presId="urn:microsoft.com/office/officeart/2005/8/layout/process4"/>
    <dgm:cxn modelId="{03A6827B-121D-4404-939B-8587417A1B1D}" type="presParOf" srcId="{C97DB5E0-6F79-465A-B25C-E7BCDB352767}" destId="{21392AF5-9A79-430B-8D43-61FBFFD01C0A}" srcOrd="2" destOrd="0" presId="urn:microsoft.com/office/officeart/2005/8/layout/process4"/>
    <dgm:cxn modelId="{4E2F8C43-9D71-4C5D-B85B-33848DB34C7C}" type="presParOf" srcId="{21392AF5-9A79-430B-8D43-61FBFFD01C0A}" destId="{1EABC79F-3127-41B2-9219-9B248CB82D3D}" srcOrd="0" destOrd="0" presId="urn:microsoft.com/office/officeart/2005/8/layout/process4"/>
    <dgm:cxn modelId="{D3E658AF-C11E-4187-8A17-67EBD4E3AB59}" type="presParOf" srcId="{21392AF5-9A79-430B-8D43-61FBFFD01C0A}" destId="{D7A45B65-A69A-4908-8F24-A48F70A37FEC}" srcOrd="1" destOrd="0" presId="urn:microsoft.com/office/officeart/2005/8/layout/process4"/>
    <dgm:cxn modelId="{792116BD-463D-4E7A-B53E-762FE31A4E58}" type="presParOf" srcId="{21392AF5-9A79-430B-8D43-61FBFFD01C0A}" destId="{E96000D8-D836-413F-95CB-CA0EAA79EA6D}" srcOrd="2" destOrd="0" presId="urn:microsoft.com/office/officeart/2005/8/layout/process4"/>
    <dgm:cxn modelId="{9FF83314-5949-41F0-93DB-B6B7DCB11954}" type="presParOf" srcId="{21392AF5-9A79-430B-8D43-61FBFFD01C0A}" destId="{36AD8422-F76E-4375-B3D1-30D86DEE6BC0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7CDC23-F1E4-46B6-9E8F-E1012D12C26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9C7B69-DAF8-4EC5-992E-B9144A7F1742}">
      <dgm:prSet phldrT="[Text]" custT="1"/>
      <dgm:spPr/>
      <dgm:t>
        <a:bodyPr/>
        <a:lstStyle/>
        <a:p>
          <a:pPr algn="ctr"/>
          <a:r>
            <a:rPr lang="en-US" sz="2000" b="1" i="1" baseline="0" dirty="0">
              <a:latin typeface="Georgia" pitchFamily="18" charset="0"/>
            </a:rPr>
            <a:t>Shutdown activities List  Management </a:t>
          </a:r>
          <a:endParaRPr lang="en-US" sz="2000" baseline="0" dirty="0">
            <a:latin typeface="Georgia" pitchFamily="18" charset="0"/>
          </a:endParaRPr>
        </a:p>
      </dgm:t>
    </dgm:pt>
    <dgm:pt modelId="{E540FA42-D375-42C7-B60F-560C151D6E5A}" type="parTrans" cxnId="{991D10BA-D493-4BF3-9967-9DEE133D89C5}">
      <dgm:prSet/>
      <dgm:spPr/>
      <dgm:t>
        <a:bodyPr/>
        <a:lstStyle/>
        <a:p>
          <a:endParaRPr lang="en-US"/>
        </a:p>
      </dgm:t>
    </dgm:pt>
    <dgm:pt modelId="{8CFC02D9-5D0E-4941-A32D-228426E511CC}" type="sibTrans" cxnId="{991D10BA-D493-4BF3-9967-9DEE133D89C5}">
      <dgm:prSet/>
      <dgm:spPr/>
      <dgm:t>
        <a:bodyPr/>
        <a:lstStyle/>
        <a:p>
          <a:endParaRPr lang="en-US"/>
        </a:p>
      </dgm:t>
    </dgm:pt>
    <dgm:pt modelId="{794E5031-BD9B-47A3-95C6-38E7A8339DA8}">
      <dgm:prSet phldrT="[Text]" custT="1"/>
      <dgm:spPr/>
      <dgm:t>
        <a:bodyPr/>
        <a:lstStyle/>
        <a:p>
          <a:r>
            <a:rPr lang="en-US" sz="1400" b="1" dirty="0">
              <a:latin typeface="Georgia" pitchFamily="18" charset="0"/>
            </a:rPr>
            <a:t>Identify &amp; Classify SD Activities </a:t>
          </a:r>
        </a:p>
      </dgm:t>
    </dgm:pt>
    <dgm:pt modelId="{930A52EC-C26B-4CB7-BDD8-9E80E33874C0}" type="parTrans" cxnId="{AF495B0F-0114-42F7-BA30-4A02ACD20D7A}">
      <dgm:prSet/>
      <dgm:spPr/>
      <dgm:t>
        <a:bodyPr/>
        <a:lstStyle/>
        <a:p>
          <a:endParaRPr lang="en-US"/>
        </a:p>
      </dgm:t>
    </dgm:pt>
    <dgm:pt modelId="{7D251EFF-9943-48F9-879E-A3BC2D90A498}" type="sibTrans" cxnId="{AF495B0F-0114-42F7-BA30-4A02ACD20D7A}">
      <dgm:prSet/>
      <dgm:spPr/>
      <dgm:t>
        <a:bodyPr/>
        <a:lstStyle/>
        <a:p>
          <a:endParaRPr lang="en-US"/>
        </a:p>
      </dgm:t>
    </dgm:pt>
    <dgm:pt modelId="{4FE16748-1B58-484D-A613-ADC9708F29E3}">
      <dgm:prSet phldrT="[Text]" custT="1"/>
      <dgm:spPr/>
      <dgm:t>
        <a:bodyPr/>
        <a:lstStyle/>
        <a:p>
          <a:r>
            <a:rPr lang="en-US" sz="1400" b="1" dirty="0">
              <a:latin typeface="Georgia" pitchFamily="18" charset="0"/>
            </a:rPr>
            <a:t>Detail Planning </a:t>
          </a:r>
        </a:p>
      </dgm:t>
    </dgm:pt>
    <dgm:pt modelId="{810AF850-8DE2-47FE-9A7B-5919C34247F0}" type="parTrans" cxnId="{5DF25312-2CDB-41C3-94FA-0E1FC88DBBAD}">
      <dgm:prSet/>
      <dgm:spPr/>
      <dgm:t>
        <a:bodyPr/>
        <a:lstStyle/>
        <a:p>
          <a:endParaRPr lang="en-US"/>
        </a:p>
      </dgm:t>
    </dgm:pt>
    <dgm:pt modelId="{19F3A2D9-AD87-45C4-AE8E-A56E4EB05A37}" type="sibTrans" cxnId="{5DF25312-2CDB-41C3-94FA-0E1FC88DBBAD}">
      <dgm:prSet/>
      <dgm:spPr/>
      <dgm:t>
        <a:bodyPr/>
        <a:lstStyle/>
        <a:p>
          <a:endParaRPr lang="en-US"/>
        </a:p>
      </dgm:t>
    </dgm:pt>
    <dgm:pt modelId="{291017F1-116A-4646-863A-9B26C12FBE8F}">
      <dgm:prSet phldrT="[Text]" custT="1"/>
      <dgm:spPr/>
      <dgm:t>
        <a:bodyPr/>
        <a:lstStyle/>
        <a:p>
          <a:r>
            <a:rPr lang="en-US" sz="2000" b="1" i="1" dirty="0">
              <a:latin typeface="Georgia" pitchFamily="18" charset="0"/>
            </a:rPr>
            <a:t>Pre Execution &amp; Decision Making </a:t>
          </a:r>
        </a:p>
      </dgm:t>
    </dgm:pt>
    <dgm:pt modelId="{A9EC1BD2-5FB5-42E9-B587-BD1DCC32C300}" type="parTrans" cxnId="{97C8B319-8A70-4B69-B4C5-CBE2BD75ACFC}">
      <dgm:prSet/>
      <dgm:spPr/>
      <dgm:t>
        <a:bodyPr/>
        <a:lstStyle/>
        <a:p>
          <a:endParaRPr lang="en-US"/>
        </a:p>
      </dgm:t>
    </dgm:pt>
    <dgm:pt modelId="{82362353-FC96-4FD2-8601-8ACA958DCB9E}" type="sibTrans" cxnId="{97C8B319-8A70-4B69-B4C5-CBE2BD75ACFC}">
      <dgm:prSet/>
      <dgm:spPr/>
      <dgm:t>
        <a:bodyPr/>
        <a:lstStyle/>
        <a:p>
          <a:endParaRPr lang="en-US"/>
        </a:p>
      </dgm:t>
    </dgm:pt>
    <dgm:pt modelId="{9ADF36DC-74CD-4C6E-B3B5-4F82BA8C0ECD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Freezing  Scope</a:t>
          </a:r>
        </a:p>
      </dgm:t>
    </dgm:pt>
    <dgm:pt modelId="{FDCE6354-57E5-420C-8AA2-691594EF5144}" type="parTrans" cxnId="{51FF7F8B-82C5-4E6B-95F3-F26DF7588362}">
      <dgm:prSet/>
      <dgm:spPr/>
      <dgm:t>
        <a:bodyPr/>
        <a:lstStyle/>
        <a:p>
          <a:endParaRPr lang="en-US"/>
        </a:p>
      </dgm:t>
    </dgm:pt>
    <dgm:pt modelId="{87E8F027-2F05-4DCE-994A-07FD55FBCC25}" type="sibTrans" cxnId="{51FF7F8B-82C5-4E6B-95F3-F26DF7588362}">
      <dgm:prSet/>
      <dgm:spPr/>
      <dgm:t>
        <a:bodyPr/>
        <a:lstStyle/>
        <a:p>
          <a:endParaRPr lang="en-US"/>
        </a:p>
      </dgm:t>
    </dgm:pt>
    <dgm:pt modelId="{84AEBF51-2954-423C-A96D-DC88585A7D93}">
      <dgm:prSet phldrT="[Text]" custT="1"/>
      <dgm:spPr/>
      <dgm:t>
        <a:bodyPr/>
        <a:lstStyle/>
        <a:p>
          <a:r>
            <a:rPr lang="en-GB" sz="2000" b="1" i="1" dirty="0">
              <a:latin typeface="Georgia" pitchFamily="18" charset="0"/>
            </a:rPr>
            <a:t>Execution &amp; Control </a:t>
          </a:r>
          <a:endParaRPr lang="en-US" sz="2000" dirty="0">
            <a:latin typeface="Georgia" pitchFamily="18" charset="0"/>
          </a:endParaRPr>
        </a:p>
      </dgm:t>
    </dgm:pt>
    <dgm:pt modelId="{02FEA33E-D209-4E77-ABC3-A6FF70EB62BB}" type="parTrans" cxnId="{68FE7E08-E961-4713-B0A3-2ECE881EDB72}">
      <dgm:prSet/>
      <dgm:spPr/>
      <dgm:t>
        <a:bodyPr/>
        <a:lstStyle/>
        <a:p>
          <a:endParaRPr lang="en-US"/>
        </a:p>
      </dgm:t>
    </dgm:pt>
    <dgm:pt modelId="{54EA62CA-6E06-4602-BCC2-0FAC53F2EEDE}" type="sibTrans" cxnId="{68FE7E08-E961-4713-B0A3-2ECE881EDB72}">
      <dgm:prSet/>
      <dgm:spPr/>
      <dgm:t>
        <a:bodyPr/>
        <a:lstStyle/>
        <a:p>
          <a:endParaRPr lang="en-US"/>
        </a:p>
      </dgm:t>
    </dgm:pt>
    <dgm:pt modelId="{E8DC62C8-CCA1-4E85-8968-F774D21CAD87}">
      <dgm:prSet phldrT="[Text]"/>
      <dgm:spPr/>
      <dgm:t>
        <a:bodyPr/>
        <a:lstStyle/>
        <a:p>
          <a:r>
            <a:rPr lang="en-US" b="1" i="0" dirty="0">
              <a:latin typeface="Georgia" pitchFamily="18" charset="0"/>
            </a:rPr>
            <a:t>Safety  Management  </a:t>
          </a:r>
        </a:p>
      </dgm:t>
    </dgm:pt>
    <dgm:pt modelId="{A875ABC7-F21E-4A4A-BB87-C979E6083688}" type="parTrans" cxnId="{F0859B6E-2FA8-4C49-BC74-05C24AC6540D}">
      <dgm:prSet/>
      <dgm:spPr/>
      <dgm:t>
        <a:bodyPr/>
        <a:lstStyle/>
        <a:p>
          <a:endParaRPr lang="en-US"/>
        </a:p>
      </dgm:t>
    </dgm:pt>
    <dgm:pt modelId="{0EE8B4E3-E623-4363-B1C8-4EF8A6DFFC43}" type="sibTrans" cxnId="{F0859B6E-2FA8-4C49-BC74-05C24AC6540D}">
      <dgm:prSet/>
      <dgm:spPr/>
      <dgm:t>
        <a:bodyPr/>
        <a:lstStyle/>
        <a:p>
          <a:endParaRPr lang="en-US"/>
        </a:p>
      </dgm:t>
    </dgm:pt>
    <dgm:pt modelId="{32D3ABC1-E201-491F-91A7-AC77A335F2B8}">
      <dgm:prSet phldrT="[Text]"/>
      <dgm:spPr/>
      <dgm:t>
        <a:bodyPr/>
        <a:lstStyle/>
        <a:p>
          <a:r>
            <a:rPr lang="en-US" b="1" i="0" dirty="0">
              <a:latin typeface="Georgia" pitchFamily="18" charset="0"/>
            </a:rPr>
            <a:t>Progress Management </a:t>
          </a:r>
        </a:p>
      </dgm:t>
    </dgm:pt>
    <dgm:pt modelId="{6D382802-717F-4EE9-8779-BDE249063708}" type="parTrans" cxnId="{431261C9-93A0-4EC0-A87C-796A4B63B8EF}">
      <dgm:prSet/>
      <dgm:spPr/>
      <dgm:t>
        <a:bodyPr/>
        <a:lstStyle/>
        <a:p>
          <a:endParaRPr lang="en-US"/>
        </a:p>
      </dgm:t>
    </dgm:pt>
    <dgm:pt modelId="{F3C42FFF-0F0B-4E12-BAEC-8DEBE1AFDCB7}" type="sibTrans" cxnId="{431261C9-93A0-4EC0-A87C-796A4B63B8EF}">
      <dgm:prSet/>
      <dgm:spPr/>
      <dgm:t>
        <a:bodyPr/>
        <a:lstStyle/>
        <a:p>
          <a:endParaRPr lang="en-US"/>
        </a:p>
      </dgm:t>
    </dgm:pt>
    <dgm:pt modelId="{3F2C52B9-16FC-4A7D-AD37-9F6EA79B3A2E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Resource Identification</a:t>
          </a:r>
        </a:p>
      </dgm:t>
    </dgm:pt>
    <dgm:pt modelId="{8564B6F6-822D-4765-BDDD-968B48E27CDF}" type="parTrans" cxnId="{6F38C655-8176-4C13-9E87-E5FF39F516D2}">
      <dgm:prSet/>
      <dgm:spPr/>
      <dgm:t>
        <a:bodyPr/>
        <a:lstStyle/>
        <a:p>
          <a:endParaRPr lang="en-US"/>
        </a:p>
      </dgm:t>
    </dgm:pt>
    <dgm:pt modelId="{937E669A-C1F4-48F6-B706-708423208482}" type="sibTrans" cxnId="{6F38C655-8176-4C13-9E87-E5FF39F516D2}">
      <dgm:prSet/>
      <dgm:spPr/>
      <dgm:t>
        <a:bodyPr/>
        <a:lstStyle/>
        <a:p>
          <a:endParaRPr lang="en-US"/>
        </a:p>
      </dgm:t>
    </dgm:pt>
    <dgm:pt modelId="{FF62F14C-1C54-4C61-9F53-19A75EA1558B}">
      <dgm:prSet/>
      <dgm:spPr/>
      <dgm:t>
        <a:bodyPr/>
        <a:lstStyle/>
        <a:p>
          <a:r>
            <a:rPr lang="en-US" b="1" dirty="0">
              <a:latin typeface="Georgia" pitchFamily="18" charset="0"/>
            </a:rPr>
            <a:t>Shutdown schedule </a:t>
          </a:r>
        </a:p>
      </dgm:t>
    </dgm:pt>
    <dgm:pt modelId="{4D892DB0-87C6-4B20-998F-F281DB680653}" type="parTrans" cxnId="{6D84C333-D3AA-425A-8521-121922D6FCEF}">
      <dgm:prSet/>
      <dgm:spPr/>
      <dgm:t>
        <a:bodyPr/>
        <a:lstStyle/>
        <a:p>
          <a:endParaRPr lang="en-US"/>
        </a:p>
      </dgm:t>
    </dgm:pt>
    <dgm:pt modelId="{89599DBF-A388-4016-9183-77221F96FB92}" type="sibTrans" cxnId="{6D84C333-D3AA-425A-8521-121922D6FCEF}">
      <dgm:prSet/>
      <dgm:spPr/>
      <dgm:t>
        <a:bodyPr/>
        <a:lstStyle/>
        <a:p>
          <a:endParaRPr lang="en-US"/>
        </a:p>
      </dgm:t>
    </dgm:pt>
    <dgm:pt modelId="{552EF5F6-15BC-4064-92FF-EBDDC444459E}">
      <dgm:prSet/>
      <dgm:spPr/>
      <dgm:t>
        <a:bodyPr/>
        <a:lstStyle/>
        <a:p>
          <a:r>
            <a:rPr lang="en-US" b="1" dirty="0">
              <a:latin typeface="Georgia" pitchFamily="18" charset="0"/>
            </a:rPr>
            <a:t>Plant Shutdown Decision </a:t>
          </a:r>
        </a:p>
      </dgm:t>
    </dgm:pt>
    <dgm:pt modelId="{2F877F55-0254-4CE0-9640-5895B41B2BCF}" type="parTrans" cxnId="{31A193B3-A1E1-4694-8D74-44C4692AE8E9}">
      <dgm:prSet/>
      <dgm:spPr/>
      <dgm:t>
        <a:bodyPr/>
        <a:lstStyle/>
        <a:p>
          <a:endParaRPr lang="en-US"/>
        </a:p>
      </dgm:t>
    </dgm:pt>
    <dgm:pt modelId="{C2FFBC7C-F5CF-473B-BD67-95395887A358}" type="sibTrans" cxnId="{31A193B3-A1E1-4694-8D74-44C4692AE8E9}">
      <dgm:prSet/>
      <dgm:spPr/>
      <dgm:t>
        <a:bodyPr/>
        <a:lstStyle/>
        <a:p>
          <a:endParaRPr lang="en-US"/>
        </a:p>
      </dgm:t>
    </dgm:pt>
    <dgm:pt modelId="{65423851-78FA-404B-8E47-6E2516F4C055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Zero-time shutdown plan </a:t>
          </a:r>
        </a:p>
      </dgm:t>
    </dgm:pt>
    <dgm:pt modelId="{71174C97-D74A-421D-BFED-AE287F8AC9DD}" type="parTrans" cxnId="{23A99AF7-0B0C-4957-B6CA-1CD65054C74F}">
      <dgm:prSet/>
      <dgm:spPr/>
      <dgm:t>
        <a:bodyPr/>
        <a:lstStyle/>
        <a:p>
          <a:endParaRPr lang="en-US"/>
        </a:p>
      </dgm:t>
    </dgm:pt>
    <dgm:pt modelId="{01FA008E-CB70-4FD8-AE99-A2653271EA76}" type="sibTrans" cxnId="{23A99AF7-0B0C-4957-B6CA-1CD65054C74F}">
      <dgm:prSet/>
      <dgm:spPr/>
      <dgm:t>
        <a:bodyPr/>
        <a:lstStyle/>
        <a:p>
          <a:endParaRPr lang="en-US"/>
        </a:p>
      </dgm:t>
    </dgm:pt>
    <dgm:pt modelId="{4D1CD4EE-E7AF-4CDE-BAC6-CF3C5E771D34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Contractor  / Vendor Release</a:t>
          </a:r>
        </a:p>
      </dgm:t>
    </dgm:pt>
    <dgm:pt modelId="{F6D6DC03-8429-494F-A3CC-9B6021BC82CD}" type="parTrans" cxnId="{FA64C7F0-ECEE-453F-A195-0FF4874D2CD2}">
      <dgm:prSet/>
      <dgm:spPr/>
      <dgm:t>
        <a:bodyPr/>
        <a:lstStyle/>
        <a:p>
          <a:endParaRPr lang="en-US"/>
        </a:p>
      </dgm:t>
    </dgm:pt>
    <dgm:pt modelId="{0DB3C946-DCD1-4BE9-B898-D0C646E7C878}" type="sibTrans" cxnId="{FA64C7F0-ECEE-453F-A195-0FF4874D2CD2}">
      <dgm:prSet/>
      <dgm:spPr/>
      <dgm:t>
        <a:bodyPr/>
        <a:lstStyle/>
        <a:p>
          <a:endParaRPr lang="en-US"/>
        </a:p>
      </dgm:t>
    </dgm:pt>
    <dgm:pt modelId="{09F262DD-7A43-4EB2-86C7-9C314CD4F050}">
      <dgm:prSet phldrT="[Text]" custT="1"/>
      <dgm:spPr/>
      <dgm:t>
        <a:bodyPr/>
        <a:lstStyle/>
        <a:p>
          <a:r>
            <a:rPr lang="en-GB" sz="2000" b="1" i="1" dirty="0">
              <a:latin typeface="Georgia" pitchFamily="18" charset="0"/>
            </a:rPr>
            <a:t>Close out </a:t>
          </a:r>
          <a:endParaRPr lang="en-US" sz="2000" dirty="0">
            <a:latin typeface="Georgia" pitchFamily="18" charset="0"/>
          </a:endParaRPr>
        </a:p>
      </dgm:t>
    </dgm:pt>
    <dgm:pt modelId="{73B300C6-CF75-485F-B0E3-3178B40A784C}" type="parTrans" cxnId="{6CB5F951-DFA8-48C1-8F0C-9C0EA82E01D6}">
      <dgm:prSet/>
      <dgm:spPr/>
      <dgm:t>
        <a:bodyPr/>
        <a:lstStyle/>
        <a:p>
          <a:endParaRPr lang="en-US"/>
        </a:p>
      </dgm:t>
    </dgm:pt>
    <dgm:pt modelId="{AF04A869-194B-4FAE-9BAE-C63FF0513AE7}" type="sibTrans" cxnId="{6CB5F951-DFA8-48C1-8F0C-9C0EA82E01D6}">
      <dgm:prSet/>
      <dgm:spPr/>
      <dgm:t>
        <a:bodyPr/>
        <a:lstStyle/>
        <a:p>
          <a:endParaRPr lang="en-US"/>
        </a:p>
      </dgm:t>
    </dgm:pt>
    <dgm:pt modelId="{A7D7CC99-0158-45E6-B9E7-2FC461D9B38A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Plant Start up</a:t>
          </a:r>
        </a:p>
      </dgm:t>
    </dgm:pt>
    <dgm:pt modelId="{5519B122-3642-484E-91A5-40846F9177D9}" type="parTrans" cxnId="{4726DDFB-4CA5-423F-8A75-2AE93B7A85CF}">
      <dgm:prSet/>
      <dgm:spPr/>
      <dgm:t>
        <a:bodyPr/>
        <a:lstStyle/>
        <a:p>
          <a:endParaRPr lang="en-US"/>
        </a:p>
      </dgm:t>
    </dgm:pt>
    <dgm:pt modelId="{EA97372B-0825-47A3-9068-F0CF3FAEFE9C}" type="sibTrans" cxnId="{4726DDFB-4CA5-423F-8A75-2AE93B7A85CF}">
      <dgm:prSet/>
      <dgm:spPr/>
      <dgm:t>
        <a:bodyPr/>
        <a:lstStyle/>
        <a:p>
          <a:endParaRPr lang="en-US"/>
        </a:p>
      </dgm:t>
    </dgm:pt>
    <dgm:pt modelId="{BC4C3620-C067-4436-BDC2-79B07CAA428B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 Close out Meeting</a:t>
          </a:r>
        </a:p>
      </dgm:t>
    </dgm:pt>
    <dgm:pt modelId="{1EF3E275-7140-491D-98DD-3ED9D9A0B566}" type="parTrans" cxnId="{2929F552-FF2E-4374-B071-8697183B89CB}">
      <dgm:prSet/>
      <dgm:spPr/>
      <dgm:t>
        <a:bodyPr/>
        <a:lstStyle/>
        <a:p>
          <a:endParaRPr lang="en-US"/>
        </a:p>
      </dgm:t>
    </dgm:pt>
    <dgm:pt modelId="{C6C819BB-D104-4A3C-A6BD-C65B087B5083}" type="sibTrans" cxnId="{2929F552-FF2E-4374-B071-8697183B89CB}">
      <dgm:prSet/>
      <dgm:spPr/>
      <dgm:t>
        <a:bodyPr/>
        <a:lstStyle/>
        <a:p>
          <a:endParaRPr lang="en-US"/>
        </a:p>
      </dgm:t>
    </dgm:pt>
    <dgm:pt modelId="{E8BD95F4-06D3-4E6C-B7E9-90DA03126935}">
      <dgm:prSet phldrT="[Text]"/>
      <dgm:spPr/>
      <dgm:t>
        <a:bodyPr/>
        <a:lstStyle/>
        <a:p>
          <a:r>
            <a:rPr lang="en-US" b="1" dirty="0">
              <a:latin typeface="Georgia" pitchFamily="18" charset="0"/>
            </a:rPr>
            <a:t>Shutdown deliverables </a:t>
          </a:r>
        </a:p>
      </dgm:t>
    </dgm:pt>
    <dgm:pt modelId="{A94CFA8B-CC72-469B-B2C9-8D383790EC66}" type="parTrans" cxnId="{69C359BE-1830-427C-AA73-6751CB5CBFC4}">
      <dgm:prSet/>
      <dgm:spPr/>
      <dgm:t>
        <a:bodyPr/>
        <a:lstStyle/>
        <a:p>
          <a:endParaRPr lang="en-US"/>
        </a:p>
      </dgm:t>
    </dgm:pt>
    <dgm:pt modelId="{366E2F45-DF63-44CD-A564-F03AF59D0944}" type="sibTrans" cxnId="{69C359BE-1830-427C-AA73-6751CB5CBFC4}">
      <dgm:prSet/>
      <dgm:spPr/>
      <dgm:t>
        <a:bodyPr/>
        <a:lstStyle/>
        <a:p>
          <a:endParaRPr lang="en-US"/>
        </a:p>
      </dgm:t>
    </dgm:pt>
    <dgm:pt modelId="{E1A610BC-31D3-482C-839B-9F5D8DCDE44E}">
      <dgm:prSet phldrT="[Text]"/>
      <dgm:spPr/>
      <dgm:t>
        <a:bodyPr/>
        <a:lstStyle/>
        <a:p>
          <a:r>
            <a:rPr lang="en-US" b="1" i="0" baseline="0" dirty="0">
              <a:latin typeface="Georgia" pitchFamily="18" charset="0"/>
            </a:rPr>
            <a:t>Quality Management</a:t>
          </a:r>
        </a:p>
      </dgm:t>
    </dgm:pt>
    <dgm:pt modelId="{DE4F0248-A6A3-458C-A710-A54495AFCF64}" type="parTrans" cxnId="{52CA5D0D-BD07-4FF4-8D90-CD34E6A561F6}">
      <dgm:prSet/>
      <dgm:spPr/>
      <dgm:t>
        <a:bodyPr/>
        <a:lstStyle/>
        <a:p>
          <a:endParaRPr lang="en-US"/>
        </a:p>
      </dgm:t>
    </dgm:pt>
    <dgm:pt modelId="{C125C4F1-A9BC-48B2-A770-8D85AF14EA0D}" type="sibTrans" cxnId="{52CA5D0D-BD07-4FF4-8D90-CD34E6A561F6}">
      <dgm:prSet/>
      <dgm:spPr/>
      <dgm:t>
        <a:bodyPr/>
        <a:lstStyle/>
        <a:p>
          <a:endParaRPr lang="en-US"/>
        </a:p>
      </dgm:t>
    </dgm:pt>
    <dgm:pt modelId="{465A511B-78DD-4F56-BFBE-49FF61B8F02D}">
      <dgm:prSet phldrT="[Text]"/>
      <dgm:spPr/>
      <dgm:t>
        <a:bodyPr/>
        <a:lstStyle/>
        <a:p>
          <a:r>
            <a:rPr lang="en-US" b="1" i="0" baseline="0" dirty="0">
              <a:latin typeface="Georgia" pitchFamily="18" charset="0"/>
            </a:rPr>
            <a:t>Cost Management</a:t>
          </a:r>
        </a:p>
      </dgm:t>
    </dgm:pt>
    <dgm:pt modelId="{30EC5BFF-58D9-46E2-AEEC-6BE5367854B3}" type="parTrans" cxnId="{6285EE04-25CB-40C4-8679-7CFFEF5BED46}">
      <dgm:prSet/>
      <dgm:spPr/>
      <dgm:t>
        <a:bodyPr/>
        <a:lstStyle/>
        <a:p>
          <a:endParaRPr lang="en-US"/>
        </a:p>
      </dgm:t>
    </dgm:pt>
    <dgm:pt modelId="{ACBD5FDB-E2D7-4457-9CD7-B05BA402C6FC}" type="sibTrans" cxnId="{6285EE04-25CB-40C4-8679-7CFFEF5BED46}">
      <dgm:prSet/>
      <dgm:spPr/>
      <dgm:t>
        <a:bodyPr/>
        <a:lstStyle/>
        <a:p>
          <a:endParaRPr lang="en-US"/>
        </a:p>
      </dgm:t>
    </dgm:pt>
    <dgm:pt modelId="{202839D5-B6EE-4781-BE9B-766DAA280273}" type="pres">
      <dgm:prSet presAssocID="{347CDC23-F1E4-46B6-9E8F-E1012D12C269}" presName="Name0" presStyleCnt="0">
        <dgm:presLayoutVars>
          <dgm:dir/>
          <dgm:animLvl val="lvl"/>
          <dgm:resizeHandles val="exact"/>
        </dgm:presLayoutVars>
      </dgm:prSet>
      <dgm:spPr/>
    </dgm:pt>
    <dgm:pt modelId="{A6733D39-8F45-492A-9436-7BF891A2075A}" type="pres">
      <dgm:prSet presAssocID="{09F262DD-7A43-4EB2-86C7-9C314CD4F050}" presName="boxAndChildren" presStyleCnt="0"/>
      <dgm:spPr/>
    </dgm:pt>
    <dgm:pt modelId="{5396EBD1-0DA9-4A5B-AA29-7448FDDD4221}" type="pres">
      <dgm:prSet presAssocID="{09F262DD-7A43-4EB2-86C7-9C314CD4F050}" presName="parentTextBox" presStyleLbl="node1" presStyleIdx="0" presStyleCnt="4"/>
      <dgm:spPr/>
    </dgm:pt>
    <dgm:pt modelId="{5A878FD7-4C7B-4DE0-804F-42C4171E6A68}" type="pres">
      <dgm:prSet presAssocID="{09F262DD-7A43-4EB2-86C7-9C314CD4F050}" presName="entireBox" presStyleLbl="node1" presStyleIdx="0" presStyleCnt="4"/>
      <dgm:spPr/>
    </dgm:pt>
    <dgm:pt modelId="{9D4D9107-E92F-4F36-BF4D-C78593441BD5}" type="pres">
      <dgm:prSet presAssocID="{09F262DD-7A43-4EB2-86C7-9C314CD4F050}" presName="descendantBox" presStyleCnt="0"/>
      <dgm:spPr/>
    </dgm:pt>
    <dgm:pt modelId="{74C0B8E3-6CDE-402A-87AF-5FB412B8C310}" type="pres">
      <dgm:prSet presAssocID="{A7D7CC99-0158-45E6-B9E7-2FC461D9B38A}" presName="childTextBox" presStyleLbl="fgAccFollowNode1" presStyleIdx="0" presStyleCnt="15" custScaleX="65640">
        <dgm:presLayoutVars>
          <dgm:bulletEnabled val="1"/>
        </dgm:presLayoutVars>
      </dgm:prSet>
      <dgm:spPr/>
    </dgm:pt>
    <dgm:pt modelId="{52026262-2962-4038-BDAD-8A200C659240}" type="pres">
      <dgm:prSet presAssocID="{4D1CD4EE-E7AF-4CDE-BAC6-CF3C5E771D34}" presName="childTextBox" presStyleLbl="fgAccFollowNode1" presStyleIdx="1" presStyleCnt="15" custScaleX="117557">
        <dgm:presLayoutVars>
          <dgm:bulletEnabled val="1"/>
        </dgm:presLayoutVars>
      </dgm:prSet>
      <dgm:spPr/>
    </dgm:pt>
    <dgm:pt modelId="{041012B5-6723-411F-88B2-2EB53F6BC8A4}" type="pres">
      <dgm:prSet presAssocID="{BC4C3620-C067-4436-BDC2-79B07CAA428B}" presName="childTextBox" presStyleLbl="fgAccFollowNode1" presStyleIdx="2" presStyleCnt="15">
        <dgm:presLayoutVars>
          <dgm:bulletEnabled val="1"/>
        </dgm:presLayoutVars>
      </dgm:prSet>
      <dgm:spPr/>
    </dgm:pt>
    <dgm:pt modelId="{D7FFE0B6-4D20-4C4F-A0D8-0142FE280152}" type="pres">
      <dgm:prSet presAssocID="{E8BD95F4-06D3-4E6C-B7E9-90DA03126935}" presName="childTextBox" presStyleLbl="fgAccFollowNode1" presStyleIdx="3" presStyleCnt="15">
        <dgm:presLayoutVars>
          <dgm:bulletEnabled val="1"/>
        </dgm:presLayoutVars>
      </dgm:prSet>
      <dgm:spPr/>
    </dgm:pt>
    <dgm:pt modelId="{316D42A9-CD97-4189-948A-83C6314A6A49}" type="pres">
      <dgm:prSet presAssocID="{54EA62CA-6E06-4602-BCC2-0FAC53F2EEDE}" presName="sp" presStyleCnt="0"/>
      <dgm:spPr/>
    </dgm:pt>
    <dgm:pt modelId="{A4505A16-AE90-4B68-B53D-7F113E7F3365}" type="pres">
      <dgm:prSet presAssocID="{84AEBF51-2954-423C-A96D-DC88585A7D93}" presName="arrowAndChildren" presStyleCnt="0"/>
      <dgm:spPr/>
    </dgm:pt>
    <dgm:pt modelId="{8E4B5259-A52A-4577-9B2A-D6396D891C57}" type="pres">
      <dgm:prSet presAssocID="{84AEBF51-2954-423C-A96D-DC88585A7D93}" presName="parentTextArrow" presStyleLbl="node1" presStyleIdx="0" presStyleCnt="4"/>
      <dgm:spPr/>
    </dgm:pt>
    <dgm:pt modelId="{33B22221-18C2-42EB-839A-F428D8F3FB49}" type="pres">
      <dgm:prSet presAssocID="{84AEBF51-2954-423C-A96D-DC88585A7D93}" presName="arrow" presStyleLbl="node1" presStyleIdx="1" presStyleCnt="4"/>
      <dgm:spPr/>
    </dgm:pt>
    <dgm:pt modelId="{D45D352E-501C-418F-A650-D76702C67A83}" type="pres">
      <dgm:prSet presAssocID="{84AEBF51-2954-423C-A96D-DC88585A7D93}" presName="descendantArrow" presStyleCnt="0"/>
      <dgm:spPr/>
    </dgm:pt>
    <dgm:pt modelId="{D5C05C0C-4604-4230-8F27-9B6EB9D16493}" type="pres">
      <dgm:prSet presAssocID="{E8DC62C8-CCA1-4E85-8968-F774D21CAD87}" presName="childTextArrow" presStyleLbl="fgAccFollowNode1" presStyleIdx="4" presStyleCnt="15">
        <dgm:presLayoutVars>
          <dgm:bulletEnabled val="1"/>
        </dgm:presLayoutVars>
      </dgm:prSet>
      <dgm:spPr/>
    </dgm:pt>
    <dgm:pt modelId="{4706512D-4C22-4FCE-BB1D-5E3933FCCD46}" type="pres">
      <dgm:prSet presAssocID="{E1A610BC-31D3-482C-839B-9F5D8DCDE44E}" presName="childTextArrow" presStyleLbl="fgAccFollowNode1" presStyleIdx="5" presStyleCnt="15">
        <dgm:presLayoutVars>
          <dgm:bulletEnabled val="1"/>
        </dgm:presLayoutVars>
      </dgm:prSet>
      <dgm:spPr/>
    </dgm:pt>
    <dgm:pt modelId="{13D3EF30-687D-48C8-AFF1-0240B581EE81}" type="pres">
      <dgm:prSet presAssocID="{32D3ABC1-E201-491F-91A7-AC77A335F2B8}" presName="childTextArrow" presStyleLbl="fgAccFollowNode1" presStyleIdx="6" presStyleCnt="15" custScaleX="127338">
        <dgm:presLayoutVars>
          <dgm:bulletEnabled val="1"/>
        </dgm:presLayoutVars>
      </dgm:prSet>
      <dgm:spPr/>
    </dgm:pt>
    <dgm:pt modelId="{7F0C4AB4-7C7D-468C-829E-9DF2A1945057}" type="pres">
      <dgm:prSet presAssocID="{465A511B-78DD-4F56-BFBE-49FF61B8F02D}" presName="childTextArrow" presStyleLbl="fgAccFollowNode1" presStyleIdx="7" presStyleCnt="15">
        <dgm:presLayoutVars>
          <dgm:bulletEnabled val="1"/>
        </dgm:presLayoutVars>
      </dgm:prSet>
      <dgm:spPr/>
    </dgm:pt>
    <dgm:pt modelId="{5634BF9A-10A2-4CAE-BB6E-6BB3381BBABC}" type="pres">
      <dgm:prSet presAssocID="{82362353-FC96-4FD2-8601-8ACA958DCB9E}" presName="sp" presStyleCnt="0"/>
      <dgm:spPr/>
    </dgm:pt>
    <dgm:pt modelId="{18EA9D90-DD67-476D-AD62-E6BA006CEBE1}" type="pres">
      <dgm:prSet presAssocID="{291017F1-116A-4646-863A-9B26C12FBE8F}" presName="arrowAndChildren" presStyleCnt="0"/>
      <dgm:spPr/>
    </dgm:pt>
    <dgm:pt modelId="{B9123BB7-32FB-46A1-8A2E-932DA9BAAEBC}" type="pres">
      <dgm:prSet presAssocID="{291017F1-116A-4646-863A-9B26C12FBE8F}" presName="parentTextArrow" presStyleLbl="node1" presStyleIdx="1" presStyleCnt="4"/>
      <dgm:spPr/>
    </dgm:pt>
    <dgm:pt modelId="{39F75A8F-2DDE-44BA-9883-CA27AB8A7F23}" type="pres">
      <dgm:prSet presAssocID="{291017F1-116A-4646-863A-9B26C12FBE8F}" presName="arrow" presStyleLbl="node1" presStyleIdx="2" presStyleCnt="4"/>
      <dgm:spPr/>
    </dgm:pt>
    <dgm:pt modelId="{8E640355-9E1B-440A-8504-0A14A7FDF9A6}" type="pres">
      <dgm:prSet presAssocID="{291017F1-116A-4646-863A-9B26C12FBE8F}" presName="descendantArrow" presStyleCnt="0"/>
      <dgm:spPr/>
    </dgm:pt>
    <dgm:pt modelId="{82508C79-D40F-4BAA-9328-6A571CAF15A3}" type="pres">
      <dgm:prSet presAssocID="{552EF5F6-15BC-4064-92FF-EBDDC444459E}" presName="childTextArrow" presStyleLbl="fgAccFollowNode1" presStyleIdx="8" presStyleCnt="15">
        <dgm:presLayoutVars>
          <dgm:bulletEnabled val="1"/>
        </dgm:presLayoutVars>
      </dgm:prSet>
      <dgm:spPr/>
    </dgm:pt>
    <dgm:pt modelId="{018A046D-7D00-4FA5-9A18-59D92FB101A3}" type="pres">
      <dgm:prSet presAssocID="{9ADF36DC-74CD-4C6E-B3B5-4F82BA8C0ECD}" presName="childTextArrow" presStyleLbl="fgAccFollowNode1" presStyleIdx="9" presStyleCnt="15">
        <dgm:presLayoutVars>
          <dgm:bulletEnabled val="1"/>
        </dgm:presLayoutVars>
      </dgm:prSet>
      <dgm:spPr/>
    </dgm:pt>
    <dgm:pt modelId="{03825E87-EB4A-4353-921E-192C6F837927}" type="pres">
      <dgm:prSet presAssocID="{65423851-78FA-404B-8E47-6E2516F4C055}" presName="childTextArrow" presStyleLbl="fgAccFollowNode1" presStyleIdx="10" presStyleCnt="15">
        <dgm:presLayoutVars>
          <dgm:bulletEnabled val="1"/>
        </dgm:presLayoutVars>
      </dgm:prSet>
      <dgm:spPr/>
    </dgm:pt>
    <dgm:pt modelId="{32A1E2CF-F1F7-4A8C-B90D-A973CF148B8D}" type="pres">
      <dgm:prSet presAssocID="{8CFC02D9-5D0E-4941-A32D-228426E511CC}" presName="sp" presStyleCnt="0"/>
      <dgm:spPr/>
    </dgm:pt>
    <dgm:pt modelId="{C97DB5E0-6F79-465A-B25C-E7BCDB352767}" type="pres">
      <dgm:prSet presAssocID="{639C7B69-DAF8-4EC5-992E-B9144A7F1742}" presName="arrowAndChildren" presStyleCnt="0"/>
      <dgm:spPr/>
    </dgm:pt>
    <dgm:pt modelId="{A4EE940E-1305-40CC-B41E-C24F2BD08EC3}" type="pres">
      <dgm:prSet presAssocID="{639C7B69-DAF8-4EC5-992E-B9144A7F1742}" presName="parentTextArrow" presStyleLbl="node1" presStyleIdx="2" presStyleCnt="4"/>
      <dgm:spPr/>
    </dgm:pt>
    <dgm:pt modelId="{558A1B02-186E-4180-BE2B-BB2D465370DE}" type="pres">
      <dgm:prSet presAssocID="{639C7B69-DAF8-4EC5-992E-B9144A7F1742}" presName="arrow" presStyleLbl="node1" presStyleIdx="3" presStyleCnt="4" custScaleY="94275" custLinFactNeighborY="2630"/>
      <dgm:spPr/>
    </dgm:pt>
    <dgm:pt modelId="{21392AF5-9A79-430B-8D43-61FBFFD01C0A}" type="pres">
      <dgm:prSet presAssocID="{639C7B69-DAF8-4EC5-992E-B9144A7F1742}" presName="descendantArrow" presStyleCnt="0"/>
      <dgm:spPr/>
    </dgm:pt>
    <dgm:pt modelId="{1EABC79F-3127-41B2-9219-9B248CB82D3D}" type="pres">
      <dgm:prSet presAssocID="{794E5031-BD9B-47A3-95C6-38E7A8339DA8}" presName="childTextArrow" presStyleLbl="fgAccFollowNode1" presStyleIdx="11" presStyleCnt="15" custScaleX="155583">
        <dgm:presLayoutVars>
          <dgm:bulletEnabled val="1"/>
        </dgm:presLayoutVars>
      </dgm:prSet>
      <dgm:spPr/>
    </dgm:pt>
    <dgm:pt modelId="{D7A45B65-A69A-4908-8F24-A48F70A37FEC}" type="pres">
      <dgm:prSet presAssocID="{4FE16748-1B58-484D-A613-ADC9708F29E3}" presName="childTextArrow" presStyleLbl="fgAccFollowNode1" presStyleIdx="12" presStyleCnt="15" custScaleX="85156">
        <dgm:presLayoutVars>
          <dgm:bulletEnabled val="1"/>
        </dgm:presLayoutVars>
      </dgm:prSet>
      <dgm:spPr/>
    </dgm:pt>
    <dgm:pt modelId="{E96000D8-D836-413F-95CB-CA0EAA79EA6D}" type="pres">
      <dgm:prSet presAssocID="{FF62F14C-1C54-4C61-9F53-19A75EA1558B}" presName="childTextArrow" presStyleLbl="fgAccFollowNode1" presStyleIdx="13" presStyleCnt="15" custScaleX="86587">
        <dgm:presLayoutVars>
          <dgm:bulletEnabled val="1"/>
        </dgm:presLayoutVars>
      </dgm:prSet>
      <dgm:spPr/>
    </dgm:pt>
    <dgm:pt modelId="{36AD8422-F76E-4375-B3D1-30D86DEE6BC0}" type="pres">
      <dgm:prSet presAssocID="{3F2C52B9-16FC-4A7D-AD37-9F6EA79B3A2E}" presName="childTextArrow" presStyleLbl="fgAccFollowNode1" presStyleIdx="14" presStyleCnt="15">
        <dgm:presLayoutVars>
          <dgm:bulletEnabled val="1"/>
        </dgm:presLayoutVars>
      </dgm:prSet>
      <dgm:spPr/>
    </dgm:pt>
  </dgm:ptLst>
  <dgm:cxnLst>
    <dgm:cxn modelId="{F479E100-A3F6-4102-B710-544930A4ACC5}" type="presOf" srcId="{552EF5F6-15BC-4064-92FF-EBDDC444459E}" destId="{82508C79-D40F-4BAA-9328-6A571CAF15A3}" srcOrd="0" destOrd="0" presId="urn:microsoft.com/office/officeart/2005/8/layout/process4"/>
    <dgm:cxn modelId="{6285EE04-25CB-40C4-8679-7CFFEF5BED46}" srcId="{84AEBF51-2954-423C-A96D-DC88585A7D93}" destId="{465A511B-78DD-4F56-BFBE-49FF61B8F02D}" srcOrd="3" destOrd="0" parTransId="{30EC5BFF-58D9-46E2-AEEC-6BE5367854B3}" sibTransId="{ACBD5FDB-E2D7-4457-9CD7-B05BA402C6FC}"/>
    <dgm:cxn modelId="{68FE7E08-E961-4713-B0A3-2ECE881EDB72}" srcId="{347CDC23-F1E4-46B6-9E8F-E1012D12C269}" destId="{84AEBF51-2954-423C-A96D-DC88585A7D93}" srcOrd="2" destOrd="0" parTransId="{02FEA33E-D209-4E77-ABC3-A6FF70EB62BB}" sibTransId="{54EA62CA-6E06-4602-BCC2-0FAC53F2EEDE}"/>
    <dgm:cxn modelId="{52CA5D0D-BD07-4FF4-8D90-CD34E6A561F6}" srcId="{84AEBF51-2954-423C-A96D-DC88585A7D93}" destId="{E1A610BC-31D3-482C-839B-9F5D8DCDE44E}" srcOrd="1" destOrd="0" parTransId="{DE4F0248-A6A3-458C-A710-A54495AFCF64}" sibTransId="{C125C4F1-A9BC-48B2-A770-8D85AF14EA0D}"/>
    <dgm:cxn modelId="{AF495B0F-0114-42F7-BA30-4A02ACD20D7A}" srcId="{639C7B69-DAF8-4EC5-992E-B9144A7F1742}" destId="{794E5031-BD9B-47A3-95C6-38E7A8339DA8}" srcOrd="0" destOrd="0" parTransId="{930A52EC-C26B-4CB7-BDD8-9E80E33874C0}" sibTransId="{7D251EFF-9943-48F9-879E-A3BC2D90A498}"/>
    <dgm:cxn modelId="{35224012-CAD1-4136-9258-BB5851919DC6}" type="presOf" srcId="{65423851-78FA-404B-8E47-6E2516F4C055}" destId="{03825E87-EB4A-4353-921E-192C6F837927}" srcOrd="0" destOrd="0" presId="urn:microsoft.com/office/officeart/2005/8/layout/process4"/>
    <dgm:cxn modelId="{5DF25312-2CDB-41C3-94FA-0E1FC88DBBAD}" srcId="{639C7B69-DAF8-4EC5-992E-B9144A7F1742}" destId="{4FE16748-1B58-484D-A613-ADC9708F29E3}" srcOrd="1" destOrd="0" parTransId="{810AF850-8DE2-47FE-9A7B-5919C34247F0}" sibTransId="{19F3A2D9-AD87-45C4-AE8E-A56E4EB05A37}"/>
    <dgm:cxn modelId="{D3864517-7D51-47C8-A16B-52D92B384735}" type="presOf" srcId="{3F2C52B9-16FC-4A7D-AD37-9F6EA79B3A2E}" destId="{36AD8422-F76E-4375-B3D1-30D86DEE6BC0}" srcOrd="0" destOrd="0" presId="urn:microsoft.com/office/officeart/2005/8/layout/process4"/>
    <dgm:cxn modelId="{97C8B319-8A70-4B69-B4C5-CBE2BD75ACFC}" srcId="{347CDC23-F1E4-46B6-9E8F-E1012D12C269}" destId="{291017F1-116A-4646-863A-9B26C12FBE8F}" srcOrd="1" destOrd="0" parTransId="{A9EC1BD2-5FB5-42E9-B587-BD1DCC32C300}" sibTransId="{82362353-FC96-4FD2-8601-8ACA958DCB9E}"/>
    <dgm:cxn modelId="{4C727B24-073C-4BEF-8461-1BB092FAD7A3}" type="presOf" srcId="{84AEBF51-2954-423C-A96D-DC88585A7D93}" destId="{33B22221-18C2-42EB-839A-F428D8F3FB49}" srcOrd="1" destOrd="0" presId="urn:microsoft.com/office/officeart/2005/8/layout/process4"/>
    <dgm:cxn modelId="{751E192E-A9A3-4E41-AAD2-0EDC026A6628}" type="presOf" srcId="{9ADF36DC-74CD-4C6E-B3B5-4F82BA8C0ECD}" destId="{018A046D-7D00-4FA5-9A18-59D92FB101A3}" srcOrd="0" destOrd="0" presId="urn:microsoft.com/office/officeart/2005/8/layout/process4"/>
    <dgm:cxn modelId="{6D84C333-D3AA-425A-8521-121922D6FCEF}" srcId="{639C7B69-DAF8-4EC5-992E-B9144A7F1742}" destId="{FF62F14C-1C54-4C61-9F53-19A75EA1558B}" srcOrd="2" destOrd="0" parTransId="{4D892DB0-87C6-4B20-998F-F281DB680653}" sibTransId="{89599DBF-A388-4016-9183-77221F96FB92}"/>
    <dgm:cxn modelId="{4982A337-3F39-40EF-AF89-72BC835181A5}" type="presOf" srcId="{E8DC62C8-CCA1-4E85-8968-F774D21CAD87}" destId="{D5C05C0C-4604-4230-8F27-9B6EB9D16493}" srcOrd="0" destOrd="0" presId="urn:microsoft.com/office/officeart/2005/8/layout/process4"/>
    <dgm:cxn modelId="{A282E13A-9181-4FF1-A488-DBA15A1A3BFA}" type="presOf" srcId="{BC4C3620-C067-4436-BDC2-79B07CAA428B}" destId="{041012B5-6723-411F-88B2-2EB53F6BC8A4}" srcOrd="0" destOrd="0" presId="urn:microsoft.com/office/officeart/2005/8/layout/process4"/>
    <dgm:cxn modelId="{281A353D-44BC-4F42-B827-896F87EA6A5D}" type="presOf" srcId="{09F262DD-7A43-4EB2-86C7-9C314CD4F050}" destId="{5396EBD1-0DA9-4A5B-AA29-7448FDDD4221}" srcOrd="0" destOrd="0" presId="urn:microsoft.com/office/officeart/2005/8/layout/process4"/>
    <dgm:cxn modelId="{F878835E-837C-4F8D-A3E5-A321D45B2E10}" type="presOf" srcId="{E8BD95F4-06D3-4E6C-B7E9-90DA03126935}" destId="{D7FFE0B6-4D20-4C4F-A0D8-0142FE280152}" srcOrd="0" destOrd="0" presId="urn:microsoft.com/office/officeart/2005/8/layout/process4"/>
    <dgm:cxn modelId="{0E7BDB45-A659-4F5E-854C-B4566D24811C}" type="presOf" srcId="{4FE16748-1B58-484D-A613-ADC9708F29E3}" destId="{D7A45B65-A69A-4908-8F24-A48F70A37FEC}" srcOrd="0" destOrd="0" presId="urn:microsoft.com/office/officeart/2005/8/layout/process4"/>
    <dgm:cxn modelId="{F0859B6E-2FA8-4C49-BC74-05C24AC6540D}" srcId="{84AEBF51-2954-423C-A96D-DC88585A7D93}" destId="{E8DC62C8-CCA1-4E85-8968-F774D21CAD87}" srcOrd="0" destOrd="0" parTransId="{A875ABC7-F21E-4A4A-BB87-C979E6083688}" sibTransId="{0EE8B4E3-E623-4363-B1C8-4EF8A6DFFC43}"/>
    <dgm:cxn modelId="{6CB5F951-DFA8-48C1-8F0C-9C0EA82E01D6}" srcId="{347CDC23-F1E4-46B6-9E8F-E1012D12C269}" destId="{09F262DD-7A43-4EB2-86C7-9C314CD4F050}" srcOrd="3" destOrd="0" parTransId="{73B300C6-CF75-485F-B0E3-3178B40A784C}" sibTransId="{AF04A869-194B-4FAE-9BAE-C63FF0513AE7}"/>
    <dgm:cxn modelId="{EA793252-C521-4F96-A103-B0214000F469}" type="presOf" srcId="{FF62F14C-1C54-4C61-9F53-19A75EA1558B}" destId="{E96000D8-D836-413F-95CB-CA0EAA79EA6D}" srcOrd="0" destOrd="0" presId="urn:microsoft.com/office/officeart/2005/8/layout/process4"/>
    <dgm:cxn modelId="{05B36472-75D2-4B77-9585-F5533AF51C96}" type="presOf" srcId="{794E5031-BD9B-47A3-95C6-38E7A8339DA8}" destId="{1EABC79F-3127-41B2-9219-9B248CB82D3D}" srcOrd="0" destOrd="0" presId="urn:microsoft.com/office/officeart/2005/8/layout/process4"/>
    <dgm:cxn modelId="{2929F552-FF2E-4374-B071-8697183B89CB}" srcId="{09F262DD-7A43-4EB2-86C7-9C314CD4F050}" destId="{BC4C3620-C067-4436-BDC2-79B07CAA428B}" srcOrd="2" destOrd="0" parTransId="{1EF3E275-7140-491D-98DD-3ED9D9A0B566}" sibTransId="{C6C819BB-D104-4A3C-A6BD-C65B087B5083}"/>
    <dgm:cxn modelId="{0BAB8B54-E71A-432D-8FC9-651EFA1FB89C}" type="presOf" srcId="{32D3ABC1-E201-491F-91A7-AC77A335F2B8}" destId="{13D3EF30-687D-48C8-AFF1-0240B581EE81}" srcOrd="0" destOrd="0" presId="urn:microsoft.com/office/officeart/2005/8/layout/process4"/>
    <dgm:cxn modelId="{6F38C655-8176-4C13-9E87-E5FF39F516D2}" srcId="{639C7B69-DAF8-4EC5-992E-B9144A7F1742}" destId="{3F2C52B9-16FC-4A7D-AD37-9F6EA79B3A2E}" srcOrd="3" destOrd="0" parTransId="{8564B6F6-822D-4765-BDDD-968B48E27CDF}" sibTransId="{937E669A-C1F4-48F6-B706-708423208482}"/>
    <dgm:cxn modelId="{60C38077-7040-498D-86A9-32713C19FEDD}" type="presOf" srcId="{09F262DD-7A43-4EB2-86C7-9C314CD4F050}" destId="{5A878FD7-4C7B-4DE0-804F-42C4171E6A68}" srcOrd="1" destOrd="0" presId="urn:microsoft.com/office/officeart/2005/8/layout/process4"/>
    <dgm:cxn modelId="{FA66B55A-3911-4B85-AE06-3FE4BDC893D1}" type="presOf" srcId="{A7D7CC99-0158-45E6-B9E7-2FC461D9B38A}" destId="{74C0B8E3-6CDE-402A-87AF-5FB412B8C310}" srcOrd="0" destOrd="0" presId="urn:microsoft.com/office/officeart/2005/8/layout/process4"/>
    <dgm:cxn modelId="{1006B37F-46ED-48D7-86F4-4816D77CF939}" type="presOf" srcId="{4D1CD4EE-E7AF-4CDE-BAC6-CF3C5E771D34}" destId="{52026262-2962-4038-BDAD-8A200C659240}" srcOrd="0" destOrd="0" presId="urn:microsoft.com/office/officeart/2005/8/layout/process4"/>
    <dgm:cxn modelId="{D6EC3580-BF29-48B3-B430-26A5F951BCC4}" type="presOf" srcId="{291017F1-116A-4646-863A-9B26C12FBE8F}" destId="{39F75A8F-2DDE-44BA-9883-CA27AB8A7F23}" srcOrd="1" destOrd="0" presId="urn:microsoft.com/office/officeart/2005/8/layout/process4"/>
    <dgm:cxn modelId="{51FF7F8B-82C5-4E6B-95F3-F26DF7588362}" srcId="{291017F1-116A-4646-863A-9B26C12FBE8F}" destId="{9ADF36DC-74CD-4C6E-B3B5-4F82BA8C0ECD}" srcOrd="1" destOrd="0" parTransId="{FDCE6354-57E5-420C-8AA2-691594EF5144}" sibTransId="{87E8F027-2F05-4DCE-994A-07FD55FBCC25}"/>
    <dgm:cxn modelId="{64976492-7DB8-4074-A973-B3294FDEBDEC}" type="presOf" srcId="{84AEBF51-2954-423C-A96D-DC88585A7D93}" destId="{8E4B5259-A52A-4577-9B2A-D6396D891C57}" srcOrd="0" destOrd="0" presId="urn:microsoft.com/office/officeart/2005/8/layout/process4"/>
    <dgm:cxn modelId="{F92ED8A2-88CF-4297-8D5F-1504CEB36986}" type="presOf" srcId="{291017F1-116A-4646-863A-9B26C12FBE8F}" destId="{B9123BB7-32FB-46A1-8A2E-932DA9BAAEBC}" srcOrd="0" destOrd="0" presId="urn:microsoft.com/office/officeart/2005/8/layout/process4"/>
    <dgm:cxn modelId="{906F2FB3-C815-466B-AEBD-28874AD240C4}" type="presOf" srcId="{347CDC23-F1E4-46B6-9E8F-E1012D12C269}" destId="{202839D5-B6EE-4781-BE9B-766DAA280273}" srcOrd="0" destOrd="0" presId="urn:microsoft.com/office/officeart/2005/8/layout/process4"/>
    <dgm:cxn modelId="{31A193B3-A1E1-4694-8D74-44C4692AE8E9}" srcId="{291017F1-116A-4646-863A-9B26C12FBE8F}" destId="{552EF5F6-15BC-4064-92FF-EBDDC444459E}" srcOrd="0" destOrd="0" parTransId="{2F877F55-0254-4CE0-9640-5895B41B2BCF}" sibTransId="{C2FFBC7C-F5CF-473B-BD67-95395887A358}"/>
    <dgm:cxn modelId="{991D10BA-D493-4BF3-9967-9DEE133D89C5}" srcId="{347CDC23-F1E4-46B6-9E8F-E1012D12C269}" destId="{639C7B69-DAF8-4EC5-992E-B9144A7F1742}" srcOrd="0" destOrd="0" parTransId="{E540FA42-D375-42C7-B60F-560C151D6E5A}" sibTransId="{8CFC02D9-5D0E-4941-A32D-228426E511CC}"/>
    <dgm:cxn modelId="{69C359BE-1830-427C-AA73-6751CB5CBFC4}" srcId="{09F262DD-7A43-4EB2-86C7-9C314CD4F050}" destId="{E8BD95F4-06D3-4E6C-B7E9-90DA03126935}" srcOrd="3" destOrd="0" parTransId="{A94CFA8B-CC72-469B-B2C9-8D383790EC66}" sibTransId="{366E2F45-DF63-44CD-A564-F03AF59D0944}"/>
    <dgm:cxn modelId="{91CAF2C5-33C2-4019-AF2C-C9C362EA8BE7}" type="presOf" srcId="{639C7B69-DAF8-4EC5-992E-B9144A7F1742}" destId="{558A1B02-186E-4180-BE2B-BB2D465370DE}" srcOrd="1" destOrd="0" presId="urn:microsoft.com/office/officeart/2005/8/layout/process4"/>
    <dgm:cxn modelId="{431261C9-93A0-4EC0-A87C-796A4B63B8EF}" srcId="{84AEBF51-2954-423C-A96D-DC88585A7D93}" destId="{32D3ABC1-E201-491F-91A7-AC77A335F2B8}" srcOrd="2" destOrd="0" parTransId="{6D382802-717F-4EE9-8779-BDE249063708}" sibTransId="{F3C42FFF-0F0B-4E12-BAEC-8DEBE1AFDCB7}"/>
    <dgm:cxn modelId="{B2BA6FCD-4E29-4E11-AFC7-CD753EFDFC59}" type="presOf" srcId="{465A511B-78DD-4F56-BFBE-49FF61B8F02D}" destId="{7F0C4AB4-7C7D-468C-829E-9DF2A1945057}" srcOrd="0" destOrd="0" presId="urn:microsoft.com/office/officeart/2005/8/layout/process4"/>
    <dgm:cxn modelId="{0660ABD2-961F-4BC9-963A-43EF7A592508}" type="presOf" srcId="{639C7B69-DAF8-4EC5-992E-B9144A7F1742}" destId="{A4EE940E-1305-40CC-B41E-C24F2BD08EC3}" srcOrd="0" destOrd="0" presId="urn:microsoft.com/office/officeart/2005/8/layout/process4"/>
    <dgm:cxn modelId="{FA64C7F0-ECEE-453F-A195-0FF4874D2CD2}" srcId="{09F262DD-7A43-4EB2-86C7-9C314CD4F050}" destId="{4D1CD4EE-E7AF-4CDE-BAC6-CF3C5E771D34}" srcOrd="1" destOrd="0" parTransId="{F6D6DC03-8429-494F-A3CC-9B6021BC82CD}" sibTransId="{0DB3C946-DCD1-4BE9-B898-D0C646E7C878}"/>
    <dgm:cxn modelId="{23A99AF7-0B0C-4957-B6CA-1CD65054C74F}" srcId="{291017F1-116A-4646-863A-9B26C12FBE8F}" destId="{65423851-78FA-404B-8E47-6E2516F4C055}" srcOrd="2" destOrd="0" parTransId="{71174C97-D74A-421D-BFED-AE287F8AC9DD}" sibTransId="{01FA008E-CB70-4FD8-AE99-A2653271EA76}"/>
    <dgm:cxn modelId="{4726DDFB-4CA5-423F-8A75-2AE93B7A85CF}" srcId="{09F262DD-7A43-4EB2-86C7-9C314CD4F050}" destId="{A7D7CC99-0158-45E6-B9E7-2FC461D9B38A}" srcOrd="0" destOrd="0" parTransId="{5519B122-3642-484E-91A5-40846F9177D9}" sibTransId="{EA97372B-0825-47A3-9068-F0CF3FAEFE9C}"/>
    <dgm:cxn modelId="{699D25FF-BAD7-48C4-92A8-D9EEDD200B44}" type="presOf" srcId="{E1A610BC-31D3-482C-839B-9F5D8DCDE44E}" destId="{4706512D-4C22-4FCE-BB1D-5E3933FCCD46}" srcOrd="0" destOrd="0" presId="urn:microsoft.com/office/officeart/2005/8/layout/process4"/>
    <dgm:cxn modelId="{CD814D04-A7B3-4AC1-B213-ECB49CAAAD2E}" type="presParOf" srcId="{202839D5-B6EE-4781-BE9B-766DAA280273}" destId="{A6733D39-8F45-492A-9436-7BF891A2075A}" srcOrd="0" destOrd="0" presId="urn:microsoft.com/office/officeart/2005/8/layout/process4"/>
    <dgm:cxn modelId="{6C5A9DBD-2251-4B89-A75A-924323BB1C98}" type="presParOf" srcId="{A6733D39-8F45-492A-9436-7BF891A2075A}" destId="{5396EBD1-0DA9-4A5B-AA29-7448FDDD4221}" srcOrd="0" destOrd="0" presId="urn:microsoft.com/office/officeart/2005/8/layout/process4"/>
    <dgm:cxn modelId="{E931B488-A8E9-4A0E-B980-5D4B6E57515B}" type="presParOf" srcId="{A6733D39-8F45-492A-9436-7BF891A2075A}" destId="{5A878FD7-4C7B-4DE0-804F-42C4171E6A68}" srcOrd="1" destOrd="0" presId="urn:microsoft.com/office/officeart/2005/8/layout/process4"/>
    <dgm:cxn modelId="{ABC4F26B-1348-495D-8405-8B28DAFBB0D8}" type="presParOf" srcId="{A6733D39-8F45-492A-9436-7BF891A2075A}" destId="{9D4D9107-E92F-4F36-BF4D-C78593441BD5}" srcOrd="2" destOrd="0" presId="urn:microsoft.com/office/officeart/2005/8/layout/process4"/>
    <dgm:cxn modelId="{CF29CE53-44B5-4DDE-951A-757530F3CFC4}" type="presParOf" srcId="{9D4D9107-E92F-4F36-BF4D-C78593441BD5}" destId="{74C0B8E3-6CDE-402A-87AF-5FB412B8C310}" srcOrd="0" destOrd="0" presId="urn:microsoft.com/office/officeart/2005/8/layout/process4"/>
    <dgm:cxn modelId="{B0563926-E540-4227-A9D4-134A27E8AEE5}" type="presParOf" srcId="{9D4D9107-E92F-4F36-BF4D-C78593441BD5}" destId="{52026262-2962-4038-BDAD-8A200C659240}" srcOrd="1" destOrd="0" presId="urn:microsoft.com/office/officeart/2005/8/layout/process4"/>
    <dgm:cxn modelId="{D9AD4A1A-0A0F-477B-B9DD-3B0ACDB042A0}" type="presParOf" srcId="{9D4D9107-E92F-4F36-BF4D-C78593441BD5}" destId="{041012B5-6723-411F-88B2-2EB53F6BC8A4}" srcOrd="2" destOrd="0" presId="urn:microsoft.com/office/officeart/2005/8/layout/process4"/>
    <dgm:cxn modelId="{F83B29C4-E12F-428F-B77E-094AE3146958}" type="presParOf" srcId="{9D4D9107-E92F-4F36-BF4D-C78593441BD5}" destId="{D7FFE0B6-4D20-4C4F-A0D8-0142FE280152}" srcOrd="3" destOrd="0" presId="urn:microsoft.com/office/officeart/2005/8/layout/process4"/>
    <dgm:cxn modelId="{6BC5540B-BBEC-4D16-8AA4-4EC2C8A9097E}" type="presParOf" srcId="{202839D5-B6EE-4781-BE9B-766DAA280273}" destId="{316D42A9-CD97-4189-948A-83C6314A6A49}" srcOrd="1" destOrd="0" presId="urn:microsoft.com/office/officeart/2005/8/layout/process4"/>
    <dgm:cxn modelId="{111A0777-24CD-4AC7-B90B-C96951612F46}" type="presParOf" srcId="{202839D5-B6EE-4781-BE9B-766DAA280273}" destId="{A4505A16-AE90-4B68-B53D-7F113E7F3365}" srcOrd="2" destOrd="0" presId="urn:microsoft.com/office/officeart/2005/8/layout/process4"/>
    <dgm:cxn modelId="{33CCF4A1-D895-42E7-99A7-DFD7002BAB7D}" type="presParOf" srcId="{A4505A16-AE90-4B68-B53D-7F113E7F3365}" destId="{8E4B5259-A52A-4577-9B2A-D6396D891C57}" srcOrd="0" destOrd="0" presId="urn:microsoft.com/office/officeart/2005/8/layout/process4"/>
    <dgm:cxn modelId="{8195F52F-C7EF-4223-B10D-787D9F2F709C}" type="presParOf" srcId="{A4505A16-AE90-4B68-B53D-7F113E7F3365}" destId="{33B22221-18C2-42EB-839A-F428D8F3FB49}" srcOrd="1" destOrd="0" presId="urn:microsoft.com/office/officeart/2005/8/layout/process4"/>
    <dgm:cxn modelId="{08DCAF66-34F4-4147-82CA-04F8522BC475}" type="presParOf" srcId="{A4505A16-AE90-4B68-B53D-7F113E7F3365}" destId="{D45D352E-501C-418F-A650-D76702C67A83}" srcOrd="2" destOrd="0" presId="urn:microsoft.com/office/officeart/2005/8/layout/process4"/>
    <dgm:cxn modelId="{90023DEF-06AF-41B4-9B9D-D8921B541722}" type="presParOf" srcId="{D45D352E-501C-418F-A650-D76702C67A83}" destId="{D5C05C0C-4604-4230-8F27-9B6EB9D16493}" srcOrd="0" destOrd="0" presId="urn:microsoft.com/office/officeart/2005/8/layout/process4"/>
    <dgm:cxn modelId="{55598C0F-FBDC-4E58-9339-59624E8B2C3F}" type="presParOf" srcId="{D45D352E-501C-418F-A650-D76702C67A83}" destId="{4706512D-4C22-4FCE-BB1D-5E3933FCCD46}" srcOrd="1" destOrd="0" presId="urn:microsoft.com/office/officeart/2005/8/layout/process4"/>
    <dgm:cxn modelId="{9C229437-8F4C-4FAA-A884-CA999C097F09}" type="presParOf" srcId="{D45D352E-501C-418F-A650-D76702C67A83}" destId="{13D3EF30-687D-48C8-AFF1-0240B581EE81}" srcOrd="2" destOrd="0" presId="urn:microsoft.com/office/officeart/2005/8/layout/process4"/>
    <dgm:cxn modelId="{8205E16B-8F6C-4B4F-9754-B79BAC83CD13}" type="presParOf" srcId="{D45D352E-501C-418F-A650-D76702C67A83}" destId="{7F0C4AB4-7C7D-468C-829E-9DF2A1945057}" srcOrd="3" destOrd="0" presId="urn:microsoft.com/office/officeart/2005/8/layout/process4"/>
    <dgm:cxn modelId="{711FF017-83B8-43C6-9CCB-B7217B022786}" type="presParOf" srcId="{202839D5-B6EE-4781-BE9B-766DAA280273}" destId="{5634BF9A-10A2-4CAE-BB6E-6BB3381BBABC}" srcOrd="3" destOrd="0" presId="urn:microsoft.com/office/officeart/2005/8/layout/process4"/>
    <dgm:cxn modelId="{F7526872-B8BA-4A2F-99D7-124333D6223C}" type="presParOf" srcId="{202839D5-B6EE-4781-BE9B-766DAA280273}" destId="{18EA9D90-DD67-476D-AD62-E6BA006CEBE1}" srcOrd="4" destOrd="0" presId="urn:microsoft.com/office/officeart/2005/8/layout/process4"/>
    <dgm:cxn modelId="{6AA51030-A2E1-4442-BA0C-75F329CE4094}" type="presParOf" srcId="{18EA9D90-DD67-476D-AD62-E6BA006CEBE1}" destId="{B9123BB7-32FB-46A1-8A2E-932DA9BAAEBC}" srcOrd="0" destOrd="0" presId="urn:microsoft.com/office/officeart/2005/8/layout/process4"/>
    <dgm:cxn modelId="{1AA63A29-145E-40A7-9C41-5F817CEFCAEF}" type="presParOf" srcId="{18EA9D90-DD67-476D-AD62-E6BA006CEBE1}" destId="{39F75A8F-2DDE-44BA-9883-CA27AB8A7F23}" srcOrd="1" destOrd="0" presId="urn:microsoft.com/office/officeart/2005/8/layout/process4"/>
    <dgm:cxn modelId="{E4F7D433-B43F-4AC1-A443-D1F9AEEB322C}" type="presParOf" srcId="{18EA9D90-DD67-476D-AD62-E6BA006CEBE1}" destId="{8E640355-9E1B-440A-8504-0A14A7FDF9A6}" srcOrd="2" destOrd="0" presId="urn:microsoft.com/office/officeart/2005/8/layout/process4"/>
    <dgm:cxn modelId="{8EB731A0-025D-4450-8EE4-59BD43D13AFE}" type="presParOf" srcId="{8E640355-9E1B-440A-8504-0A14A7FDF9A6}" destId="{82508C79-D40F-4BAA-9328-6A571CAF15A3}" srcOrd="0" destOrd="0" presId="urn:microsoft.com/office/officeart/2005/8/layout/process4"/>
    <dgm:cxn modelId="{CBD8B347-8E88-42A5-B68B-FE7D40C89C9A}" type="presParOf" srcId="{8E640355-9E1B-440A-8504-0A14A7FDF9A6}" destId="{018A046D-7D00-4FA5-9A18-59D92FB101A3}" srcOrd="1" destOrd="0" presId="urn:microsoft.com/office/officeart/2005/8/layout/process4"/>
    <dgm:cxn modelId="{DFDA5CC2-CB5E-4EF9-8C9A-DAC7252A2555}" type="presParOf" srcId="{8E640355-9E1B-440A-8504-0A14A7FDF9A6}" destId="{03825E87-EB4A-4353-921E-192C6F837927}" srcOrd="2" destOrd="0" presId="urn:microsoft.com/office/officeart/2005/8/layout/process4"/>
    <dgm:cxn modelId="{DA4E2443-E17B-47FF-A52C-C4E5AA961931}" type="presParOf" srcId="{202839D5-B6EE-4781-BE9B-766DAA280273}" destId="{32A1E2CF-F1F7-4A8C-B90D-A973CF148B8D}" srcOrd="5" destOrd="0" presId="urn:microsoft.com/office/officeart/2005/8/layout/process4"/>
    <dgm:cxn modelId="{0442FBBD-B7E7-4FC7-8434-047CB976C44D}" type="presParOf" srcId="{202839D5-B6EE-4781-BE9B-766DAA280273}" destId="{C97DB5E0-6F79-465A-B25C-E7BCDB352767}" srcOrd="6" destOrd="0" presId="urn:microsoft.com/office/officeart/2005/8/layout/process4"/>
    <dgm:cxn modelId="{A543533D-71AF-49E4-A30A-42DFC0991DAD}" type="presParOf" srcId="{C97DB5E0-6F79-465A-B25C-E7BCDB352767}" destId="{A4EE940E-1305-40CC-B41E-C24F2BD08EC3}" srcOrd="0" destOrd="0" presId="urn:microsoft.com/office/officeart/2005/8/layout/process4"/>
    <dgm:cxn modelId="{11809D9E-0D92-4036-9666-1DAEE77B2B42}" type="presParOf" srcId="{C97DB5E0-6F79-465A-B25C-E7BCDB352767}" destId="{558A1B02-186E-4180-BE2B-BB2D465370DE}" srcOrd="1" destOrd="0" presId="urn:microsoft.com/office/officeart/2005/8/layout/process4"/>
    <dgm:cxn modelId="{504B0D27-34C9-4061-981F-734CB0D91BAA}" type="presParOf" srcId="{C97DB5E0-6F79-465A-B25C-E7BCDB352767}" destId="{21392AF5-9A79-430B-8D43-61FBFFD01C0A}" srcOrd="2" destOrd="0" presId="urn:microsoft.com/office/officeart/2005/8/layout/process4"/>
    <dgm:cxn modelId="{44A79702-E851-483E-BFDF-EA00F159532C}" type="presParOf" srcId="{21392AF5-9A79-430B-8D43-61FBFFD01C0A}" destId="{1EABC79F-3127-41B2-9219-9B248CB82D3D}" srcOrd="0" destOrd="0" presId="urn:microsoft.com/office/officeart/2005/8/layout/process4"/>
    <dgm:cxn modelId="{233889A0-194F-4BC3-9CE0-E2AE41740B81}" type="presParOf" srcId="{21392AF5-9A79-430B-8D43-61FBFFD01C0A}" destId="{D7A45B65-A69A-4908-8F24-A48F70A37FEC}" srcOrd="1" destOrd="0" presId="urn:microsoft.com/office/officeart/2005/8/layout/process4"/>
    <dgm:cxn modelId="{56DBCC24-0CF0-445D-A781-8890FE120339}" type="presParOf" srcId="{21392AF5-9A79-430B-8D43-61FBFFD01C0A}" destId="{E96000D8-D836-413F-95CB-CA0EAA79EA6D}" srcOrd="2" destOrd="0" presId="urn:microsoft.com/office/officeart/2005/8/layout/process4"/>
    <dgm:cxn modelId="{590B6188-10AA-4682-A989-3ECFBC33A23D}" type="presParOf" srcId="{21392AF5-9A79-430B-8D43-61FBFFD01C0A}" destId="{36AD8422-F76E-4375-B3D1-30D86DEE6BC0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A5ABFD-AA4E-46A1-B0B1-1391785C877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FAFF6B7-5899-4AFD-BD08-DB0B6F32F048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Kick off</a:t>
          </a:r>
        </a:p>
        <a:p>
          <a:r>
            <a:rPr lang="en-US" b="1" dirty="0"/>
            <a:t>Meetings </a:t>
          </a:r>
        </a:p>
      </dgm:t>
    </dgm:pt>
    <dgm:pt modelId="{D651BFF1-F21F-4BB8-9A7B-2914AA693127}" type="parTrans" cxnId="{397EC5D7-CDB3-45AF-AF1E-F047A8D7A53D}">
      <dgm:prSet/>
      <dgm:spPr/>
      <dgm:t>
        <a:bodyPr/>
        <a:lstStyle/>
        <a:p>
          <a:endParaRPr lang="en-US"/>
        </a:p>
      </dgm:t>
    </dgm:pt>
    <dgm:pt modelId="{025FB1C1-3F92-44E7-A750-539062A98F8D}" type="sibTrans" cxnId="{397EC5D7-CDB3-45AF-AF1E-F047A8D7A53D}">
      <dgm:prSet/>
      <dgm:spPr/>
      <dgm:t>
        <a:bodyPr/>
        <a:lstStyle/>
        <a:p>
          <a:endParaRPr lang="en-US"/>
        </a:p>
      </dgm:t>
    </dgm:pt>
    <dgm:pt modelId="{8793EA3F-7B58-48D4-AB7A-F89B38B69929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Strategic Planning </a:t>
          </a:r>
        </a:p>
      </dgm:t>
    </dgm:pt>
    <dgm:pt modelId="{95C09688-AC7B-4710-A991-3C234EED00D7}" type="parTrans" cxnId="{90A17656-862A-43D8-AEC1-E8E3F6352E58}">
      <dgm:prSet/>
      <dgm:spPr/>
      <dgm:t>
        <a:bodyPr/>
        <a:lstStyle/>
        <a:p>
          <a:endParaRPr lang="en-US"/>
        </a:p>
      </dgm:t>
    </dgm:pt>
    <dgm:pt modelId="{00AC9E4D-87AA-4149-8787-C3DF083E7CFD}" type="sibTrans" cxnId="{90A17656-862A-43D8-AEC1-E8E3F6352E58}">
      <dgm:prSet/>
      <dgm:spPr/>
      <dgm:t>
        <a:bodyPr/>
        <a:lstStyle/>
        <a:p>
          <a:endParaRPr lang="en-US"/>
        </a:p>
      </dgm:t>
    </dgm:pt>
    <dgm:pt modelId="{15092D26-A1BE-4980-8D2F-842DCAE52503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/>
            <a:t>Turnaround Execution</a:t>
          </a:r>
        </a:p>
      </dgm:t>
    </dgm:pt>
    <dgm:pt modelId="{D9141F08-F85D-4529-82E2-99F218EC8CE3}" type="parTrans" cxnId="{C6B74213-4BF3-4E3E-88BB-6EA06FC0B642}">
      <dgm:prSet/>
      <dgm:spPr/>
      <dgm:t>
        <a:bodyPr/>
        <a:lstStyle/>
        <a:p>
          <a:endParaRPr lang="en-US"/>
        </a:p>
      </dgm:t>
    </dgm:pt>
    <dgm:pt modelId="{820405CA-C221-437C-9990-D1D59183241A}" type="sibTrans" cxnId="{C6B74213-4BF3-4E3E-88BB-6EA06FC0B642}">
      <dgm:prSet/>
      <dgm:spPr/>
      <dgm:t>
        <a:bodyPr/>
        <a:lstStyle/>
        <a:p>
          <a:endParaRPr lang="en-US"/>
        </a:p>
      </dgm:t>
    </dgm:pt>
    <dgm:pt modelId="{7DAF8E12-1BFA-4E1B-A1E0-E7897B5C4C28}">
      <dgm:prSet phldrT="[Text]"/>
      <dgm:spPr/>
      <dgm:t>
        <a:bodyPr/>
        <a:lstStyle/>
        <a:p>
          <a:r>
            <a:rPr lang="en-US" b="1" dirty="0"/>
            <a:t>Scheduling </a:t>
          </a:r>
        </a:p>
        <a:p>
          <a:r>
            <a:rPr lang="en-US" b="1" dirty="0"/>
            <a:t>&amp;</a:t>
          </a:r>
        </a:p>
        <a:p>
          <a:r>
            <a:rPr lang="en-US" b="1" dirty="0"/>
            <a:t>Pre Turnaround</a:t>
          </a:r>
        </a:p>
      </dgm:t>
    </dgm:pt>
    <dgm:pt modelId="{38817B9B-50C2-4F3E-9CBA-1470AC6A6F14}" type="parTrans" cxnId="{E187A4AA-8CE7-4779-9830-DC6BFD366A20}">
      <dgm:prSet/>
      <dgm:spPr/>
      <dgm:t>
        <a:bodyPr/>
        <a:lstStyle/>
        <a:p>
          <a:endParaRPr lang="en-US"/>
        </a:p>
      </dgm:t>
    </dgm:pt>
    <dgm:pt modelId="{42ADE0B4-522E-4DEA-9161-D647A29F5B7C}" type="sibTrans" cxnId="{E187A4AA-8CE7-4779-9830-DC6BFD366A20}">
      <dgm:prSet/>
      <dgm:spPr/>
      <dgm:t>
        <a:bodyPr/>
        <a:lstStyle/>
        <a:p>
          <a:endParaRPr lang="en-US"/>
        </a:p>
      </dgm:t>
    </dgm:pt>
    <dgm:pt modelId="{FE0EA99C-8D49-4ED3-9BD8-12AA1F6DF81D}">
      <dgm:prSet/>
      <dgm:spPr>
        <a:solidFill>
          <a:srgbClr val="00B050"/>
        </a:solidFill>
      </dgm:spPr>
      <dgm:t>
        <a:bodyPr/>
        <a:lstStyle/>
        <a:p>
          <a:r>
            <a:rPr lang="en-US" b="1" dirty="0"/>
            <a:t>Scope Definition </a:t>
          </a:r>
        </a:p>
      </dgm:t>
    </dgm:pt>
    <dgm:pt modelId="{7DD79539-31A5-42E4-A334-05E4A5E9CF26}" type="parTrans" cxnId="{E553E15D-7516-401C-A594-5ED3B6717359}">
      <dgm:prSet/>
      <dgm:spPr/>
      <dgm:t>
        <a:bodyPr/>
        <a:lstStyle/>
        <a:p>
          <a:endParaRPr lang="en-US"/>
        </a:p>
      </dgm:t>
    </dgm:pt>
    <dgm:pt modelId="{2E057CF1-6B65-4857-9E32-F20674969FCF}" type="sibTrans" cxnId="{E553E15D-7516-401C-A594-5ED3B6717359}">
      <dgm:prSet/>
      <dgm:spPr/>
      <dgm:t>
        <a:bodyPr/>
        <a:lstStyle/>
        <a:p>
          <a:endParaRPr lang="en-US"/>
        </a:p>
      </dgm:t>
    </dgm:pt>
    <dgm:pt modelId="{532764E0-106B-48B7-81BA-713235F06C28}">
      <dgm:prSet phldrT="[Text]"/>
      <dgm:spPr/>
      <dgm:t>
        <a:bodyPr/>
        <a:lstStyle/>
        <a:p>
          <a:r>
            <a:rPr lang="en-US" b="1" dirty="0"/>
            <a:t>Detail Planning </a:t>
          </a:r>
        </a:p>
      </dgm:t>
    </dgm:pt>
    <dgm:pt modelId="{0F07DAF4-A895-493B-A798-E39B28717C32}" type="parTrans" cxnId="{FBBC9412-3F75-4C04-8D31-17CDE37A4B8E}">
      <dgm:prSet/>
      <dgm:spPr/>
      <dgm:t>
        <a:bodyPr/>
        <a:lstStyle/>
        <a:p>
          <a:endParaRPr lang="en-US"/>
        </a:p>
      </dgm:t>
    </dgm:pt>
    <dgm:pt modelId="{CD09380B-89DF-4973-811F-6C2D5C467DEF}" type="sibTrans" cxnId="{FBBC9412-3F75-4C04-8D31-17CDE37A4B8E}">
      <dgm:prSet/>
      <dgm:spPr/>
      <dgm:t>
        <a:bodyPr/>
        <a:lstStyle/>
        <a:p>
          <a:endParaRPr lang="en-US"/>
        </a:p>
      </dgm:t>
    </dgm:pt>
    <dgm:pt modelId="{B477F202-2699-4392-B1D8-1EF2CD526ADA}">
      <dgm:prSet phldrT="[Text]"/>
      <dgm:spPr/>
      <dgm:t>
        <a:bodyPr/>
        <a:lstStyle/>
        <a:p>
          <a:r>
            <a:rPr lang="en-US" b="1" dirty="0"/>
            <a:t>Contacting</a:t>
          </a:r>
        </a:p>
        <a:p>
          <a:r>
            <a:rPr lang="en-US" b="1" dirty="0"/>
            <a:t> &amp;</a:t>
          </a:r>
        </a:p>
        <a:p>
          <a:r>
            <a:rPr lang="en-US" b="1" dirty="0"/>
            <a:t>Purchasing </a:t>
          </a:r>
        </a:p>
      </dgm:t>
    </dgm:pt>
    <dgm:pt modelId="{7C3A459A-DF0E-42F9-978E-05CAE74ECE8D}" type="parTrans" cxnId="{59CC22FB-D0A0-4DE0-A862-856981C98497}">
      <dgm:prSet/>
      <dgm:spPr/>
      <dgm:t>
        <a:bodyPr/>
        <a:lstStyle/>
        <a:p>
          <a:endParaRPr lang="en-US"/>
        </a:p>
      </dgm:t>
    </dgm:pt>
    <dgm:pt modelId="{25D731D1-C29C-4CA5-BC24-F5CFB4205379}" type="sibTrans" cxnId="{59CC22FB-D0A0-4DE0-A862-856981C98497}">
      <dgm:prSet/>
      <dgm:spPr/>
      <dgm:t>
        <a:bodyPr/>
        <a:lstStyle/>
        <a:p>
          <a:endParaRPr lang="en-US"/>
        </a:p>
      </dgm:t>
    </dgm:pt>
    <dgm:pt modelId="{2FA572E3-DAE0-4A01-95D8-274AB8749327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/>
            <a:t>Turnaround Close out </a:t>
          </a:r>
        </a:p>
      </dgm:t>
    </dgm:pt>
    <dgm:pt modelId="{291089CA-642C-4319-B74C-B9FB1FE1D462}" type="parTrans" cxnId="{64F0F9AB-02B1-43DB-B94B-30D9E019E99A}">
      <dgm:prSet/>
      <dgm:spPr/>
      <dgm:t>
        <a:bodyPr/>
        <a:lstStyle/>
        <a:p>
          <a:endParaRPr lang="en-US"/>
        </a:p>
      </dgm:t>
    </dgm:pt>
    <dgm:pt modelId="{51065311-2EAF-4655-A0FD-C22ACFBDB828}" type="sibTrans" cxnId="{64F0F9AB-02B1-43DB-B94B-30D9E019E99A}">
      <dgm:prSet/>
      <dgm:spPr/>
      <dgm:t>
        <a:bodyPr/>
        <a:lstStyle/>
        <a:p>
          <a:endParaRPr lang="en-US"/>
        </a:p>
      </dgm:t>
    </dgm:pt>
    <dgm:pt modelId="{9C9A30C6-7F4F-458F-AACA-7D5E74D25B32}" type="pres">
      <dgm:prSet presAssocID="{7BA5ABFD-AA4E-46A1-B0B1-1391785C877A}" presName="CompostProcess" presStyleCnt="0">
        <dgm:presLayoutVars>
          <dgm:dir/>
          <dgm:resizeHandles val="exact"/>
        </dgm:presLayoutVars>
      </dgm:prSet>
      <dgm:spPr/>
    </dgm:pt>
    <dgm:pt modelId="{909EDABE-8E56-4157-B5B2-B69DF685468E}" type="pres">
      <dgm:prSet presAssocID="{7BA5ABFD-AA4E-46A1-B0B1-1391785C877A}" presName="arrow" presStyleLbl="bgShp" presStyleIdx="0" presStyleCnt="1" custScaleX="117647" custLinFactNeighborX="0" custLinFactNeighborY="-1313"/>
      <dgm:spPr/>
    </dgm:pt>
    <dgm:pt modelId="{744A3E17-AC36-43D2-B151-F9FE40D2B80F}" type="pres">
      <dgm:prSet presAssocID="{7BA5ABFD-AA4E-46A1-B0B1-1391785C877A}" presName="linearProcess" presStyleCnt="0"/>
      <dgm:spPr/>
    </dgm:pt>
    <dgm:pt modelId="{5C73960C-7AFD-4E05-9CA8-7D6808DE809B}" type="pres">
      <dgm:prSet presAssocID="{0FAFF6B7-5899-4AFD-BD08-DB0B6F32F048}" presName="textNode" presStyleLbl="node1" presStyleIdx="0" presStyleCnt="8" custScaleY="61321">
        <dgm:presLayoutVars>
          <dgm:bulletEnabled val="1"/>
        </dgm:presLayoutVars>
      </dgm:prSet>
      <dgm:spPr/>
    </dgm:pt>
    <dgm:pt modelId="{3D6FC790-42FE-4470-85AE-6F8AB096C328}" type="pres">
      <dgm:prSet presAssocID="{025FB1C1-3F92-44E7-A750-539062A98F8D}" presName="sibTrans" presStyleCnt="0"/>
      <dgm:spPr/>
    </dgm:pt>
    <dgm:pt modelId="{27E53C05-2A06-4BA6-B124-78764BA0FCCF}" type="pres">
      <dgm:prSet presAssocID="{8793EA3F-7B58-48D4-AB7A-F89B38B69929}" presName="textNode" presStyleLbl="node1" presStyleIdx="1" presStyleCnt="8" custScaleX="99644" custScaleY="61321">
        <dgm:presLayoutVars>
          <dgm:bulletEnabled val="1"/>
        </dgm:presLayoutVars>
      </dgm:prSet>
      <dgm:spPr/>
    </dgm:pt>
    <dgm:pt modelId="{55AB5C56-32CE-49A6-B837-6889E79451BE}" type="pres">
      <dgm:prSet presAssocID="{00AC9E4D-87AA-4149-8787-C3DF083E7CFD}" presName="sibTrans" presStyleCnt="0"/>
      <dgm:spPr/>
    </dgm:pt>
    <dgm:pt modelId="{543ABC53-1A3B-47A7-B6CA-E7DAC94AE4B0}" type="pres">
      <dgm:prSet presAssocID="{FE0EA99C-8D49-4ED3-9BD8-12AA1F6DF81D}" presName="textNode" presStyleLbl="node1" presStyleIdx="2" presStyleCnt="8" custScaleY="61321">
        <dgm:presLayoutVars>
          <dgm:bulletEnabled val="1"/>
        </dgm:presLayoutVars>
      </dgm:prSet>
      <dgm:spPr/>
    </dgm:pt>
    <dgm:pt modelId="{D86AE306-9D98-416B-BE1F-4C27182B6FFA}" type="pres">
      <dgm:prSet presAssocID="{2E057CF1-6B65-4857-9E32-F20674969FCF}" presName="sibTrans" presStyleCnt="0"/>
      <dgm:spPr/>
    </dgm:pt>
    <dgm:pt modelId="{AB36F2E3-276F-4943-B3AD-51FEA81305CF}" type="pres">
      <dgm:prSet presAssocID="{532764E0-106B-48B7-81BA-713235F06C28}" presName="textNode" presStyleLbl="node1" presStyleIdx="3" presStyleCnt="8" custScaleY="61321">
        <dgm:presLayoutVars>
          <dgm:bulletEnabled val="1"/>
        </dgm:presLayoutVars>
      </dgm:prSet>
      <dgm:spPr/>
    </dgm:pt>
    <dgm:pt modelId="{DCCABBE2-FD9A-4AF3-8081-8FC275B9F252}" type="pres">
      <dgm:prSet presAssocID="{CD09380B-89DF-4973-811F-6C2D5C467DEF}" presName="sibTrans" presStyleCnt="0"/>
      <dgm:spPr/>
    </dgm:pt>
    <dgm:pt modelId="{91897855-824E-48B0-B1F6-E3B471DEF600}" type="pres">
      <dgm:prSet presAssocID="{B477F202-2699-4392-B1D8-1EF2CD526ADA}" presName="textNode" presStyleLbl="node1" presStyleIdx="4" presStyleCnt="8" custScaleY="61321">
        <dgm:presLayoutVars>
          <dgm:bulletEnabled val="1"/>
        </dgm:presLayoutVars>
      </dgm:prSet>
      <dgm:spPr/>
    </dgm:pt>
    <dgm:pt modelId="{C10B5A0D-2524-4814-813C-2485949BCA48}" type="pres">
      <dgm:prSet presAssocID="{25D731D1-C29C-4CA5-BC24-F5CFB4205379}" presName="sibTrans" presStyleCnt="0"/>
      <dgm:spPr/>
    </dgm:pt>
    <dgm:pt modelId="{8BE506A6-F79E-4909-91FE-F9FEA6149F63}" type="pres">
      <dgm:prSet presAssocID="{7DAF8E12-1BFA-4E1B-A1E0-E7897B5C4C28}" presName="textNode" presStyleLbl="node1" presStyleIdx="5" presStyleCnt="8" custScaleX="129300" custScaleY="61321">
        <dgm:presLayoutVars>
          <dgm:bulletEnabled val="1"/>
        </dgm:presLayoutVars>
      </dgm:prSet>
      <dgm:spPr/>
    </dgm:pt>
    <dgm:pt modelId="{518A541D-AF43-4A8B-AA5A-6BDF8E50D22C}" type="pres">
      <dgm:prSet presAssocID="{42ADE0B4-522E-4DEA-9161-D647A29F5B7C}" presName="sibTrans" presStyleCnt="0"/>
      <dgm:spPr/>
    </dgm:pt>
    <dgm:pt modelId="{E74C3E1F-F96C-4B06-8690-54F564667FDC}" type="pres">
      <dgm:prSet presAssocID="{15092D26-A1BE-4980-8D2F-842DCAE52503}" presName="textNode" presStyleLbl="node1" presStyleIdx="6" presStyleCnt="8" custScaleY="61321">
        <dgm:presLayoutVars>
          <dgm:bulletEnabled val="1"/>
        </dgm:presLayoutVars>
      </dgm:prSet>
      <dgm:spPr/>
    </dgm:pt>
    <dgm:pt modelId="{3385CE17-27BF-4488-9ECD-14134E00F19A}" type="pres">
      <dgm:prSet presAssocID="{820405CA-C221-437C-9990-D1D59183241A}" presName="sibTrans" presStyleCnt="0"/>
      <dgm:spPr/>
    </dgm:pt>
    <dgm:pt modelId="{828C47F6-BA39-43F6-AA1E-183D4BE3052C}" type="pres">
      <dgm:prSet presAssocID="{2FA572E3-DAE0-4A01-95D8-274AB8749327}" presName="textNode" presStyleLbl="node1" presStyleIdx="7" presStyleCnt="8" custScaleY="61321">
        <dgm:presLayoutVars>
          <dgm:bulletEnabled val="1"/>
        </dgm:presLayoutVars>
      </dgm:prSet>
      <dgm:spPr/>
    </dgm:pt>
  </dgm:ptLst>
  <dgm:cxnLst>
    <dgm:cxn modelId="{4D85C605-AF32-4B0D-8689-363E1971A82B}" type="presOf" srcId="{7BA5ABFD-AA4E-46A1-B0B1-1391785C877A}" destId="{9C9A30C6-7F4F-458F-AACA-7D5E74D25B32}" srcOrd="0" destOrd="0" presId="urn:microsoft.com/office/officeart/2005/8/layout/hProcess9"/>
    <dgm:cxn modelId="{FBBC9412-3F75-4C04-8D31-17CDE37A4B8E}" srcId="{7BA5ABFD-AA4E-46A1-B0B1-1391785C877A}" destId="{532764E0-106B-48B7-81BA-713235F06C28}" srcOrd="3" destOrd="0" parTransId="{0F07DAF4-A895-493B-A798-E39B28717C32}" sibTransId="{CD09380B-89DF-4973-811F-6C2D5C467DEF}"/>
    <dgm:cxn modelId="{C6B74213-4BF3-4E3E-88BB-6EA06FC0B642}" srcId="{7BA5ABFD-AA4E-46A1-B0B1-1391785C877A}" destId="{15092D26-A1BE-4980-8D2F-842DCAE52503}" srcOrd="6" destOrd="0" parTransId="{D9141F08-F85D-4529-82E2-99F218EC8CE3}" sibTransId="{820405CA-C221-437C-9990-D1D59183241A}"/>
    <dgm:cxn modelId="{EC76F12C-D7AF-4E86-95ED-71B86496E557}" type="presOf" srcId="{FE0EA99C-8D49-4ED3-9BD8-12AA1F6DF81D}" destId="{543ABC53-1A3B-47A7-B6CA-E7DAC94AE4B0}" srcOrd="0" destOrd="0" presId="urn:microsoft.com/office/officeart/2005/8/layout/hProcess9"/>
    <dgm:cxn modelId="{E553E15D-7516-401C-A594-5ED3B6717359}" srcId="{7BA5ABFD-AA4E-46A1-B0B1-1391785C877A}" destId="{FE0EA99C-8D49-4ED3-9BD8-12AA1F6DF81D}" srcOrd="2" destOrd="0" parTransId="{7DD79539-31A5-42E4-A334-05E4A5E9CF26}" sibTransId="{2E057CF1-6B65-4857-9E32-F20674969FCF}"/>
    <dgm:cxn modelId="{3E75F767-6FEA-4656-B9A6-AE430341CB87}" type="presOf" srcId="{2FA572E3-DAE0-4A01-95D8-274AB8749327}" destId="{828C47F6-BA39-43F6-AA1E-183D4BE3052C}" srcOrd="0" destOrd="0" presId="urn:microsoft.com/office/officeart/2005/8/layout/hProcess9"/>
    <dgm:cxn modelId="{90A17656-862A-43D8-AEC1-E8E3F6352E58}" srcId="{7BA5ABFD-AA4E-46A1-B0B1-1391785C877A}" destId="{8793EA3F-7B58-48D4-AB7A-F89B38B69929}" srcOrd="1" destOrd="0" parTransId="{95C09688-AC7B-4710-A991-3C234EED00D7}" sibTransId="{00AC9E4D-87AA-4149-8787-C3DF083E7CFD}"/>
    <dgm:cxn modelId="{BB607899-7B81-48A1-9E43-9FDB3FB62C55}" type="presOf" srcId="{7DAF8E12-1BFA-4E1B-A1E0-E7897B5C4C28}" destId="{8BE506A6-F79E-4909-91FE-F9FEA6149F63}" srcOrd="0" destOrd="0" presId="urn:microsoft.com/office/officeart/2005/8/layout/hProcess9"/>
    <dgm:cxn modelId="{961B8FA7-D235-4C3D-8FA5-3D00E936CE3F}" type="presOf" srcId="{B477F202-2699-4392-B1D8-1EF2CD526ADA}" destId="{91897855-824E-48B0-B1F6-E3B471DEF600}" srcOrd="0" destOrd="0" presId="urn:microsoft.com/office/officeart/2005/8/layout/hProcess9"/>
    <dgm:cxn modelId="{7EB66EA8-152E-4D84-8FA1-A6F858CC9A69}" type="presOf" srcId="{15092D26-A1BE-4980-8D2F-842DCAE52503}" destId="{E74C3E1F-F96C-4B06-8690-54F564667FDC}" srcOrd="0" destOrd="0" presId="urn:microsoft.com/office/officeart/2005/8/layout/hProcess9"/>
    <dgm:cxn modelId="{E187A4AA-8CE7-4779-9830-DC6BFD366A20}" srcId="{7BA5ABFD-AA4E-46A1-B0B1-1391785C877A}" destId="{7DAF8E12-1BFA-4E1B-A1E0-E7897B5C4C28}" srcOrd="5" destOrd="0" parTransId="{38817B9B-50C2-4F3E-9CBA-1470AC6A6F14}" sibTransId="{42ADE0B4-522E-4DEA-9161-D647A29F5B7C}"/>
    <dgm:cxn modelId="{64F0F9AB-02B1-43DB-B94B-30D9E019E99A}" srcId="{7BA5ABFD-AA4E-46A1-B0B1-1391785C877A}" destId="{2FA572E3-DAE0-4A01-95D8-274AB8749327}" srcOrd="7" destOrd="0" parTransId="{291089CA-642C-4319-B74C-B9FB1FE1D462}" sibTransId="{51065311-2EAF-4655-A0FD-C22ACFBDB828}"/>
    <dgm:cxn modelId="{010202B0-E4B5-4BA6-8046-F4D00070B2DF}" type="presOf" srcId="{0FAFF6B7-5899-4AFD-BD08-DB0B6F32F048}" destId="{5C73960C-7AFD-4E05-9CA8-7D6808DE809B}" srcOrd="0" destOrd="0" presId="urn:microsoft.com/office/officeart/2005/8/layout/hProcess9"/>
    <dgm:cxn modelId="{1BB3EDD1-72E1-4968-B6CB-C5B366DCBC80}" type="presOf" srcId="{532764E0-106B-48B7-81BA-713235F06C28}" destId="{AB36F2E3-276F-4943-B3AD-51FEA81305CF}" srcOrd="0" destOrd="0" presId="urn:microsoft.com/office/officeart/2005/8/layout/hProcess9"/>
    <dgm:cxn modelId="{397EC5D7-CDB3-45AF-AF1E-F047A8D7A53D}" srcId="{7BA5ABFD-AA4E-46A1-B0B1-1391785C877A}" destId="{0FAFF6B7-5899-4AFD-BD08-DB0B6F32F048}" srcOrd="0" destOrd="0" parTransId="{D651BFF1-F21F-4BB8-9A7B-2914AA693127}" sibTransId="{025FB1C1-3F92-44E7-A750-539062A98F8D}"/>
    <dgm:cxn modelId="{85C6CDE6-654B-4738-A13C-3BA9DBE44AB3}" type="presOf" srcId="{8793EA3F-7B58-48D4-AB7A-F89B38B69929}" destId="{27E53C05-2A06-4BA6-B124-78764BA0FCCF}" srcOrd="0" destOrd="0" presId="urn:microsoft.com/office/officeart/2005/8/layout/hProcess9"/>
    <dgm:cxn modelId="{59CC22FB-D0A0-4DE0-A862-856981C98497}" srcId="{7BA5ABFD-AA4E-46A1-B0B1-1391785C877A}" destId="{B477F202-2699-4392-B1D8-1EF2CD526ADA}" srcOrd="4" destOrd="0" parTransId="{7C3A459A-DF0E-42F9-978E-05CAE74ECE8D}" sibTransId="{25D731D1-C29C-4CA5-BC24-F5CFB4205379}"/>
    <dgm:cxn modelId="{AEB53EEB-C61E-4D8A-BBF5-2E6BA64B4B36}" type="presParOf" srcId="{9C9A30C6-7F4F-458F-AACA-7D5E74D25B32}" destId="{909EDABE-8E56-4157-B5B2-B69DF685468E}" srcOrd="0" destOrd="0" presId="urn:microsoft.com/office/officeart/2005/8/layout/hProcess9"/>
    <dgm:cxn modelId="{A9D74164-3CBB-43AC-AABA-F38664FB6306}" type="presParOf" srcId="{9C9A30C6-7F4F-458F-AACA-7D5E74D25B32}" destId="{744A3E17-AC36-43D2-B151-F9FE40D2B80F}" srcOrd="1" destOrd="0" presId="urn:microsoft.com/office/officeart/2005/8/layout/hProcess9"/>
    <dgm:cxn modelId="{2599A2C7-82C8-4BE6-8D25-5F449A3B560B}" type="presParOf" srcId="{744A3E17-AC36-43D2-B151-F9FE40D2B80F}" destId="{5C73960C-7AFD-4E05-9CA8-7D6808DE809B}" srcOrd="0" destOrd="0" presId="urn:microsoft.com/office/officeart/2005/8/layout/hProcess9"/>
    <dgm:cxn modelId="{A137DB3D-599C-46BB-B49C-2910C4C61411}" type="presParOf" srcId="{744A3E17-AC36-43D2-B151-F9FE40D2B80F}" destId="{3D6FC790-42FE-4470-85AE-6F8AB096C328}" srcOrd="1" destOrd="0" presId="urn:microsoft.com/office/officeart/2005/8/layout/hProcess9"/>
    <dgm:cxn modelId="{5B19E248-AFCA-4DAB-818D-8D81D1CB6357}" type="presParOf" srcId="{744A3E17-AC36-43D2-B151-F9FE40D2B80F}" destId="{27E53C05-2A06-4BA6-B124-78764BA0FCCF}" srcOrd="2" destOrd="0" presId="urn:microsoft.com/office/officeart/2005/8/layout/hProcess9"/>
    <dgm:cxn modelId="{858E9BBB-D302-4F09-855B-BD72DFBA67AF}" type="presParOf" srcId="{744A3E17-AC36-43D2-B151-F9FE40D2B80F}" destId="{55AB5C56-32CE-49A6-B837-6889E79451BE}" srcOrd="3" destOrd="0" presId="urn:microsoft.com/office/officeart/2005/8/layout/hProcess9"/>
    <dgm:cxn modelId="{17287B7E-0C50-4CA0-9C2C-5FC551D76E35}" type="presParOf" srcId="{744A3E17-AC36-43D2-B151-F9FE40D2B80F}" destId="{543ABC53-1A3B-47A7-B6CA-E7DAC94AE4B0}" srcOrd="4" destOrd="0" presId="urn:microsoft.com/office/officeart/2005/8/layout/hProcess9"/>
    <dgm:cxn modelId="{1D4662FA-9371-4C1A-8C1D-D1B4222B9E50}" type="presParOf" srcId="{744A3E17-AC36-43D2-B151-F9FE40D2B80F}" destId="{D86AE306-9D98-416B-BE1F-4C27182B6FFA}" srcOrd="5" destOrd="0" presId="urn:microsoft.com/office/officeart/2005/8/layout/hProcess9"/>
    <dgm:cxn modelId="{F1D1C38E-D059-4F8A-93EA-DCC8EF43471C}" type="presParOf" srcId="{744A3E17-AC36-43D2-B151-F9FE40D2B80F}" destId="{AB36F2E3-276F-4943-B3AD-51FEA81305CF}" srcOrd="6" destOrd="0" presId="urn:microsoft.com/office/officeart/2005/8/layout/hProcess9"/>
    <dgm:cxn modelId="{A7BFA721-2E88-4C39-963A-7CBCF6795F4C}" type="presParOf" srcId="{744A3E17-AC36-43D2-B151-F9FE40D2B80F}" destId="{DCCABBE2-FD9A-4AF3-8081-8FC275B9F252}" srcOrd="7" destOrd="0" presId="urn:microsoft.com/office/officeart/2005/8/layout/hProcess9"/>
    <dgm:cxn modelId="{FB9868FF-AC55-445A-8A7A-8093B676E5B1}" type="presParOf" srcId="{744A3E17-AC36-43D2-B151-F9FE40D2B80F}" destId="{91897855-824E-48B0-B1F6-E3B471DEF600}" srcOrd="8" destOrd="0" presId="urn:microsoft.com/office/officeart/2005/8/layout/hProcess9"/>
    <dgm:cxn modelId="{494A148A-0F6C-47D5-9F6B-1FEFEE15F7A8}" type="presParOf" srcId="{744A3E17-AC36-43D2-B151-F9FE40D2B80F}" destId="{C10B5A0D-2524-4814-813C-2485949BCA48}" srcOrd="9" destOrd="0" presId="urn:microsoft.com/office/officeart/2005/8/layout/hProcess9"/>
    <dgm:cxn modelId="{4EE6FAE5-A0F1-4D0E-ADDF-2B4A55B6ED24}" type="presParOf" srcId="{744A3E17-AC36-43D2-B151-F9FE40D2B80F}" destId="{8BE506A6-F79E-4909-91FE-F9FEA6149F63}" srcOrd="10" destOrd="0" presId="urn:microsoft.com/office/officeart/2005/8/layout/hProcess9"/>
    <dgm:cxn modelId="{B5665F6E-399C-46D9-BC65-8BD61BF1665B}" type="presParOf" srcId="{744A3E17-AC36-43D2-B151-F9FE40D2B80F}" destId="{518A541D-AF43-4A8B-AA5A-6BDF8E50D22C}" srcOrd="11" destOrd="0" presId="urn:microsoft.com/office/officeart/2005/8/layout/hProcess9"/>
    <dgm:cxn modelId="{A1CD45D3-4C19-4CB0-8EBC-71220CF4AF6C}" type="presParOf" srcId="{744A3E17-AC36-43D2-B151-F9FE40D2B80F}" destId="{E74C3E1F-F96C-4B06-8690-54F564667FDC}" srcOrd="12" destOrd="0" presId="urn:microsoft.com/office/officeart/2005/8/layout/hProcess9"/>
    <dgm:cxn modelId="{56B3819D-EDF3-4959-8BA7-70DE4DF53A4F}" type="presParOf" srcId="{744A3E17-AC36-43D2-B151-F9FE40D2B80F}" destId="{3385CE17-27BF-4488-9ECD-14134E00F19A}" srcOrd="13" destOrd="0" presId="urn:microsoft.com/office/officeart/2005/8/layout/hProcess9"/>
    <dgm:cxn modelId="{E05F4158-B6FB-44A7-9443-6E148EFAEE26}" type="presParOf" srcId="{744A3E17-AC36-43D2-B151-F9FE40D2B80F}" destId="{828C47F6-BA39-43F6-AA1E-183D4BE3052C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0AED76-2E20-4E74-A385-42302C84D46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7D7ED24E-CE84-41C2-A193-9FEE4588F166}">
      <dgm:prSet phldrT="[Text]" custT="1"/>
      <dgm:spPr>
        <a:solidFill>
          <a:srgbClr val="00B050"/>
        </a:solidFill>
      </dgm:spPr>
      <dgm:t>
        <a:bodyPr/>
        <a:lstStyle/>
        <a:p>
          <a:pPr rtl="1"/>
          <a:r>
            <a:rPr lang="en-US" sz="1400" b="1" dirty="0"/>
            <a:t>Planning Phase</a:t>
          </a:r>
          <a:endParaRPr lang="ar-EG" sz="1400" b="1" dirty="0"/>
        </a:p>
      </dgm:t>
    </dgm:pt>
    <dgm:pt modelId="{77BBE4E8-E96B-4E4F-8F68-5AD6F43219C8}" type="parTrans" cxnId="{0C098AA9-83DC-4099-A19C-93A24936C349}">
      <dgm:prSet/>
      <dgm:spPr/>
      <dgm:t>
        <a:bodyPr/>
        <a:lstStyle/>
        <a:p>
          <a:pPr rtl="1"/>
          <a:endParaRPr lang="ar-EG"/>
        </a:p>
      </dgm:t>
    </dgm:pt>
    <dgm:pt modelId="{B401BADC-D595-4FCD-B722-5715CA94F3F7}" type="sibTrans" cxnId="{0C098AA9-83DC-4099-A19C-93A24936C349}">
      <dgm:prSet/>
      <dgm:spPr/>
      <dgm:t>
        <a:bodyPr/>
        <a:lstStyle/>
        <a:p>
          <a:pPr rtl="1"/>
          <a:endParaRPr lang="ar-EG"/>
        </a:p>
      </dgm:t>
    </dgm:pt>
    <dgm:pt modelId="{04F17BA9-FDCF-4198-A089-A84D81340748}">
      <dgm:prSet phldrT="[Text]" custT="1"/>
      <dgm:spPr>
        <a:solidFill>
          <a:srgbClr val="075EDF"/>
        </a:solidFill>
      </dgm:spPr>
      <dgm:t>
        <a:bodyPr/>
        <a:lstStyle/>
        <a:p>
          <a:pPr rtl="1"/>
          <a:r>
            <a:rPr lang="en-US" sz="1800" b="1" dirty="0"/>
            <a:t>Scheduling</a:t>
          </a:r>
          <a:endParaRPr lang="ar-EG" sz="1800" dirty="0"/>
        </a:p>
      </dgm:t>
    </dgm:pt>
    <dgm:pt modelId="{C6FF5581-2F91-4A3F-A025-5D7E062681A6}" type="parTrans" cxnId="{94C3D062-3B39-41DC-8960-870A85CAEBAF}">
      <dgm:prSet/>
      <dgm:spPr/>
      <dgm:t>
        <a:bodyPr/>
        <a:lstStyle/>
        <a:p>
          <a:pPr rtl="1"/>
          <a:endParaRPr lang="ar-EG"/>
        </a:p>
      </dgm:t>
    </dgm:pt>
    <dgm:pt modelId="{2276CF9C-A25D-4A64-A36C-3DE65EBAFAC5}" type="sibTrans" cxnId="{94C3D062-3B39-41DC-8960-870A85CAEBAF}">
      <dgm:prSet/>
      <dgm:spPr>
        <a:solidFill>
          <a:schemeClr val="accent3">
            <a:lumMod val="65000"/>
          </a:schemeClr>
        </a:solidFill>
      </dgm:spPr>
      <dgm:t>
        <a:bodyPr/>
        <a:lstStyle/>
        <a:p>
          <a:pPr rtl="1"/>
          <a:endParaRPr lang="ar-EG"/>
        </a:p>
      </dgm:t>
    </dgm:pt>
    <dgm:pt modelId="{6DFD73F4-D94C-43FB-805F-2CD10A4ED451}">
      <dgm:prSet phldrT="[Text]" custT="1"/>
      <dgm:spPr>
        <a:solidFill>
          <a:srgbClr val="C00000"/>
        </a:solidFill>
      </dgm:spPr>
      <dgm:t>
        <a:bodyPr/>
        <a:lstStyle/>
        <a:p>
          <a:pPr rtl="1"/>
          <a:r>
            <a:rPr lang="en-US" sz="1800" b="1" dirty="0"/>
            <a:t>Resources Identification</a:t>
          </a:r>
          <a:endParaRPr lang="ar-EG" sz="1800" dirty="0"/>
        </a:p>
      </dgm:t>
    </dgm:pt>
    <dgm:pt modelId="{1B89F2C7-A596-4113-B5AF-F7D7446FC418}" type="parTrans" cxnId="{6070D107-5C65-400F-83E8-BE9B4F97EC92}">
      <dgm:prSet/>
      <dgm:spPr/>
      <dgm:t>
        <a:bodyPr/>
        <a:lstStyle/>
        <a:p>
          <a:pPr rtl="1"/>
          <a:endParaRPr lang="ar-EG"/>
        </a:p>
      </dgm:t>
    </dgm:pt>
    <dgm:pt modelId="{642FF2FA-682F-41C8-AE7D-DAB0469BFF4A}" type="sibTrans" cxnId="{6070D107-5C65-400F-83E8-BE9B4F97EC92}">
      <dgm:prSet/>
      <dgm:spPr>
        <a:solidFill>
          <a:schemeClr val="accent3">
            <a:lumMod val="65000"/>
          </a:schemeClr>
        </a:solidFill>
      </dgm:spPr>
      <dgm:t>
        <a:bodyPr/>
        <a:lstStyle/>
        <a:p>
          <a:pPr rtl="1"/>
          <a:endParaRPr lang="ar-EG"/>
        </a:p>
      </dgm:t>
    </dgm:pt>
    <dgm:pt modelId="{8CCF8F00-059E-4E9C-8DB7-FE778B63492A}">
      <dgm:prSet phldrT="[Text]" custT="1"/>
      <dgm:spPr>
        <a:solidFill>
          <a:srgbClr val="075EDF"/>
        </a:solidFill>
      </dgm:spPr>
      <dgm:t>
        <a:bodyPr/>
        <a:lstStyle/>
        <a:p>
          <a:pPr rtl="1"/>
          <a:r>
            <a:rPr lang="en-US" sz="1800" b="1" dirty="0"/>
            <a:t>Scope Identification </a:t>
          </a:r>
          <a:endParaRPr lang="ar-EG" sz="1800" dirty="0"/>
        </a:p>
      </dgm:t>
    </dgm:pt>
    <dgm:pt modelId="{515FAD77-EEB9-4126-8150-463C8EB201A1}" type="parTrans" cxnId="{6E58DBF5-449E-48AA-A2F1-4E3A25B2E05D}">
      <dgm:prSet/>
      <dgm:spPr/>
      <dgm:t>
        <a:bodyPr/>
        <a:lstStyle/>
        <a:p>
          <a:pPr rtl="1"/>
          <a:endParaRPr lang="ar-EG"/>
        </a:p>
      </dgm:t>
    </dgm:pt>
    <dgm:pt modelId="{A30FE150-04E1-4252-9DD3-282B7C6905D2}" type="sibTrans" cxnId="{6E58DBF5-449E-48AA-A2F1-4E3A25B2E05D}">
      <dgm:prSet/>
      <dgm:spPr>
        <a:solidFill>
          <a:schemeClr val="accent3">
            <a:lumMod val="65000"/>
          </a:schemeClr>
        </a:solidFill>
      </dgm:spPr>
      <dgm:t>
        <a:bodyPr/>
        <a:lstStyle/>
        <a:p>
          <a:pPr rtl="1"/>
          <a:endParaRPr lang="ar-EG"/>
        </a:p>
      </dgm:t>
    </dgm:pt>
    <dgm:pt modelId="{92191796-EAA4-41B4-A3CF-CE338FCF3CD6}">
      <dgm:prSet phldrT="[Text]" custT="1"/>
      <dgm:spPr>
        <a:solidFill>
          <a:srgbClr val="C00000"/>
        </a:solidFill>
      </dgm:spPr>
      <dgm:t>
        <a:bodyPr/>
        <a:lstStyle/>
        <a:p>
          <a:pPr rtl="1"/>
          <a:r>
            <a:rPr lang="en-US" sz="1800" b="1" dirty="0"/>
            <a:t>Detailed Planning</a:t>
          </a:r>
          <a:endParaRPr lang="ar-EG" sz="1800" dirty="0"/>
        </a:p>
      </dgm:t>
    </dgm:pt>
    <dgm:pt modelId="{34C8F8B5-32B5-4E5D-81AC-F67635F71F11}" type="parTrans" cxnId="{93F0F638-14C3-4D0C-B409-6E6E25CCBBBA}">
      <dgm:prSet/>
      <dgm:spPr/>
      <dgm:t>
        <a:bodyPr/>
        <a:lstStyle/>
        <a:p>
          <a:pPr rtl="1"/>
          <a:endParaRPr lang="ar-EG"/>
        </a:p>
      </dgm:t>
    </dgm:pt>
    <dgm:pt modelId="{B2D061C7-D2A7-46FD-9B46-DE2AA471FB19}" type="sibTrans" cxnId="{93F0F638-14C3-4D0C-B409-6E6E25CCBBBA}">
      <dgm:prSet/>
      <dgm:spPr>
        <a:solidFill>
          <a:schemeClr val="accent3">
            <a:lumMod val="65000"/>
          </a:schemeClr>
        </a:solidFill>
      </dgm:spPr>
      <dgm:t>
        <a:bodyPr/>
        <a:lstStyle/>
        <a:p>
          <a:pPr rtl="1"/>
          <a:endParaRPr lang="ar-EG"/>
        </a:p>
      </dgm:t>
    </dgm:pt>
    <dgm:pt modelId="{7D1CE08D-BBA4-414C-92FB-E574F19BB488}" type="pres">
      <dgm:prSet presAssocID="{D00AED76-2E20-4E74-A385-42302C84D46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5F331F-22C6-4301-9057-39342499F8E8}" type="pres">
      <dgm:prSet presAssocID="{7D7ED24E-CE84-41C2-A193-9FEE4588F166}" presName="centerShape" presStyleLbl="node0" presStyleIdx="0" presStyleCnt="1" custLinFactNeighborX="-981" custLinFactNeighborY="-1144"/>
      <dgm:spPr/>
    </dgm:pt>
    <dgm:pt modelId="{740723A4-03DA-451C-AD66-1F8749331ABB}" type="pres">
      <dgm:prSet presAssocID="{04F17BA9-FDCF-4198-A089-A84D81340748}" presName="node" presStyleLbl="node1" presStyleIdx="0" presStyleCnt="4" custScaleX="190780" custScaleY="130455">
        <dgm:presLayoutVars>
          <dgm:bulletEnabled val="1"/>
        </dgm:presLayoutVars>
      </dgm:prSet>
      <dgm:spPr/>
    </dgm:pt>
    <dgm:pt modelId="{53F4FAF3-654B-4EA6-8EFC-9C82A1853712}" type="pres">
      <dgm:prSet presAssocID="{04F17BA9-FDCF-4198-A089-A84D81340748}" presName="dummy" presStyleCnt="0"/>
      <dgm:spPr/>
    </dgm:pt>
    <dgm:pt modelId="{403B5280-8415-4AAA-8786-25088B6D29D3}" type="pres">
      <dgm:prSet presAssocID="{2276CF9C-A25D-4A64-A36C-3DE65EBAFAC5}" presName="sibTrans" presStyleLbl="sibTrans2D1" presStyleIdx="0" presStyleCnt="4"/>
      <dgm:spPr/>
    </dgm:pt>
    <dgm:pt modelId="{0B8F3C53-723D-410D-B504-56DD6D4BF536}" type="pres">
      <dgm:prSet presAssocID="{6DFD73F4-D94C-43FB-805F-2CD10A4ED451}" presName="node" presStyleLbl="node1" presStyleIdx="1" presStyleCnt="4" custScaleX="229082" custRadScaleRad="115776">
        <dgm:presLayoutVars>
          <dgm:bulletEnabled val="1"/>
        </dgm:presLayoutVars>
      </dgm:prSet>
      <dgm:spPr/>
    </dgm:pt>
    <dgm:pt modelId="{78D8F8FB-E8CF-4609-8EFA-E70E147A4CFE}" type="pres">
      <dgm:prSet presAssocID="{6DFD73F4-D94C-43FB-805F-2CD10A4ED451}" presName="dummy" presStyleCnt="0"/>
      <dgm:spPr/>
    </dgm:pt>
    <dgm:pt modelId="{6641F1E1-C8B9-479A-949C-8618D92146DE}" type="pres">
      <dgm:prSet presAssocID="{642FF2FA-682F-41C8-AE7D-DAB0469BFF4A}" presName="sibTrans" presStyleLbl="sibTrans2D1" presStyleIdx="1" presStyleCnt="4"/>
      <dgm:spPr/>
    </dgm:pt>
    <dgm:pt modelId="{FCD0737B-9288-462B-B228-0F8AD07FF98C}" type="pres">
      <dgm:prSet presAssocID="{8CCF8F00-059E-4E9C-8DB7-FE778B63492A}" presName="node" presStyleLbl="node1" presStyleIdx="2" presStyleCnt="4" custScaleX="212825">
        <dgm:presLayoutVars>
          <dgm:bulletEnabled val="1"/>
        </dgm:presLayoutVars>
      </dgm:prSet>
      <dgm:spPr/>
    </dgm:pt>
    <dgm:pt modelId="{FCA2B474-F405-4155-8295-E4864F5BC942}" type="pres">
      <dgm:prSet presAssocID="{8CCF8F00-059E-4E9C-8DB7-FE778B63492A}" presName="dummy" presStyleCnt="0"/>
      <dgm:spPr/>
    </dgm:pt>
    <dgm:pt modelId="{40806EB9-2667-4927-AF38-FB37A08AC6FF}" type="pres">
      <dgm:prSet presAssocID="{A30FE150-04E1-4252-9DD3-282B7C6905D2}" presName="sibTrans" presStyleLbl="sibTrans2D1" presStyleIdx="2" presStyleCnt="4"/>
      <dgm:spPr/>
    </dgm:pt>
    <dgm:pt modelId="{A425053D-992A-4AA4-AB53-17296F6786C3}" type="pres">
      <dgm:prSet presAssocID="{92191796-EAA4-41B4-A3CF-CE338FCF3CD6}" presName="node" presStyleLbl="node1" presStyleIdx="3" presStyleCnt="4" custScaleX="210065" custRadScaleRad="116762">
        <dgm:presLayoutVars>
          <dgm:bulletEnabled val="1"/>
        </dgm:presLayoutVars>
      </dgm:prSet>
      <dgm:spPr/>
    </dgm:pt>
    <dgm:pt modelId="{7E7423B0-56D3-4437-A244-634167108F0A}" type="pres">
      <dgm:prSet presAssocID="{92191796-EAA4-41B4-A3CF-CE338FCF3CD6}" presName="dummy" presStyleCnt="0"/>
      <dgm:spPr/>
    </dgm:pt>
    <dgm:pt modelId="{87769D03-2450-44D0-8B07-449CC06C0076}" type="pres">
      <dgm:prSet presAssocID="{B2D061C7-D2A7-46FD-9B46-DE2AA471FB19}" presName="sibTrans" presStyleLbl="sibTrans2D1" presStyleIdx="3" presStyleCnt="4"/>
      <dgm:spPr/>
    </dgm:pt>
  </dgm:ptLst>
  <dgm:cxnLst>
    <dgm:cxn modelId="{6070D107-5C65-400F-83E8-BE9B4F97EC92}" srcId="{7D7ED24E-CE84-41C2-A193-9FEE4588F166}" destId="{6DFD73F4-D94C-43FB-805F-2CD10A4ED451}" srcOrd="1" destOrd="0" parTransId="{1B89F2C7-A596-4113-B5AF-F7D7446FC418}" sibTransId="{642FF2FA-682F-41C8-AE7D-DAB0469BFF4A}"/>
    <dgm:cxn modelId="{01B33A19-088B-432E-946A-4D74388295B0}" type="presOf" srcId="{D00AED76-2E20-4E74-A385-42302C84D465}" destId="{7D1CE08D-BBA4-414C-92FB-E574F19BB488}" srcOrd="0" destOrd="0" presId="urn:microsoft.com/office/officeart/2005/8/layout/radial6"/>
    <dgm:cxn modelId="{B747E924-D32F-4184-ABA4-2E8FE2A0F0EF}" type="presOf" srcId="{6DFD73F4-D94C-43FB-805F-2CD10A4ED451}" destId="{0B8F3C53-723D-410D-B504-56DD6D4BF536}" srcOrd="0" destOrd="0" presId="urn:microsoft.com/office/officeart/2005/8/layout/radial6"/>
    <dgm:cxn modelId="{A8521D33-7131-45DD-A9C7-D35173572B68}" type="presOf" srcId="{92191796-EAA4-41B4-A3CF-CE338FCF3CD6}" destId="{A425053D-992A-4AA4-AB53-17296F6786C3}" srcOrd="0" destOrd="0" presId="urn:microsoft.com/office/officeart/2005/8/layout/radial6"/>
    <dgm:cxn modelId="{93F0F638-14C3-4D0C-B409-6E6E25CCBBBA}" srcId="{7D7ED24E-CE84-41C2-A193-9FEE4588F166}" destId="{92191796-EAA4-41B4-A3CF-CE338FCF3CD6}" srcOrd="3" destOrd="0" parTransId="{34C8F8B5-32B5-4E5D-81AC-F67635F71F11}" sibTransId="{B2D061C7-D2A7-46FD-9B46-DE2AA471FB19}"/>
    <dgm:cxn modelId="{7AEE8E61-CFC5-4260-8D74-29254B941F8B}" type="presOf" srcId="{04F17BA9-FDCF-4198-A089-A84D81340748}" destId="{740723A4-03DA-451C-AD66-1F8749331ABB}" srcOrd="0" destOrd="0" presId="urn:microsoft.com/office/officeart/2005/8/layout/radial6"/>
    <dgm:cxn modelId="{0805C961-7082-4A5F-8D79-2EA3BA0F6C91}" type="presOf" srcId="{7D7ED24E-CE84-41C2-A193-9FEE4588F166}" destId="{065F331F-22C6-4301-9057-39342499F8E8}" srcOrd="0" destOrd="0" presId="urn:microsoft.com/office/officeart/2005/8/layout/radial6"/>
    <dgm:cxn modelId="{94C3D062-3B39-41DC-8960-870A85CAEBAF}" srcId="{7D7ED24E-CE84-41C2-A193-9FEE4588F166}" destId="{04F17BA9-FDCF-4198-A089-A84D81340748}" srcOrd="0" destOrd="0" parTransId="{C6FF5581-2F91-4A3F-A025-5D7E062681A6}" sibTransId="{2276CF9C-A25D-4A64-A36C-3DE65EBAFAC5}"/>
    <dgm:cxn modelId="{3168FB6E-4085-41C9-A7F0-AC7388550B5C}" type="presOf" srcId="{2276CF9C-A25D-4A64-A36C-3DE65EBAFAC5}" destId="{403B5280-8415-4AAA-8786-25088B6D29D3}" srcOrd="0" destOrd="0" presId="urn:microsoft.com/office/officeart/2005/8/layout/radial6"/>
    <dgm:cxn modelId="{B42C6056-812F-4CB4-8DB6-D08DF1F9302A}" type="presOf" srcId="{B2D061C7-D2A7-46FD-9B46-DE2AA471FB19}" destId="{87769D03-2450-44D0-8B07-449CC06C0076}" srcOrd="0" destOrd="0" presId="urn:microsoft.com/office/officeart/2005/8/layout/radial6"/>
    <dgm:cxn modelId="{7A13A95A-5957-4A6D-9EE1-EC26813942DA}" type="presOf" srcId="{A30FE150-04E1-4252-9DD3-282B7C6905D2}" destId="{40806EB9-2667-4927-AF38-FB37A08AC6FF}" srcOrd="0" destOrd="0" presId="urn:microsoft.com/office/officeart/2005/8/layout/radial6"/>
    <dgm:cxn modelId="{0C098AA9-83DC-4099-A19C-93A24936C349}" srcId="{D00AED76-2E20-4E74-A385-42302C84D465}" destId="{7D7ED24E-CE84-41C2-A193-9FEE4588F166}" srcOrd="0" destOrd="0" parTransId="{77BBE4E8-E96B-4E4F-8F68-5AD6F43219C8}" sibTransId="{B401BADC-D595-4FCD-B722-5715CA94F3F7}"/>
    <dgm:cxn modelId="{02F368BF-7CF0-42E7-A37D-172EC26B27A7}" type="presOf" srcId="{8CCF8F00-059E-4E9C-8DB7-FE778B63492A}" destId="{FCD0737B-9288-462B-B228-0F8AD07FF98C}" srcOrd="0" destOrd="0" presId="urn:microsoft.com/office/officeart/2005/8/layout/radial6"/>
    <dgm:cxn modelId="{EA6024E8-9060-43D3-9841-6F0CAFC4B5DC}" type="presOf" srcId="{642FF2FA-682F-41C8-AE7D-DAB0469BFF4A}" destId="{6641F1E1-C8B9-479A-949C-8618D92146DE}" srcOrd="0" destOrd="0" presId="urn:microsoft.com/office/officeart/2005/8/layout/radial6"/>
    <dgm:cxn modelId="{6E58DBF5-449E-48AA-A2F1-4E3A25B2E05D}" srcId="{7D7ED24E-CE84-41C2-A193-9FEE4588F166}" destId="{8CCF8F00-059E-4E9C-8DB7-FE778B63492A}" srcOrd="2" destOrd="0" parTransId="{515FAD77-EEB9-4126-8150-463C8EB201A1}" sibTransId="{A30FE150-04E1-4252-9DD3-282B7C6905D2}"/>
    <dgm:cxn modelId="{A94D10CA-E72E-46F0-BDEF-1F8EFEE970A0}" type="presParOf" srcId="{7D1CE08D-BBA4-414C-92FB-E574F19BB488}" destId="{065F331F-22C6-4301-9057-39342499F8E8}" srcOrd="0" destOrd="0" presId="urn:microsoft.com/office/officeart/2005/8/layout/radial6"/>
    <dgm:cxn modelId="{82E457AA-400E-4D42-8009-1ED44D9CBCD2}" type="presParOf" srcId="{7D1CE08D-BBA4-414C-92FB-E574F19BB488}" destId="{740723A4-03DA-451C-AD66-1F8749331ABB}" srcOrd="1" destOrd="0" presId="urn:microsoft.com/office/officeart/2005/8/layout/radial6"/>
    <dgm:cxn modelId="{E17F813B-753F-4079-8C91-9A388CAFF7DE}" type="presParOf" srcId="{7D1CE08D-BBA4-414C-92FB-E574F19BB488}" destId="{53F4FAF3-654B-4EA6-8EFC-9C82A1853712}" srcOrd="2" destOrd="0" presId="urn:microsoft.com/office/officeart/2005/8/layout/radial6"/>
    <dgm:cxn modelId="{B13EE9A5-D52B-4433-A152-4F14F22803A4}" type="presParOf" srcId="{7D1CE08D-BBA4-414C-92FB-E574F19BB488}" destId="{403B5280-8415-4AAA-8786-25088B6D29D3}" srcOrd="3" destOrd="0" presId="urn:microsoft.com/office/officeart/2005/8/layout/radial6"/>
    <dgm:cxn modelId="{612402DA-F96D-45A6-8F31-A574A23DA538}" type="presParOf" srcId="{7D1CE08D-BBA4-414C-92FB-E574F19BB488}" destId="{0B8F3C53-723D-410D-B504-56DD6D4BF536}" srcOrd="4" destOrd="0" presId="urn:microsoft.com/office/officeart/2005/8/layout/radial6"/>
    <dgm:cxn modelId="{E673FC78-0953-40F6-90BF-AE6572D49D72}" type="presParOf" srcId="{7D1CE08D-BBA4-414C-92FB-E574F19BB488}" destId="{78D8F8FB-E8CF-4609-8EFA-E70E147A4CFE}" srcOrd="5" destOrd="0" presId="urn:microsoft.com/office/officeart/2005/8/layout/radial6"/>
    <dgm:cxn modelId="{5CBEC4AF-E990-4CC5-82BD-4990CB084C2C}" type="presParOf" srcId="{7D1CE08D-BBA4-414C-92FB-E574F19BB488}" destId="{6641F1E1-C8B9-479A-949C-8618D92146DE}" srcOrd="6" destOrd="0" presId="urn:microsoft.com/office/officeart/2005/8/layout/radial6"/>
    <dgm:cxn modelId="{74C81E45-A521-46AA-A222-0F6E3F4CA91E}" type="presParOf" srcId="{7D1CE08D-BBA4-414C-92FB-E574F19BB488}" destId="{FCD0737B-9288-462B-B228-0F8AD07FF98C}" srcOrd="7" destOrd="0" presId="urn:microsoft.com/office/officeart/2005/8/layout/radial6"/>
    <dgm:cxn modelId="{B1996867-45A3-4671-9ECB-1DC13DE4217D}" type="presParOf" srcId="{7D1CE08D-BBA4-414C-92FB-E574F19BB488}" destId="{FCA2B474-F405-4155-8295-E4864F5BC942}" srcOrd="8" destOrd="0" presId="urn:microsoft.com/office/officeart/2005/8/layout/radial6"/>
    <dgm:cxn modelId="{A2B61935-A1D7-413F-B62C-3087AF4B7824}" type="presParOf" srcId="{7D1CE08D-BBA4-414C-92FB-E574F19BB488}" destId="{40806EB9-2667-4927-AF38-FB37A08AC6FF}" srcOrd="9" destOrd="0" presId="urn:microsoft.com/office/officeart/2005/8/layout/radial6"/>
    <dgm:cxn modelId="{4E282BB0-4031-4959-B269-DA475D46DF40}" type="presParOf" srcId="{7D1CE08D-BBA4-414C-92FB-E574F19BB488}" destId="{A425053D-992A-4AA4-AB53-17296F6786C3}" srcOrd="10" destOrd="0" presId="urn:microsoft.com/office/officeart/2005/8/layout/radial6"/>
    <dgm:cxn modelId="{400A2B84-8994-45AE-9376-6BA1EB985FBC}" type="presParOf" srcId="{7D1CE08D-BBA4-414C-92FB-E574F19BB488}" destId="{7E7423B0-56D3-4437-A244-634167108F0A}" srcOrd="11" destOrd="0" presId="urn:microsoft.com/office/officeart/2005/8/layout/radial6"/>
    <dgm:cxn modelId="{BF423611-7AB7-430F-9EB6-62F035423CEE}" type="presParOf" srcId="{7D1CE08D-BBA4-414C-92FB-E574F19BB488}" destId="{87769D03-2450-44D0-8B07-449CC06C007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87F9-9ED6-4A12-A915-7B3A85728486}">
      <dsp:nvSpPr>
        <dsp:cNvPr id="0" name=""/>
        <dsp:cNvSpPr/>
      </dsp:nvSpPr>
      <dsp:spPr>
        <a:xfrm>
          <a:off x="1043545" y="-44532"/>
          <a:ext cx="1871489" cy="109953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baseline="0" dirty="0"/>
            <a:t>   Planning </a:t>
          </a:r>
        </a:p>
      </dsp:txBody>
      <dsp:txXfrm>
        <a:off x="1097220" y="9143"/>
        <a:ext cx="1764139" cy="992185"/>
      </dsp:txXfrm>
    </dsp:sp>
    <dsp:sp modelId="{37815127-3C87-4B34-A0CA-D32B5940FC40}">
      <dsp:nvSpPr>
        <dsp:cNvPr id="0" name=""/>
        <dsp:cNvSpPr/>
      </dsp:nvSpPr>
      <dsp:spPr>
        <a:xfrm>
          <a:off x="591956" y="506796"/>
          <a:ext cx="2807008" cy="2807008"/>
        </a:xfrm>
        <a:custGeom>
          <a:avLst/>
          <a:gdLst/>
          <a:ahLst/>
          <a:cxnLst/>
          <a:rect l="0" t="0" r="0" b="0"/>
          <a:pathLst>
            <a:path>
              <a:moveTo>
                <a:pt x="2399574" y="414732"/>
              </a:moveTo>
              <a:arcTo wR="1403504" hR="1403504" stAng="18912640" swAng="777232"/>
            </a:path>
          </a:pathLst>
        </a:custGeom>
        <a:noFill/>
        <a:ln w="9525" cap="flat" cmpd="sng" algn="ctr">
          <a:solidFill>
            <a:schemeClr val="accent1">
              <a:lumMod val="7500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A1DE1-2D32-42DA-82B9-4E89F1B6DBA7}">
      <dsp:nvSpPr>
        <dsp:cNvPr id="0" name=""/>
        <dsp:cNvSpPr/>
      </dsp:nvSpPr>
      <dsp:spPr>
        <a:xfrm>
          <a:off x="2415905" y="1260941"/>
          <a:ext cx="1962306" cy="119126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Decision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 &amp;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Pre Execution</a:t>
          </a:r>
        </a:p>
      </dsp:txBody>
      <dsp:txXfrm>
        <a:off x="2474058" y="1319094"/>
        <a:ext cx="1846000" cy="1074959"/>
      </dsp:txXfrm>
    </dsp:sp>
    <dsp:sp modelId="{60F7A686-2522-4BC8-8FBA-26917A4E0EB7}">
      <dsp:nvSpPr>
        <dsp:cNvPr id="0" name=""/>
        <dsp:cNvSpPr/>
      </dsp:nvSpPr>
      <dsp:spPr>
        <a:xfrm>
          <a:off x="841589" y="110146"/>
          <a:ext cx="2807008" cy="2807008"/>
        </a:xfrm>
        <a:custGeom>
          <a:avLst/>
          <a:gdLst/>
          <a:ahLst/>
          <a:cxnLst/>
          <a:rect l="0" t="0" r="0" b="0"/>
          <a:pathLst>
            <a:path>
              <a:moveTo>
                <a:pt x="2351518" y="2438441"/>
              </a:moveTo>
              <a:arcTo wR="1403504" hR="1403504" stAng="2850597" swAng="1014088"/>
            </a:path>
          </a:pathLst>
        </a:custGeom>
        <a:noFill/>
        <a:ln w="9525" cap="flat" cmpd="sng" algn="ctr">
          <a:solidFill>
            <a:schemeClr val="accent1">
              <a:lumMod val="7500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89FB1-4509-4799-851F-5E8E9A727FB6}">
      <dsp:nvSpPr>
        <dsp:cNvPr id="0" name=""/>
        <dsp:cNvSpPr/>
      </dsp:nvSpPr>
      <dsp:spPr>
        <a:xfrm>
          <a:off x="1142082" y="2467479"/>
          <a:ext cx="1584124" cy="1236985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Execution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 &amp;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Control</a:t>
          </a:r>
        </a:p>
      </dsp:txBody>
      <dsp:txXfrm>
        <a:off x="1202467" y="2527864"/>
        <a:ext cx="1463354" cy="1116215"/>
      </dsp:txXfrm>
    </dsp:sp>
    <dsp:sp modelId="{82B3C4BD-F7C5-4746-A379-FB604674FAD4}">
      <dsp:nvSpPr>
        <dsp:cNvPr id="0" name=""/>
        <dsp:cNvSpPr/>
      </dsp:nvSpPr>
      <dsp:spPr>
        <a:xfrm>
          <a:off x="371365" y="67586"/>
          <a:ext cx="2807008" cy="2807008"/>
        </a:xfrm>
        <a:custGeom>
          <a:avLst/>
          <a:gdLst/>
          <a:ahLst/>
          <a:cxnLst/>
          <a:rect l="0" t="0" r="0" b="0"/>
          <a:pathLst>
            <a:path>
              <a:moveTo>
                <a:pt x="658110" y="2592711"/>
              </a:moveTo>
              <a:arcTo wR="1403504" hR="1403504" stAng="7324767" swAng="964833"/>
            </a:path>
          </a:pathLst>
        </a:custGeom>
        <a:noFill/>
        <a:ln w="9525" cap="flat" cmpd="sng" algn="ctr">
          <a:solidFill>
            <a:schemeClr val="accent1">
              <a:lumMod val="7500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A2552-56C9-4C4D-8B59-37B42102813B}">
      <dsp:nvSpPr>
        <dsp:cNvPr id="0" name=""/>
        <dsp:cNvSpPr/>
      </dsp:nvSpPr>
      <dsp:spPr>
        <a:xfrm>
          <a:off x="-263408" y="1458221"/>
          <a:ext cx="1706924" cy="848878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Close out</a:t>
          </a:r>
        </a:p>
      </dsp:txBody>
      <dsp:txXfrm>
        <a:off x="-221969" y="1499660"/>
        <a:ext cx="1624046" cy="766000"/>
      </dsp:txXfrm>
    </dsp:sp>
    <dsp:sp modelId="{AF1007C2-EEBC-4586-86F3-0624BF3CA08A}">
      <dsp:nvSpPr>
        <dsp:cNvPr id="0" name=""/>
        <dsp:cNvSpPr/>
      </dsp:nvSpPr>
      <dsp:spPr>
        <a:xfrm>
          <a:off x="589731" y="505430"/>
          <a:ext cx="2807008" cy="2807008"/>
        </a:xfrm>
        <a:custGeom>
          <a:avLst/>
          <a:gdLst/>
          <a:ahLst/>
          <a:cxnLst/>
          <a:rect l="0" t="0" r="0" b="0"/>
          <a:pathLst>
            <a:path>
              <a:moveTo>
                <a:pt x="125446" y="823511"/>
              </a:moveTo>
              <a:arcTo wR="1403504" hR="1403504" stAng="12264535" swAng="1039848"/>
            </a:path>
          </a:pathLst>
        </a:custGeom>
        <a:noFill/>
        <a:ln w="9525" cap="flat" cmpd="sng" algn="ctr">
          <a:solidFill>
            <a:schemeClr val="accent1">
              <a:lumMod val="7500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EDABE-8E56-4157-B5B2-B69DF685468E}">
      <dsp:nvSpPr>
        <dsp:cNvPr id="0" name=""/>
        <dsp:cNvSpPr/>
      </dsp:nvSpPr>
      <dsp:spPr>
        <a:xfrm>
          <a:off x="1" y="0"/>
          <a:ext cx="4114797" cy="3810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506A6-F79E-4909-91FE-F9FEA6149F63}">
      <dsp:nvSpPr>
        <dsp:cNvPr id="0" name=""/>
        <dsp:cNvSpPr/>
      </dsp:nvSpPr>
      <dsp:spPr>
        <a:xfrm>
          <a:off x="2030" y="1437733"/>
          <a:ext cx="1566515" cy="934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Decision Making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&amp;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 Execution</a:t>
          </a:r>
        </a:p>
      </dsp:txBody>
      <dsp:txXfrm>
        <a:off x="47650" y="1483353"/>
        <a:ext cx="1475275" cy="843292"/>
      </dsp:txXfrm>
    </dsp:sp>
    <dsp:sp modelId="{E74C3E1F-F96C-4B06-8690-54F564667FDC}">
      <dsp:nvSpPr>
        <dsp:cNvPr id="0" name=""/>
        <dsp:cNvSpPr/>
      </dsp:nvSpPr>
      <dsp:spPr>
        <a:xfrm>
          <a:off x="1629122" y="1437733"/>
          <a:ext cx="1211535" cy="93453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Turnaround Execution</a:t>
          </a:r>
        </a:p>
      </dsp:txBody>
      <dsp:txXfrm>
        <a:off x="1674742" y="1483353"/>
        <a:ext cx="1120295" cy="843292"/>
      </dsp:txXfrm>
    </dsp:sp>
    <dsp:sp modelId="{828C47F6-BA39-43F6-AA1E-183D4BE3052C}">
      <dsp:nvSpPr>
        <dsp:cNvPr id="0" name=""/>
        <dsp:cNvSpPr/>
      </dsp:nvSpPr>
      <dsp:spPr>
        <a:xfrm>
          <a:off x="2901234" y="1437733"/>
          <a:ext cx="1211535" cy="93453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Turnaround Close out </a:t>
          </a:r>
        </a:p>
      </dsp:txBody>
      <dsp:txXfrm>
        <a:off x="2946854" y="1483353"/>
        <a:ext cx="1120295" cy="84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88BB9-6311-4AB0-95E1-DFDA7CEFD86F}">
      <dsp:nvSpPr>
        <dsp:cNvPr id="0" name=""/>
        <dsp:cNvSpPr/>
      </dsp:nvSpPr>
      <dsp:spPr>
        <a:xfrm>
          <a:off x="1362775" y="218402"/>
          <a:ext cx="1417026" cy="848878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baseline="0" dirty="0"/>
            <a:t>Initiation</a:t>
          </a:r>
        </a:p>
      </dsp:txBody>
      <dsp:txXfrm>
        <a:off x="1404214" y="259841"/>
        <a:ext cx="1334148" cy="766000"/>
      </dsp:txXfrm>
    </dsp:sp>
    <dsp:sp modelId="{1B82D994-F9EB-42C4-9330-54EC91B9A21B}">
      <dsp:nvSpPr>
        <dsp:cNvPr id="0" name=""/>
        <dsp:cNvSpPr/>
      </dsp:nvSpPr>
      <dsp:spPr>
        <a:xfrm>
          <a:off x="560816" y="573819"/>
          <a:ext cx="2807607" cy="2807607"/>
        </a:xfrm>
        <a:custGeom>
          <a:avLst/>
          <a:gdLst/>
          <a:ahLst/>
          <a:cxnLst/>
          <a:rect l="0" t="0" r="0" b="0"/>
          <a:pathLst>
            <a:path>
              <a:moveTo>
                <a:pt x="2366281" y="381892"/>
              </a:moveTo>
              <a:arcTo wR="1403803" hR="1403803" stAng="18797069" swAng="1448731"/>
            </a:path>
          </a:pathLst>
        </a:custGeom>
        <a:noFill/>
        <a:ln w="9525" cap="flat" cmpd="sng" algn="ctr">
          <a:solidFill>
            <a:srgbClr val="C00000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B87F9-9ED6-4A12-A915-7B3A85728486}">
      <dsp:nvSpPr>
        <dsp:cNvPr id="0" name=""/>
        <dsp:cNvSpPr/>
      </dsp:nvSpPr>
      <dsp:spPr>
        <a:xfrm>
          <a:off x="2753601" y="1619383"/>
          <a:ext cx="1275420" cy="724381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baseline="0" dirty="0"/>
            <a:t>Planning </a:t>
          </a:r>
        </a:p>
      </dsp:txBody>
      <dsp:txXfrm>
        <a:off x="2788962" y="1654744"/>
        <a:ext cx="1204698" cy="653659"/>
      </dsp:txXfrm>
    </dsp:sp>
    <dsp:sp modelId="{37815127-3C87-4B34-A0CA-D32B5940FC40}">
      <dsp:nvSpPr>
        <dsp:cNvPr id="0" name=""/>
        <dsp:cNvSpPr/>
      </dsp:nvSpPr>
      <dsp:spPr>
        <a:xfrm>
          <a:off x="590978" y="609280"/>
          <a:ext cx="2807607" cy="2807607"/>
        </a:xfrm>
        <a:custGeom>
          <a:avLst/>
          <a:gdLst/>
          <a:ahLst/>
          <a:cxnLst/>
          <a:rect l="0" t="0" r="0" b="0"/>
          <a:pathLst>
            <a:path>
              <a:moveTo>
                <a:pt x="2711829" y="1913443"/>
              </a:moveTo>
              <a:arcTo wR="1403803" hR="1403803" stAng="1277229" swAng="1424373"/>
            </a:path>
          </a:pathLst>
        </a:custGeom>
        <a:noFill/>
        <a:ln w="9525" cap="flat" cmpd="sng" algn="ctr">
          <a:solidFill>
            <a:srgbClr val="C00000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A1DE1-2D32-42DA-82B9-4E89F1B6DBA7}">
      <dsp:nvSpPr>
        <dsp:cNvPr id="0" name=""/>
        <dsp:cNvSpPr/>
      </dsp:nvSpPr>
      <dsp:spPr>
        <a:xfrm>
          <a:off x="1308494" y="2855836"/>
          <a:ext cx="1537188" cy="1044298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Execution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Control </a:t>
          </a:r>
        </a:p>
      </dsp:txBody>
      <dsp:txXfrm>
        <a:off x="1359472" y="2906814"/>
        <a:ext cx="1435232" cy="942342"/>
      </dsp:txXfrm>
    </dsp:sp>
    <dsp:sp modelId="{60F7A686-2522-4BC8-8FBA-26917A4E0EB7}">
      <dsp:nvSpPr>
        <dsp:cNvPr id="0" name=""/>
        <dsp:cNvSpPr/>
      </dsp:nvSpPr>
      <dsp:spPr>
        <a:xfrm>
          <a:off x="626573" y="530035"/>
          <a:ext cx="2807607" cy="2807607"/>
        </a:xfrm>
        <a:custGeom>
          <a:avLst/>
          <a:gdLst/>
          <a:ahLst/>
          <a:cxnLst/>
          <a:rect l="0" t="0" r="0" b="0"/>
          <a:pathLst>
            <a:path>
              <a:moveTo>
                <a:pt x="532592" y="2504556"/>
              </a:moveTo>
              <a:arcTo wR="1403803" hR="1403803" stAng="7701631" swAng="1375326"/>
            </a:path>
          </a:pathLst>
        </a:custGeom>
        <a:noFill/>
        <a:ln w="9525" cap="flat" cmpd="sng" algn="ctr">
          <a:solidFill>
            <a:srgbClr val="C00000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A2552-56C9-4C4D-8B59-37B42102813B}">
      <dsp:nvSpPr>
        <dsp:cNvPr id="0" name=""/>
        <dsp:cNvSpPr/>
      </dsp:nvSpPr>
      <dsp:spPr>
        <a:xfrm>
          <a:off x="0" y="1594964"/>
          <a:ext cx="1330976" cy="848878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Close out</a:t>
          </a:r>
        </a:p>
      </dsp:txBody>
      <dsp:txXfrm>
        <a:off x="41439" y="1636403"/>
        <a:ext cx="1248098" cy="766000"/>
      </dsp:txXfrm>
    </dsp:sp>
    <dsp:sp modelId="{AF1007C2-EEBC-4586-86F3-0624BF3CA08A}">
      <dsp:nvSpPr>
        <dsp:cNvPr id="0" name=""/>
        <dsp:cNvSpPr/>
      </dsp:nvSpPr>
      <dsp:spPr>
        <a:xfrm>
          <a:off x="664505" y="644578"/>
          <a:ext cx="2807607" cy="2807607"/>
        </a:xfrm>
        <a:custGeom>
          <a:avLst/>
          <a:gdLst/>
          <a:ahLst/>
          <a:cxnLst/>
          <a:rect l="0" t="0" r="0" b="0"/>
          <a:pathLst>
            <a:path>
              <a:moveTo>
                <a:pt x="151532" y="769389"/>
              </a:moveTo>
              <a:arcTo wR="1403803" hR="1403803" stAng="12412037" swAng="1496287"/>
            </a:path>
          </a:pathLst>
        </a:custGeom>
        <a:noFill/>
        <a:ln w="9525" cap="flat" cmpd="sng" algn="ctr">
          <a:solidFill>
            <a:srgbClr val="C00000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78FD7-4C7B-4DE0-804F-42C4171E6A68}">
      <dsp:nvSpPr>
        <dsp:cNvPr id="0" name=""/>
        <dsp:cNvSpPr/>
      </dsp:nvSpPr>
      <dsp:spPr>
        <a:xfrm>
          <a:off x="0" y="4110946"/>
          <a:ext cx="8762999" cy="917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>
              <a:latin typeface="Georgia" pitchFamily="18" charset="0"/>
            </a:rPr>
            <a:t>Close out </a:t>
          </a:r>
          <a:endParaRPr lang="en-US" sz="2000" kern="1200" dirty="0">
            <a:latin typeface="Georgia" pitchFamily="18" charset="0"/>
          </a:endParaRPr>
        </a:p>
      </dsp:txBody>
      <dsp:txXfrm>
        <a:off x="0" y="4110946"/>
        <a:ext cx="8762999" cy="495282"/>
      </dsp:txXfrm>
    </dsp:sp>
    <dsp:sp modelId="{74C0B8E3-6CDE-402A-87AF-5FB412B8C310}">
      <dsp:nvSpPr>
        <dsp:cNvPr id="0" name=""/>
        <dsp:cNvSpPr/>
      </dsp:nvSpPr>
      <dsp:spPr>
        <a:xfrm>
          <a:off x="3696" y="4587885"/>
          <a:ext cx="1499797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eorgia" pitchFamily="18" charset="0"/>
            </a:rPr>
            <a:t>Plant Start up</a:t>
          </a:r>
          <a:endParaRPr lang="en-US" sz="1400" b="1" kern="1200" dirty="0">
            <a:latin typeface="Georgia" pitchFamily="18" charset="0"/>
          </a:endParaRPr>
        </a:p>
      </dsp:txBody>
      <dsp:txXfrm>
        <a:off x="3696" y="4587885"/>
        <a:ext cx="1499797" cy="421907"/>
      </dsp:txXfrm>
    </dsp:sp>
    <dsp:sp modelId="{52026262-2962-4038-BDAD-8A200C659240}">
      <dsp:nvSpPr>
        <dsp:cNvPr id="0" name=""/>
        <dsp:cNvSpPr/>
      </dsp:nvSpPr>
      <dsp:spPr>
        <a:xfrm>
          <a:off x="1503494" y="4587885"/>
          <a:ext cx="2686040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eorgia" pitchFamily="18" charset="0"/>
            </a:rPr>
            <a:t>Contractor  / Vendor Release</a:t>
          </a:r>
          <a:endParaRPr lang="en-US" sz="1400" b="1" kern="1200" dirty="0">
            <a:latin typeface="Georgia" pitchFamily="18" charset="0"/>
          </a:endParaRPr>
        </a:p>
      </dsp:txBody>
      <dsp:txXfrm>
        <a:off x="1503494" y="4587885"/>
        <a:ext cx="2686040" cy="421907"/>
      </dsp:txXfrm>
    </dsp:sp>
    <dsp:sp modelId="{041012B5-6723-411F-88B2-2EB53F6BC8A4}">
      <dsp:nvSpPr>
        <dsp:cNvPr id="0" name=""/>
        <dsp:cNvSpPr/>
      </dsp:nvSpPr>
      <dsp:spPr>
        <a:xfrm>
          <a:off x="4189535" y="4587885"/>
          <a:ext cx="2284883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eorgia" pitchFamily="18" charset="0"/>
            </a:rPr>
            <a:t> Close out Meeting</a:t>
          </a:r>
          <a:endParaRPr lang="en-US" sz="1400" b="1" kern="1200" dirty="0">
            <a:latin typeface="Georgia" pitchFamily="18" charset="0"/>
          </a:endParaRPr>
        </a:p>
      </dsp:txBody>
      <dsp:txXfrm>
        <a:off x="4189535" y="4587885"/>
        <a:ext cx="2284883" cy="421907"/>
      </dsp:txXfrm>
    </dsp:sp>
    <dsp:sp modelId="{D7FFE0B6-4D20-4C4F-A0D8-0142FE280152}">
      <dsp:nvSpPr>
        <dsp:cNvPr id="0" name=""/>
        <dsp:cNvSpPr/>
      </dsp:nvSpPr>
      <dsp:spPr>
        <a:xfrm>
          <a:off x="6474418" y="4587885"/>
          <a:ext cx="2284883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eorgia" pitchFamily="18" charset="0"/>
            </a:rPr>
            <a:t>Shutdown deliverables </a:t>
          </a:r>
          <a:endParaRPr lang="en-US" sz="1400" b="1" kern="1200" dirty="0">
            <a:latin typeface="Georgia" pitchFamily="18" charset="0"/>
          </a:endParaRPr>
        </a:p>
      </dsp:txBody>
      <dsp:txXfrm>
        <a:off x="6474418" y="4587885"/>
        <a:ext cx="2284883" cy="421907"/>
      </dsp:txXfrm>
    </dsp:sp>
    <dsp:sp modelId="{33B22221-18C2-42EB-839A-F428D8F3FB49}">
      <dsp:nvSpPr>
        <dsp:cNvPr id="0" name=""/>
        <dsp:cNvSpPr/>
      </dsp:nvSpPr>
      <dsp:spPr>
        <a:xfrm rot="10800000">
          <a:off x="0" y="2714065"/>
          <a:ext cx="8762999" cy="14106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>
              <a:latin typeface="Georgia" pitchFamily="18" charset="0"/>
            </a:rPr>
            <a:t>Execution &amp; Control </a:t>
          </a:r>
          <a:endParaRPr lang="en-US" sz="2000" kern="1200" dirty="0">
            <a:latin typeface="Georgia" pitchFamily="18" charset="0"/>
          </a:endParaRPr>
        </a:p>
      </dsp:txBody>
      <dsp:txXfrm rot="-10800000">
        <a:off x="0" y="2714065"/>
        <a:ext cx="8762999" cy="495134"/>
      </dsp:txXfrm>
    </dsp:sp>
    <dsp:sp modelId="{D5C05C0C-4604-4230-8F27-9B6EB9D16493}">
      <dsp:nvSpPr>
        <dsp:cNvPr id="0" name=""/>
        <dsp:cNvSpPr/>
      </dsp:nvSpPr>
      <dsp:spPr>
        <a:xfrm>
          <a:off x="2248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>
              <a:latin typeface="Georgia" pitchFamily="18" charset="0"/>
            </a:rPr>
            <a:t>Safety  Management  </a:t>
          </a:r>
          <a:endParaRPr lang="en-US" sz="1400" b="1" i="0" kern="1200" dirty="0">
            <a:latin typeface="Georgia" pitchFamily="18" charset="0"/>
          </a:endParaRPr>
        </a:p>
      </dsp:txBody>
      <dsp:txXfrm>
        <a:off x="2248" y="3209199"/>
        <a:ext cx="2049549" cy="421780"/>
      </dsp:txXfrm>
    </dsp:sp>
    <dsp:sp modelId="{4706512D-4C22-4FCE-BB1D-5E3933FCCD46}">
      <dsp:nvSpPr>
        <dsp:cNvPr id="0" name=""/>
        <dsp:cNvSpPr/>
      </dsp:nvSpPr>
      <dsp:spPr>
        <a:xfrm>
          <a:off x="2051797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>
              <a:latin typeface="Georgia" pitchFamily="18" charset="0"/>
            </a:rPr>
            <a:t>Quality Management</a:t>
          </a:r>
          <a:endParaRPr lang="en-US" sz="1400" b="1" i="0" kern="1200" baseline="0" dirty="0">
            <a:latin typeface="Georgia" pitchFamily="18" charset="0"/>
          </a:endParaRPr>
        </a:p>
      </dsp:txBody>
      <dsp:txXfrm>
        <a:off x="2051797" y="3209199"/>
        <a:ext cx="2049549" cy="421780"/>
      </dsp:txXfrm>
    </dsp:sp>
    <dsp:sp modelId="{13D3EF30-687D-48C8-AFF1-0240B581EE81}">
      <dsp:nvSpPr>
        <dsp:cNvPr id="0" name=""/>
        <dsp:cNvSpPr/>
      </dsp:nvSpPr>
      <dsp:spPr>
        <a:xfrm>
          <a:off x="4101346" y="3209199"/>
          <a:ext cx="2609854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>
              <a:latin typeface="Georgia" pitchFamily="18" charset="0"/>
            </a:rPr>
            <a:t>Progress Management </a:t>
          </a:r>
          <a:endParaRPr lang="en-US" sz="1400" b="1" i="0" kern="1200" dirty="0">
            <a:latin typeface="Georgia" pitchFamily="18" charset="0"/>
          </a:endParaRPr>
        </a:p>
      </dsp:txBody>
      <dsp:txXfrm>
        <a:off x="4101346" y="3209199"/>
        <a:ext cx="2609854" cy="421780"/>
      </dsp:txXfrm>
    </dsp:sp>
    <dsp:sp modelId="{7F0C4AB4-7C7D-468C-829E-9DF2A1945057}">
      <dsp:nvSpPr>
        <dsp:cNvPr id="0" name=""/>
        <dsp:cNvSpPr/>
      </dsp:nvSpPr>
      <dsp:spPr>
        <a:xfrm>
          <a:off x="6711201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>
              <a:latin typeface="Georgia" pitchFamily="18" charset="0"/>
            </a:rPr>
            <a:t>Cost Management</a:t>
          </a:r>
          <a:endParaRPr lang="en-US" sz="1400" b="1" i="0" kern="1200" baseline="0" dirty="0">
            <a:latin typeface="Georgia" pitchFamily="18" charset="0"/>
          </a:endParaRPr>
        </a:p>
      </dsp:txBody>
      <dsp:txXfrm>
        <a:off x="6711201" y="3209199"/>
        <a:ext cx="2049549" cy="421780"/>
      </dsp:txXfrm>
    </dsp:sp>
    <dsp:sp modelId="{39F75A8F-2DDE-44BA-9883-CA27AB8A7F23}">
      <dsp:nvSpPr>
        <dsp:cNvPr id="0" name=""/>
        <dsp:cNvSpPr/>
      </dsp:nvSpPr>
      <dsp:spPr>
        <a:xfrm rot="10800000">
          <a:off x="0" y="1317184"/>
          <a:ext cx="8762999" cy="14106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Georgia" pitchFamily="18" charset="0"/>
            </a:rPr>
            <a:t>Pre Execution &amp; Decision Making </a:t>
          </a:r>
        </a:p>
      </dsp:txBody>
      <dsp:txXfrm rot="-10800000">
        <a:off x="0" y="1317184"/>
        <a:ext cx="8762999" cy="495134"/>
      </dsp:txXfrm>
    </dsp:sp>
    <dsp:sp modelId="{82508C79-D40F-4BAA-9328-6A571CAF15A3}">
      <dsp:nvSpPr>
        <dsp:cNvPr id="0" name=""/>
        <dsp:cNvSpPr/>
      </dsp:nvSpPr>
      <dsp:spPr>
        <a:xfrm>
          <a:off x="4278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eorgia" pitchFamily="18" charset="0"/>
            </a:rPr>
            <a:t>Plant Shutdown Decision </a:t>
          </a:r>
          <a:endParaRPr lang="en-US" sz="1400" b="1" kern="1200" dirty="0">
            <a:latin typeface="Georgia" pitchFamily="18" charset="0"/>
          </a:endParaRPr>
        </a:p>
      </dsp:txBody>
      <dsp:txXfrm>
        <a:off x="4278" y="1812318"/>
        <a:ext cx="2918147" cy="421780"/>
      </dsp:txXfrm>
    </dsp:sp>
    <dsp:sp modelId="{018A046D-7D00-4FA5-9A18-59D92FB101A3}">
      <dsp:nvSpPr>
        <dsp:cNvPr id="0" name=""/>
        <dsp:cNvSpPr/>
      </dsp:nvSpPr>
      <dsp:spPr>
        <a:xfrm>
          <a:off x="2922425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eorgia" pitchFamily="18" charset="0"/>
            </a:rPr>
            <a:t>Freezing  Scope</a:t>
          </a:r>
          <a:endParaRPr lang="en-US" sz="1400" b="1" kern="1200" dirty="0">
            <a:latin typeface="Georgia" pitchFamily="18" charset="0"/>
          </a:endParaRPr>
        </a:p>
      </dsp:txBody>
      <dsp:txXfrm>
        <a:off x="2922425" y="1812318"/>
        <a:ext cx="2918147" cy="421780"/>
      </dsp:txXfrm>
    </dsp:sp>
    <dsp:sp modelId="{03825E87-EB4A-4353-921E-192C6F837927}">
      <dsp:nvSpPr>
        <dsp:cNvPr id="0" name=""/>
        <dsp:cNvSpPr/>
      </dsp:nvSpPr>
      <dsp:spPr>
        <a:xfrm>
          <a:off x="5840573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eorgia" pitchFamily="18" charset="0"/>
            </a:rPr>
            <a:t>Zero-time shutdown plan </a:t>
          </a:r>
          <a:endParaRPr lang="en-US" sz="1400" b="1" kern="1200" dirty="0">
            <a:latin typeface="Georgia" pitchFamily="18" charset="0"/>
          </a:endParaRPr>
        </a:p>
      </dsp:txBody>
      <dsp:txXfrm>
        <a:off x="5840573" y="1812318"/>
        <a:ext cx="2918147" cy="421780"/>
      </dsp:txXfrm>
    </dsp:sp>
    <dsp:sp modelId="{558A1B02-186E-4180-BE2B-BB2D465370DE}">
      <dsp:nvSpPr>
        <dsp:cNvPr id="0" name=""/>
        <dsp:cNvSpPr/>
      </dsp:nvSpPr>
      <dsp:spPr>
        <a:xfrm rot="10800000">
          <a:off x="0" y="38162"/>
          <a:ext cx="8762999" cy="1329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baseline="0">
              <a:latin typeface="Georgia" pitchFamily="18" charset="0"/>
            </a:rPr>
            <a:t>Shutdown activities List  Management </a:t>
          </a:r>
          <a:endParaRPr lang="en-US" sz="2000" kern="1200" baseline="0" dirty="0">
            <a:latin typeface="Georgia" pitchFamily="18" charset="0"/>
          </a:endParaRPr>
        </a:p>
      </dsp:txBody>
      <dsp:txXfrm rot="-10800000">
        <a:off x="0" y="38162"/>
        <a:ext cx="8762999" cy="466787"/>
      </dsp:txXfrm>
    </dsp:sp>
    <dsp:sp modelId="{1EABC79F-3127-41B2-9219-9B248CB82D3D}">
      <dsp:nvSpPr>
        <dsp:cNvPr id="0" name=""/>
        <dsp:cNvSpPr/>
      </dsp:nvSpPr>
      <dsp:spPr>
        <a:xfrm>
          <a:off x="2371" y="455817"/>
          <a:ext cx="31887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eorgia" pitchFamily="18" charset="0"/>
            </a:rPr>
            <a:t>Identify &amp; Classify SD Activities </a:t>
          </a:r>
          <a:endParaRPr lang="en-US" sz="1400" b="1" kern="1200" dirty="0">
            <a:latin typeface="Georgia" pitchFamily="18" charset="0"/>
          </a:endParaRPr>
        </a:p>
      </dsp:txBody>
      <dsp:txXfrm>
        <a:off x="2371" y="455817"/>
        <a:ext cx="3188749" cy="421780"/>
      </dsp:txXfrm>
    </dsp:sp>
    <dsp:sp modelId="{D7A45B65-A69A-4908-8F24-A48F70A37FEC}">
      <dsp:nvSpPr>
        <dsp:cNvPr id="0" name=""/>
        <dsp:cNvSpPr/>
      </dsp:nvSpPr>
      <dsp:spPr>
        <a:xfrm>
          <a:off x="3191121" y="455817"/>
          <a:ext cx="1745314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eorgia" pitchFamily="18" charset="0"/>
            </a:rPr>
            <a:t>Detail Planning </a:t>
          </a:r>
          <a:endParaRPr lang="en-US" sz="1400" b="1" kern="1200" dirty="0">
            <a:latin typeface="Georgia" pitchFamily="18" charset="0"/>
          </a:endParaRPr>
        </a:p>
      </dsp:txBody>
      <dsp:txXfrm>
        <a:off x="3191121" y="455817"/>
        <a:ext cx="1745314" cy="421780"/>
      </dsp:txXfrm>
    </dsp:sp>
    <dsp:sp modelId="{E96000D8-D836-413F-95CB-CA0EAA79EA6D}">
      <dsp:nvSpPr>
        <dsp:cNvPr id="0" name=""/>
        <dsp:cNvSpPr/>
      </dsp:nvSpPr>
      <dsp:spPr>
        <a:xfrm>
          <a:off x="4936435" y="455817"/>
          <a:ext cx="1774643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eorgia" pitchFamily="18" charset="0"/>
            </a:rPr>
            <a:t>Shutdown schedule </a:t>
          </a:r>
          <a:endParaRPr lang="en-US" sz="1400" b="1" kern="1200" dirty="0">
            <a:latin typeface="Georgia" pitchFamily="18" charset="0"/>
          </a:endParaRPr>
        </a:p>
      </dsp:txBody>
      <dsp:txXfrm>
        <a:off x="4936435" y="455817"/>
        <a:ext cx="1774643" cy="421780"/>
      </dsp:txXfrm>
    </dsp:sp>
    <dsp:sp modelId="{36AD8422-F76E-4375-B3D1-30D86DEE6BC0}">
      <dsp:nvSpPr>
        <dsp:cNvPr id="0" name=""/>
        <dsp:cNvSpPr/>
      </dsp:nvSpPr>
      <dsp:spPr>
        <a:xfrm>
          <a:off x="6711078" y="455817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eorgia" pitchFamily="18" charset="0"/>
            </a:rPr>
            <a:t>Resource Identification</a:t>
          </a:r>
          <a:endParaRPr lang="en-US" sz="1400" b="1" kern="1200" dirty="0">
            <a:latin typeface="Georgia" pitchFamily="18" charset="0"/>
          </a:endParaRPr>
        </a:p>
      </dsp:txBody>
      <dsp:txXfrm>
        <a:off x="6711078" y="455817"/>
        <a:ext cx="2049549" cy="421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78FD7-4C7B-4DE0-804F-42C4171E6A68}">
      <dsp:nvSpPr>
        <dsp:cNvPr id="0" name=""/>
        <dsp:cNvSpPr/>
      </dsp:nvSpPr>
      <dsp:spPr>
        <a:xfrm>
          <a:off x="0" y="4110946"/>
          <a:ext cx="8762999" cy="917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 dirty="0">
              <a:latin typeface="Georgia" pitchFamily="18" charset="0"/>
            </a:rPr>
            <a:t>Close out </a:t>
          </a:r>
          <a:endParaRPr lang="en-US" sz="2000" kern="1200" dirty="0">
            <a:latin typeface="Georgia" pitchFamily="18" charset="0"/>
          </a:endParaRPr>
        </a:p>
      </dsp:txBody>
      <dsp:txXfrm>
        <a:off x="0" y="4110946"/>
        <a:ext cx="8762999" cy="495282"/>
      </dsp:txXfrm>
    </dsp:sp>
    <dsp:sp modelId="{74C0B8E3-6CDE-402A-87AF-5FB412B8C310}">
      <dsp:nvSpPr>
        <dsp:cNvPr id="0" name=""/>
        <dsp:cNvSpPr/>
      </dsp:nvSpPr>
      <dsp:spPr>
        <a:xfrm>
          <a:off x="3696" y="4587885"/>
          <a:ext cx="1499797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Plant Start up</a:t>
          </a:r>
        </a:p>
      </dsp:txBody>
      <dsp:txXfrm>
        <a:off x="3696" y="4587885"/>
        <a:ext cx="1499797" cy="421907"/>
      </dsp:txXfrm>
    </dsp:sp>
    <dsp:sp modelId="{52026262-2962-4038-BDAD-8A200C659240}">
      <dsp:nvSpPr>
        <dsp:cNvPr id="0" name=""/>
        <dsp:cNvSpPr/>
      </dsp:nvSpPr>
      <dsp:spPr>
        <a:xfrm>
          <a:off x="1503494" y="4587885"/>
          <a:ext cx="2686040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Contractor  / Vendor Release</a:t>
          </a:r>
        </a:p>
      </dsp:txBody>
      <dsp:txXfrm>
        <a:off x="1503494" y="4587885"/>
        <a:ext cx="2686040" cy="421907"/>
      </dsp:txXfrm>
    </dsp:sp>
    <dsp:sp modelId="{041012B5-6723-411F-88B2-2EB53F6BC8A4}">
      <dsp:nvSpPr>
        <dsp:cNvPr id="0" name=""/>
        <dsp:cNvSpPr/>
      </dsp:nvSpPr>
      <dsp:spPr>
        <a:xfrm>
          <a:off x="4189535" y="4587885"/>
          <a:ext cx="2284883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 Close out Meeting</a:t>
          </a:r>
        </a:p>
      </dsp:txBody>
      <dsp:txXfrm>
        <a:off x="4189535" y="4587885"/>
        <a:ext cx="2284883" cy="421907"/>
      </dsp:txXfrm>
    </dsp:sp>
    <dsp:sp modelId="{D7FFE0B6-4D20-4C4F-A0D8-0142FE280152}">
      <dsp:nvSpPr>
        <dsp:cNvPr id="0" name=""/>
        <dsp:cNvSpPr/>
      </dsp:nvSpPr>
      <dsp:spPr>
        <a:xfrm>
          <a:off x="6474418" y="4587885"/>
          <a:ext cx="2284883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Shutdown deliverables </a:t>
          </a:r>
        </a:p>
      </dsp:txBody>
      <dsp:txXfrm>
        <a:off x="6474418" y="4587885"/>
        <a:ext cx="2284883" cy="421907"/>
      </dsp:txXfrm>
    </dsp:sp>
    <dsp:sp modelId="{33B22221-18C2-42EB-839A-F428D8F3FB49}">
      <dsp:nvSpPr>
        <dsp:cNvPr id="0" name=""/>
        <dsp:cNvSpPr/>
      </dsp:nvSpPr>
      <dsp:spPr>
        <a:xfrm rot="10800000">
          <a:off x="0" y="2714065"/>
          <a:ext cx="8762999" cy="14106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 dirty="0">
              <a:latin typeface="Georgia" pitchFamily="18" charset="0"/>
            </a:rPr>
            <a:t>Execution &amp; Control </a:t>
          </a:r>
          <a:endParaRPr lang="en-US" sz="2000" kern="1200" dirty="0">
            <a:latin typeface="Georgia" pitchFamily="18" charset="0"/>
          </a:endParaRPr>
        </a:p>
      </dsp:txBody>
      <dsp:txXfrm rot="-10800000">
        <a:off x="0" y="2714065"/>
        <a:ext cx="8762999" cy="495134"/>
      </dsp:txXfrm>
    </dsp:sp>
    <dsp:sp modelId="{D5C05C0C-4604-4230-8F27-9B6EB9D16493}">
      <dsp:nvSpPr>
        <dsp:cNvPr id="0" name=""/>
        <dsp:cNvSpPr/>
      </dsp:nvSpPr>
      <dsp:spPr>
        <a:xfrm>
          <a:off x="2248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Georgia" pitchFamily="18" charset="0"/>
            </a:rPr>
            <a:t>Safety  Management  </a:t>
          </a:r>
        </a:p>
      </dsp:txBody>
      <dsp:txXfrm>
        <a:off x="2248" y="3209199"/>
        <a:ext cx="2049549" cy="421780"/>
      </dsp:txXfrm>
    </dsp:sp>
    <dsp:sp modelId="{4706512D-4C22-4FCE-BB1D-5E3933FCCD46}">
      <dsp:nvSpPr>
        <dsp:cNvPr id="0" name=""/>
        <dsp:cNvSpPr/>
      </dsp:nvSpPr>
      <dsp:spPr>
        <a:xfrm>
          <a:off x="2051797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latin typeface="Georgia" pitchFamily="18" charset="0"/>
            </a:rPr>
            <a:t>Quality Management</a:t>
          </a:r>
        </a:p>
      </dsp:txBody>
      <dsp:txXfrm>
        <a:off x="2051797" y="3209199"/>
        <a:ext cx="2049549" cy="421780"/>
      </dsp:txXfrm>
    </dsp:sp>
    <dsp:sp modelId="{13D3EF30-687D-48C8-AFF1-0240B581EE81}">
      <dsp:nvSpPr>
        <dsp:cNvPr id="0" name=""/>
        <dsp:cNvSpPr/>
      </dsp:nvSpPr>
      <dsp:spPr>
        <a:xfrm>
          <a:off x="4101346" y="3209199"/>
          <a:ext cx="2609854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Georgia" pitchFamily="18" charset="0"/>
            </a:rPr>
            <a:t>Progress Management </a:t>
          </a:r>
        </a:p>
      </dsp:txBody>
      <dsp:txXfrm>
        <a:off x="4101346" y="3209199"/>
        <a:ext cx="2609854" cy="421780"/>
      </dsp:txXfrm>
    </dsp:sp>
    <dsp:sp modelId="{7F0C4AB4-7C7D-468C-829E-9DF2A1945057}">
      <dsp:nvSpPr>
        <dsp:cNvPr id="0" name=""/>
        <dsp:cNvSpPr/>
      </dsp:nvSpPr>
      <dsp:spPr>
        <a:xfrm>
          <a:off x="6711201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latin typeface="Georgia" pitchFamily="18" charset="0"/>
            </a:rPr>
            <a:t>Cost Management</a:t>
          </a:r>
        </a:p>
      </dsp:txBody>
      <dsp:txXfrm>
        <a:off x="6711201" y="3209199"/>
        <a:ext cx="2049549" cy="421780"/>
      </dsp:txXfrm>
    </dsp:sp>
    <dsp:sp modelId="{39F75A8F-2DDE-44BA-9883-CA27AB8A7F23}">
      <dsp:nvSpPr>
        <dsp:cNvPr id="0" name=""/>
        <dsp:cNvSpPr/>
      </dsp:nvSpPr>
      <dsp:spPr>
        <a:xfrm rot="10800000">
          <a:off x="0" y="1317184"/>
          <a:ext cx="8762999" cy="14106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Georgia" pitchFamily="18" charset="0"/>
            </a:rPr>
            <a:t>Pre Execution &amp; Decision Making </a:t>
          </a:r>
        </a:p>
      </dsp:txBody>
      <dsp:txXfrm rot="-10800000">
        <a:off x="0" y="1317184"/>
        <a:ext cx="8762999" cy="495134"/>
      </dsp:txXfrm>
    </dsp:sp>
    <dsp:sp modelId="{82508C79-D40F-4BAA-9328-6A571CAF15A3}">
      <dsp:nvSpPr>
        <dsp:cNvPr id="0" name=""/>
        <dsp:cNvSpPr/>
      </dsp:nvSpPr>
      <dsp:spPr>
        <a:xfrm>
          <a:off x="4278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Plant Shutdown Decision </a:t>
          </a:r>
        </a:p>
      </dsp:txBody>
      <dsp:txXfrm>
        <a:off x="4278" y="1812318"/>
        <a:ext cx="2918147" cy="421780"/>
      </dsp:txXfrm>
    </dsp:sp>
    <dsp:sp modelId="{018A046D-7D00-4FA5-9A18-59D92FB101A3}">
      <dsp:nvSpPr>
        <dsp:cNvPr id="0" name=""/>
        <dsp:cNvSpPr/>
      </dsp:nvSpPr>
      <dsp:spPr>
        <a:xfrm>
          <a:off x="2922425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Freezing  Scope</a:t>
          </a:r>
        </a:p>
      </dsp:txBody>
      <dsp:txXfrm>
        <a:off x="2922425" y="1812318"/>
        <a:ext cx="2918147" cy="421780"/>
      </dsp:txXfrm>
    </dsp:sp>
    <dsp:sp modelId="{03825E87-EB4A-4353-921E-192C6F837927}">
      <dsp:nvSpPr>
        <dsp:cNvPr id="0" name=""/>
        <dsp:cNvSpPr/>
      </dsp:nvSpPr>
      <dsp:spPr>
        <a:xfrm>
          <a:off x="5840573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Zero-time shutdown plan </a:t>
          </a:r>
        </a:p>
      </dsp:txBody>
      <dsp:txXfrm>
        <a:off x="5840573" y="1812318"/>
        <a:ext cx="2918147" cy="421780"/>
      </dsp:txXfrm>
    </dsp:sp>
    <dsp:sp modelId="{558A1B02-186E-4180-BE2B-BB2D465370DE}">
      <dsp:nvSpPr>
        <dsp:cNvPr id="0" name=""/>
        <dsp:cNvSpPr/>
      </dsp:nvSpPr>
      <dsp:spPr>
        <a:xfrm rot="10800000">
          <a:off x="0" y="38162"/>
          <a:ext cx="8762999" cy="1329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baseline="0" dirty="0">
              <a:latin typeface="Georgia" pitchFamily="18" charset="0"/>
            </a:rPr>
            <a:t>Shutdown activities List  Management </a:t>
          </a:r>
          <a:endParaRPr lang="en-US" sz="2000" kern="1200" baseline="0" dirty="0">
            <a:latin typeface="Georgia" pitchFamily="18" charset="0"/>
          </a:endParaRPr>
        </a:p>
      </dsp:txBody>
      <dsp:txXfrm rot="-10800000">
        <a:off x="0" y="38162"/>
        <a:ext cx="8762999" cy="466787"/>
      </dsp:txXfrm>
    </dsp:sp>
    <dsp:sp modelId="{1EABC79F-3127-41B2-9219-9B248CB82D3D}">
      <dsp:nvSpPr>
        <dsp:cNvPr id="0" name=""/>
        <dsp:cNvSpPr/>
      </dsp:nvSpPr>
      <dsp:spPr>
        <a:xfrm>
          <a:off x="2371" y="455817"/>
          <a:ext cx="31887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Identify &amp; Classify SD Activities </a:t>
          </a:r>
        </a:p>
      </dsp:txBody>
      <dsp:txXfrm>
        <a:off x="2371" y="455817"/>
        <a:ext cx="3188749" cy="421780"/>
      </dsp:txXfrm>
    </dsp:sp>
    <dsp:sp modelId="{D7A45B65-A69A-4908-8F24-A48F70A37FEC}">
      <dsp:nvSpPr>
        <dsp:cNvPr id="0" name=""/>
        <dsp:cNvSpPr/>
      </dsp:nvSpPr>
      <dsp:spPr>
        <a:xfrm>
          <a:off x="3191121" y="455817"/>
          <a:ext cx="1745314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Detail Planning </a:t>
          </a:r>
        </a:p>
      </dsp:txBody>
      <dsp:txXfrm>
        <a:off x="3191121" y="455817"/>
        <a:ext cx="1745314" cy="421780"/>
      </dsp:txXfrm>
    </dsp:sp>
    <dsp:sp modelId="{E96000D8-D836-413F-95CB-CA0EAA79EA6D}">
      <dsp:nvSpPr>
        <dsp:cNvPr id="0" name=""/>
        <dsp:cNvSpPr/>
      </dsp:nvSpPr>
      <dsp:spPr>
        <a:xfrm>
          <a:off x="4936435" y="455817"/>
          <a:ext cx="1774643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Shutdown schedule </a:t>
          </a:r>
        </a:p>
      </dsp:txBody>
      <dsp:txXfrm>
        <a:off x="4936435" y="455817"/>
        <a:ext cx="1774643" cy="421780"/>
      </dsp:txXfrm>
    </dsp:sp>
    <dsp:sp modelId="{36AD8422-F76E-4375-B3D1-30D86DEE6BC0}">
      <dsp:nvSpPr>
        <dsp:cNvPr id="0" name=""/>
        <dsp:cNvSpPr/>
      </dsp:nvSpPr>
      <dsp:spPr>
        <a:xfrm>
          <a:off x="6711078" y="455817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Resource Identification</a:t>
          </a:r>
        </a:p>
      </dsp:txBody>
      <dsp:txXfrm>
        <a:off x="6711078" y="455817"/>
        <a:ext cx="2049549" cy="421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78FD7-4C7B-4DE0-804F-42C4171E6A68}">
      <dsp:nvSpPr>
        <dsp:cNvPr id="0" name=""/>
        <dsp:cNvSpPr/>
      </dsp:nvSpPr>
      <dsp:spPr>
        <a:xfrm>
          <a:off x="0" y="4110946"/>
          <a:ext cx="8762999" cy="917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 dirty="0">
              <a:latin typeface="Georgia" pitchFamily="18" charset="0"/>
            </a:rPr>
            <a:t>Close out </a:t>
          </a:r>
          <a:endParaRPr lang="en-US" sz="2000" kern="1200" dirty="0">
            <a:latin typeface="Georgia" pitchFamily="18" charset="0"/>
          </a:endParaRPr>
        </a:p>
      </dsp:txBody>
      <dsp:txXfrm>
        <a:off x="0" y="4110946"/>
        <a:ext cx="8762999" cy="495282"/>
      </dsp:txXfrm>
    </dsp:sp>
    <dsp:sp modelId="{74C0B8E3-6CDE-402A-87AF-5FB412B8C310}">
      <dsp:nvSpPr>
        <dsp:cNvPr id="0" name=""/>
        <dsp:cNvSpPr/>
      </dsp:nvSpPr>
      <dsp:spPr>
        <a:xfrm>
          <a:off x="3696" y="4587885"/>
          <a:ext cx="1499797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Plant Start up</a:t>
          </a:r>
        </a:p>
      </dsp:txBody>
      <dsp:txXfrm>
        <a:off x="3696" y="4587885"/>
        <a:ext cx="1499797" cy="421907"/>
      </dsp:txXfrm>
    </dsp:sp>
    <dsp:sp modelId="{52026262-2962-4038-BDAD-8A200C659240}">
      <dsp:nvSpPr>
        <dsp:cNvPr id="0" name=""/>
        <dsp:cNvSpPr/>
      </dsp:nvSpPr>
      <dsp:spPr>
        <a:xfrm>
          <a:off x="1503494" y="4587885"/>
          <a:ext cx="2686040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Contractor  / Vendor Release</a:t>
          </a:r>
        </a:p>
      </dsp:txBody>
      <dsp:txXfrm>
        <a:off x="1503494" y="4587885"/>
        <a:ext cx="2686040" cy="421907"/>
      </dsp:txXfrm>
    </dsp:sp>
    <dsp:sp modelId="{041012B5-6723-411F-88B2-2EB53F6BC8A4}">
      <dsp:nvSpPr>
        <dsp:cNvPr id="0" name=""/>
        <dsp:cNvSpPr/>
      </dsp:nvSpPr>
      <dsp:spPr>
        <a:xfrm>
          <a:off x="4189535" y="4587885"/>
          <a:ext cx="2284883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 Close out Meeting</a:t>
          </a:r>
        </a:p>
      </dsp:txBody>
      <dsp:txXfrm>
        <a:off x="4189535" y="4587885"/>
        <a:ext cx="2284883" cy="421907"/>
      </dsp:txXfrm>
    </dsp:sp>
    <dsp:sp modelId="{D7FFE0B6-4D20-4C4F-A0D8-0142FE280152}">
      <dsp:nvSpPr>
        <dsp:cNvPr id="0" name=""/>
        <dsp:cNvSpPr/>
      </dsp:nvSpPr>
      <dsp:spPr>
        <a:xfrm>
          <a:off x="6474418" y="4587885"/>
          <a:ext cx="2284883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Shutdown deliverables </a:t>
          </a:r>
        </a:p>
      </dsp:txBody>
      <dsp:txXfrm>
        <a:off x="6474418" y="4587885"/>
        <a:ext cx="2284883" cy="421907"/>
      </dsp:txXfrm>
    </dsp:sp>
    <dsp:sp modelId="{33B22221-18C2-42EB-839A-F428D8F3FB49}">
      <dsp:nvSpPr>
        <dsp:cNvPr id="0" name=""/>
        <dsp:cNvSpPr/>
      </dsp:nvSpPr>
      <dsp:spPr>
        <a:xfrm rot="10800000">
          <a:off x="0" y="2714065"/>
          <a:ext cx="8762999" cy="14106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 dirty="0">
              <a:latin typeface="Georgia" pitchFamily="18" charset="0"/>
            </a:rPr>
            <a:t>Execution &amp; Control </a:t>
          </a:r>
          <a:endParaRPr lang="en-US" sz="2000" kern="1200" dirty="0">
            <a:latin typeface="Georgia" pitchFamily="18" charset="0"/>
          </a:endParaRPr>
        </a:p>
      </dsp:txBody>
      <dsp:txXfrm rot="-10800000">
        <a:off x="0" y="2714065"/>
        <a:ext cx="8762999" cy="495134"/>
      </dsp:txXfrm>
    </dsp:sp>
    <dsp:sp modelId="{D5C05C0C-4604-4230-8F27-9B6EB9D16493}">
      <dsp:nvSpPr>
        <dsp:cNvPr id="0" name=""/>
        <dsp:cNvSpPr/>
      </dsp:nvSpPr>
      <dsp:spPr>
        <a:xfrm>
          <a:off x="2248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Georgia" pitchFamily="18" charset="0"/>
            </a:rPr>
            <a:t>Safety  Management  </a:t>
          </a:r>
        </a:p>
      </dsp:txBody>
      <dsp:txXfrm>
        <a:off x="2248" y="3209199"/>
        <a:ext cx="2049549" cy="421780"/>
      </dsp:txXfrm>
    </dsp:sp>
    <dsp:sp modelId="{4706512D-4C22-4FCE-BB1D-5E3933FCCD46}">
      <dsp:nvSpPr>
        <dsp:cNvPr id="0" name=""/>
        <dsp:cNvSpPr/>
      </dsp:nvSpPr>
      <dsp:spPr>
        <a:xfrm>
          <a:off x="2051797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latin typeface="Georgia" pitchFamily="18" charset="0"/>
            </a:rPr>
            <a:t>Quality Management</a:t>
          </a:r>
        </a:p>
      </dsp:txBody>
      <dsp:txXfrm>
        <a:off x="2051797" y="3209199"/>
        <a:ext cx="2049549" cy="421780"/>
      </dsp:txXfrm>
    </dsp:sp>
    <dsp:sp modelId="{13D3EF30-687D-48C8-AFF1-0240B581EE81}">
      <dsp:nvSpPr>
        <dsp:cNvPr id="0" name=""/>
        <dsp:cNvSpPr/>
      </dsp:nvSpPr>
      <dsp:spPr>
        <a:xfrm>
          <a:off x="4101346" y="3209199"/>
          <a:ext cx="2609854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Georgia" pitchFamily="18" charset="0"/>
            </a:rPr>
            <a:t>Progress Management </a:t>
          </a:r>
        </a:p>
      </dsp:txBody>
      <dsp:txXfrm>
        <a:off x="4101346" y="3209199"/>
        <a:ext cx="2609854" cy="421780"/>
      </dsp:txXfrm>
    </dsp:sp>
    <dsp:sp modelId="{7F0C4AB4-7C7D-468C-829E-9DF2A1945057}">
      <dsp:nvSpPr>
        <dsp:cNvPr id="0" name=""/>
        <dsp:cNvSpPr/>
      </dsp:nvSpPr>
      <dsp:spPr>
        <a:xfrm>
          <a:off x="6711201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latin typeface="Georgia" pitchFamily="18" charset="0"/>
            </a:rPr>
            <a:t>Cost Management</a:t>
          </a:r>
        </a:p>
      </dsp:txBody>
      <dsp:txXfrm>
        <a:off x="6711201" y="3209199"/>
        <a:ext cx="2049549" cy="421780"/>
      </dsp:txXfrm>
    </dsp:sp>
    <dsp:sp modelId="{39F75A8F-2DDE-44BA-9883-CA27AB8A7F23}">
      <dsp:nvSpPr>
        <dsp:cNvPr id="0" name=""/>
        <dsp:cNvSpPr/>
      </dsp:nvSpPr>
      <dsp:spPr>
        <a:xfrm rot="10800000">
          <a:off x="0" y="1317184"/>
          <a:ext cx="8762999" cy="14106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Georgia" pitchFamily="18" charset="0"/>
            </a:rPr>
            <a:t>Pre Execution &amp; Decision Making </a:t>
          </a:r>
        </a:p>
      </dsp:txBody>
      <dsp:txXfrm rot="-10800000">
        <a:off x="0" y="1317184"/>
        <a:ext cx="8762999" cy="495134"/>
      </dsp:txXfrm>
    </dsp:sp>
    <dsp:sp modelId="{82508C79-D40F-4BAA-9328-6A571CAF15A3}">
      <dsp:nvSpPr>
        <dsp:cNvPr id="0" name=""/>
        <dsp:cNvSpPr/>
      </dsp:nvSpPr>
      <dsp:spPr>
        <a:xfrm>
          <a:off x="4278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Plant Shutdown Decision </a:t>
          </a:r>
        </a:p>
      </dsp:txBody>
      <dsp:txXfrm>
        <a:off x="4278" y="1812318"/>
        <a:ext cx="2918147" cy="421780"/>
      </dsp:txXfrm>
    </dsp:sp>
    <dsp:sp modelId="{018A046D-7D00-4FA5-9A18-59D92FB101A3}">
      <dsp:nvSpPr>
        <dsp:cNvPr id="0" name=""/>
        <dsp:cNvSpPr/>
      </dsp:nvSpPr>
      <dsp:spPr>
        <a:xfrm>
          <a:off x="2922425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Freezing  Scope</a:t>
          </a:r>
        </a:p>
      </dsp:txBody>
      <dsp:txXfrm>
        <a:off x="2922425" y="1812318"/>
        <a:ext cx="2918147" cy="421780"/>
      </dsp:txXfrm>
    </dsp:sp>
    <dsp:sp modelId="{03825E87-EB4A-4353-921E-192C6F837927}">
      <dsp:nvSpPr>
        <dsp:cNvPr id="0" name=""/>
        <dsp:cNvSpPr/>
      </dsp:nvSpPr>
      <dsp:spPr>
        <a:xfrm>
          <a:off x="5840573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Zero-time shutdown plan </a:t>
          </a:r>
        </a:p>
      </dsp:txBody>
      <dsp:txXfrm>
        <a:off x="5840573" y="1812318"/>
        <a:ext cx="2918147" cy="421780"/>
      </dsp:txXfrm>
    </dsp:sp>
    <dsp:sp modelId="{558A1B02-186E-4180-BE2B-BB2D465370DE}">
      <dsp:nvSpPr>
        <dsp:cNvPr id="0" name=""/>
        <dsp:cNvSpPr/>
      </dsp:nvSpPr>
      <dsp:spPr>
        <a:xfrm rot="10800000">
          <a:off x="0" y="38162"/>
          <a:ext cx="8762999" cy="1329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baseline="0" dirty="0">
              <a:latin typeface="Georgia" pitchFamily="18" charset="0"/>
            </a:rPr>
            <a:t>Shutdown activities List  Management </a:t>
          </a:r>
          <a:endParaRPr lang="en-US" sz="2000" kern="1200" baseline="0" dirty="0">
            <a:latin typeface="Georgia" pitchFamily="18" charset="0"/>
          </a:endParaRPr>
        </a:p>
      </dsp:txBody>
      <dsp:txXfrm rot="-10800000">
        <a:off x="0" y="38162"/>
        <a:ext cx="8762999" cy="466787"/>
      </dsp:txXfrm>
    </dsp:sp>
    <dsp:sp modelId="{1EABC79F-3127-41B2-9219-9B248CB82D3D}">
      <dsp:nvSpPr>
        <dsp:cNvPr id="0" name=""/>
        <dsp:cNvSpPr/>
      </dsp:nvSpPr>
      <dsp:spPr>
        <a:xfrm>
          <a:off x="2371" y="455817"/>
          <a:ext cx="31887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Identify &amp; Classify SD Activities </a:t>
          </a:r>
        </a:p>
      </dsp:txBody>
      <dsp:txXfrm>
        <a:off x="2371" y="455817"/>
        <a:ext cx="3188749" cy="421780"/>
      </dsp:txXfrm>
    </dsp:sp>
    <dsp:sp modelId="{D7A45B65-A69A-4908-8F24-A48F70A37FEC}">
      <dsp:nvSpPr>
        <dsp:cNvPr id="0" name=""/>
        <dsp:cNvSpPr/>
      </dsp:nvSpPr>
      <dsp:spPr>
        <a:xfrm>
          <a:off x="3191121" y="455817"/>
          <a:ext cx="1745314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Detail Planning </a:t>
          </a:r>
        </a:p>
      </dsp:txBody>
      <dsp:txXfrm>
        <a:off x="3191121" y="455817"/>
        <a:ext cx="1745314" cy="421780"/>
      </dsp:txXfrm>
    </dsp:sp>
    <dsp:sp modelId="{E96000D8-D836-413F-95CB-CA0EAA79EA6D}">
      <dsp:nvSpPr>
        <dsp:cNvPr id="0" name=""/>
        <dsp:cNvSpPr/>
      </dsp:nvSpPr>
      <dsp:spPr>
        <a:xfrm>
          <a:off x="4936435" y="455817"/>
          <a:ext cx="1774643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Shutdown schedule </a:t>
          </a:r>
        </a:p>
      </dsp:txBody>
      <dsp:txXfrm>
        <a:off x="4936435" y="455817"/>
        <a:ext cx="1774643" cy="421780"/>
      </dsp:txXfrm>
    </dsp:sp>
    <dsp:sp modelId="{36AD8422-F76E-4375-B3D1-30D86DEE6BC0}">
      <dsp:nvSpPr>
        <dsp:cNvPr id="0" name=""/>
        <dsp:cNvSpPr/>
      </dsp:nvSpPr>
      <dsp:spPr>
        <a:xfrm>
          <a:off x="6711078" y="455817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Resource Identification</a:t>
          </a:r>
        </a:p>
      </dsp:txBody>
      <dsp:txXfrm>
        <a:off x="6711078" y="455817"/>
        <a:ext cx="2049549" cy="421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78FD7-4C7B-4DE0-804F-42C4171E6A68}">
      <dsp:nvSpPr>
        <dsp:cNvPr id="0" name=""/>
        <dsp:cNvSpPr/>
      </dsp:nvSpPr>
      <dsp:spPr>
        <a:xfrm>
          <a:off x="0" y="4110946"/>
          <a:ext cx="8762999" cy="917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 dirty="0">
              <a:latin typeface="Georgia" pitchFamily="18" charset="0"/>
            </a:rPr>
            <a:t>Close out </a:t>
          </a:r>
          <a:endParaRPr lang="en-US" sz="2000" kern="1200" dirty="0">
            <a:latin typeface="Georgia" pitchFamily="18" charset="0"/>
          </a:endParaRPr>
        </a:p>
      </dsp:txBody>
      <dsp:txXfrm>
        <a:off x="0" y="4110946"/>
        <a:ext cx="8762999" cy="495282"/>
      </dsp:txXfrm>
    </dsp:sp>
    <dsp:sp modelId="{74C0B8E3-6CDE-402A-87AF-5FB412B8C310}">
      <dsp:nvSpPr>
        <dsp:cNvPr id="0" name=""/>
        <dsp:cNvSpPr/>
      </dsp:nvSpPr>
      <dsp:spPr>
        <a:xfrm>
          <a:off x="3696" y="4587885"/>
          <a:ext cx="1499797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Plant Start up</a:t>
          </a:r>
        </a:p>
      </dsp:txBody>
      <dsp:txXfrm>
        <a:off x="3696" y="4587885"/>
        <a:ext cx="1499797" cy="421907"/>
      </dsp:txXfrm>
    </dsp:sp>
    <dsp:sp modelId="{52026262-2962-4038-BDAD-8A200C659240}">
      <dsp:nvSpPr>
        <dsp:cNvPr id="0" name=""/>
        <dsp:cNvSpPr/>
      </dsp:nvSpPr>
      <dsp:spPr>
        <a:xfrm>
          <a:off x="1503494" y="4587885"/>
          <a:ext cx="2686040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Contractor  / Vendor Release</a:t>
          </a:r>
        </a:p>
      </dsp:txBody>
      <dsp:txXfrm>
        <a:off x="1503494" y="4587885"/>
        <a:ext cx="2686040" cy="421907"/>
      </dsp:txXfrm>
    </dsp:sp>
    <dsp:sp modelId="{041012B5-6723-411F-88B2-2EB53F6BC8A4}">
      <dsp:nvSpPr>
        <dsp:cNvPr id="0" name=""/>
        <dsp:cNvSpPr/>
      </dsp:nvSpPr>
      <dsp:spPr>
        <a:xfrm>
          <a:off x="4189535" y="4587885"/>
          <a:ext cx="2284883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 Close out Meeting</a:t>
          </a:r>
        </a:p>
      </dsp:txBody>
      <dsp:txXfrm>
        <a:off x="4189535" y="4587885"/>
        <a:ext cx="2284883" cy="421907"/>
      </dsp:txXfrm>
    </dsp:sp>
    <dsp:sp modelId="{D7FFE0B6-4D20-4C4F-A0D8-0142FE280152}">
      <dsp:nvSpPr>
        <dsp:cNvPr id="0" name=""/>
        <dsp:cNvSpPr/>
      </dsp:nvSpPr>
      <dsp:spPr>
        <a:xfrm>
          <a:off x="6474418" y="4587885"/>
          <a:ext cx="2284883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Shutdown deliverables </a:t>
          </a:r>
        </a:p>
      </dsp:txBody>
      <dsp:txXfrm>
        <a:off x="6474418" y="4587885"/>
        <a:ext cx="2284883" cy="421907"/>
      </dsp:txXfrm>
    </dsp:sp>
    <dsp:sp modelId="{33B22221-18C2-42EB-839A-F428D8F3FB49}">
      <dsp:nvSpPr>
        <dsp:cNvPr id="0" name=""/>
        <dsp:cNvSpPr/>
      </dsp:nvSpPr>
      <dsp:spPr>
        <a:xfrm rot="10800000">
          <a:off x="0" y="2714065"/>
          <a:ext cx="8762999" cy="14106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 dirty="0">
              <a:latin typeface="Georgia" pitchFamily="18" charset="0"/>
            </a:rPr>
            <a:t>Execution &amp; Control </a:t>
          </a:r>
          <a:endParaRPr lang="en-US" sz="2000" kern="1200" dirty="0">
            <a:latin typeface="Georgia" pitchFamily="18" charset="0"/>
          </a:endParaRPr>
        </a:p>
      </dsp:txBody>
      <dsp:txXfrm rot="-10800000">
        <a:off x="0" y="2714065"/>
        <a:ext cx="8762999" cy="495134"/>
      </dsp:txXfrm>
    </dsp:sp>
    <dsp:sp modelId="{D5C05C0C-4604-4230-8F27-9B6EB9D16493}">
      <dsp:nvSpPr>
        <dsp:cNvPr id="0" name=""/>
        <dsp:cNvSpPr/>
      </dsp:nvSpPr>
      <dsp:spPr>
        <a:xfrm>
          <a:off x="2248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Georgia" pitchFamily="18" charset="0"/>
            </a:rPr>
            <a:t>Safety  Management  </a:t>
          </a:r>
        </a:p>
      </dsp:txBody>
      <dsp:txXfrm>
        <a:off x="2248" y="3209199"/>
        <a:ext cx="2049549" cy="421780"/>
      </dsp:txXfrm>
    </dsp:sp>
    <dsp:sp modelId="{4706512D-4C22-4FCE-BB1D-5E3933FCCD46}">
      <dsp:nvSpPr>
        <dsp:cNvPr id="0" name=""/>
        <dsp:cNvSpPr/>
      </dsp:nvSpPr>
      <dsp:spPr>
        <a:xfrm>
          <a:off x="2051797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latin typeface="Georgia" pitchFamily="18" charset="0"/>
            </a:rPr>
            <a:t>Quality Management</a:t>
          </a:r>
        </a:p>
      </dsp:txBody>
      <dsp:txXfrm>
        <a:off x="2051797" y="3209199"/>
        <a:ext cx="2049549" cy="421780"/>
      </dsp:txXfrm>
    </dsp:sp>
    <dsp:sp modelId="{13D3EF30-687D-48C8-AFF1-0240B581EE81}">
      <dsp:nvSpPr>
        <dsp:cNvPr id="0" name=""/>
        <dsp:cNvSpPr/>
      </dsp:nvSpPr>
      <dsp:spPr>
        <a:xfrm>
          <a:off x="4101346" y="3209199"/>
          <a:ext cx="2609854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Georgia" pitchFamily="18" charset="0"/>
            </a:rPr>
            <a:t>Progress Management </a:t>
          </a:r>
        </a:p>
      </dsp:txBody>
      <dsp:txXfrm>
        <a:off x="4101346" y="3209199"/>
        <a:ext cx="2609854" cy="421780"/>
      </dsp:txXfrm>
    </dsp:sp>
    <dsp:sp modelId="{7F0C4AB4-7C7D-468C-829E-9DF2A1945057}">
      <dsp:nvSpPr>
        <dsp:cNvPr id="0" name=""/>
        <dsp:cNvSpPr/>
      </dsp:nvSpPr>
      <dsp:spPr>
        <a:xfrm>
          <a:off x="6711201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latin typeface="Georgia" pitchFamily="18" charset="0"/>
            </a:rPr>
            <a:t>Cost Management</a:t>
          </a:r>
        </a:p>
      </dsp:txBody>
      <dsp:txXfrm>
        <a:off x="6711201" y="3209199"/>
        <a:ext cx="2049549" cy="421780"/>
      </dsp:txXfrm>
    </dsp:sp>
    <dsp:sp modelId="{39F75A8F-2DDE-44BA-9883-CA27AB8A7F23}">
      <dsp:nvSpPr>
        <dsp:cNvPr id="0" name=""/>
        <dsp:cNvSpPr/>
      </dsp:nvSpPr>
      <dsp:spPr>
        <a:xfrm rot="10800000">
          <a:off x="0" y="1317184"/>
          <a:ext cx="8762999" cy="14106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Georgia" pitchFamily="18" charset="0"/>
            </a:rPr>
            <a:t>Pre Execution &amp; Decision Making </a:t>
          </a:r>
        </a:p>
      </dsp:txBody>
      <dsp:txXfrm rot="-10800000">
        <a:off x="0" y="1317184"/>
        <a:ext cx="8762999" cy="495134"/>
      </dsp:txXfrm>
    </dsp:sp>
    <dsp:sp modelId="{82508C79-D40F-4BAA-9328-6A571CAF15A3}">
      <dsp:nvSpPr>
        <dsp:cNvPr id="0" name=""/>
        <dsp:cNvSpPr/>
      </dsp:nvSpPr>
      <dsp:spPr>
        <a:xfrm>
          <a:off x="4278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Plant Shutdown Decision </a:t>
          </a:r>
        </a:p>
      </dsp:txBody>
      <dsp:txXfrm>
        <a:off x="4278" y="1812318"/>
        <a:ext cx="2918147" cy="421780"/>
      </dsp:txXfrm>
    </dsp:sp>
    <dsp:sp modelId="{018A046D-7D00-4FA5-9A18-59D92FB101A3}">
      <dsp:nvSpPr>
        <dsp:cNvPr id="0" name=""/>
        <dsp:cNvSpPr/>
      </dsp:nvSpPr>
      <dsp:spPr>
        <a:xfrm>
          <a:off x="2922425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Freezing  Scope</a:t>
          </a:r>
        </a:p>
      </dsp:txBody>
      <dsp:txXfrm>
        <a:off x="2922425" y="1812318"/>
        <a:ext cx="2918147" cy="421780"/>
      </dsp:txXfrm>
    </dsp:sp>
    <dsp:sp modelId="{03825E87-EB4A-4353-921E-192C6F837927}">
      <dsp:nvSpPr>
        <dsp:cNvPr id="0" name=""/>
        <dsp:cNvSpPr/>
      </dsp:nvSpPr>
      <dsp:spPr>
        <a:xfrm>
          <a:off x="5840573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Zero-time shutdown plan </a:t>
          </a:r>
        </a:p>
      </dsp:txBody>
      <dsp:txXfrm>
        <a:off x="5840573" y="1812318"/>
        <a:ext cx="2918147" cy="421780"/>
      </dsp:txXfrm>
    </dsp:sp>
    <dsp:sp modelId="{558A1B02-186E-4180-BE2B-BB2D465370DE}">
      <dsp:nvSpPr>
        <dsp:cNvPr id="0" name=""/>
        <dsp:cNvSpPr/>
      </dsp:nvSpPr>
      <dsp:spPr>
        <a:xfrm rot="10800000">
          <a:off x="0" y="38162"/>
          <a:ext cx="8762999" cy="1329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baseline="0" dirty="0">
              <a:latin typeface="Georgia" pitchFamily="18" charset="0"/>
            </a:rPr>
            <a:t>Shutdown activities List  Management </a:t>
          </a:r>
          <a:endParaRPr lang="en-US" sz="2000" kern="1200" baseline="0" dirty="0">
            <a:latin typeface="Georgia" pitchFamily="18" charset="0"/>
          </a:endParaRPr>
        </a:p>
      </dsp:txBody>
      <dsp:txXfrm rot="-10800000">
        <a:off x="0" y="38162"/>
        <a:ext cx="8762999" cy="466787"/>
      </dsp:txXfrm>
    </dsp:sp>
    <dsp:sp modelId="{1EABC79F-3127-41B2-9219-9B248CB82D3D}">
      <dsp:nvSpPr>
        <dsp:cNvPr id="0" name=""/>
        <dsp:cNvSpPr/>
      </dsp:nvSpPr>
      <dsp:spPr>
        <a:xfrm>
          <a:off x="2371" y="455817"/>
          <a:ext cx="31887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Identify &amp; Classify SD Activities </a:t>
          </a:r>
        </a:p>
      </dsp:txBody>
      <dsp:txXfrm>
        <a:off x="2371" y="455817"/>
        <a:ext cx="3188749" cy="421780"/>
      </dsp:txXfrm>
    </dsp:sp>
    <dsp:sp modelId="{D7A45B65-A69A-4908-8F24-A48F70A37FEC}">
      <dsp:nvSpPr>
        <dsp:cNvPr id="0" name=""/>
        <dsp:cNvSpPr/>
      </dsp:nvSpPr>
      <dsp:spPr>
        <a:xfrm>
          <a:off x="3191121" y="455817"/>
          <a:ext cx="1745314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Detail Planning </a:t>
          </a:r>
        </a:p>
      </dsp:txBody>
      <dsp:txXfrm>
        <a:off x="3191121" y="455817"/>
        <a:ext cx="1745314" cy="421780"/>
      </dsp:txXfrm>
    </dsp:sp>
    <dsp:sp modelId="{E96000D8-D836-413F-95CB-CA0EAA79EA6D}">
      <dsp:nvSpPr>
        <dsp:cNvPr id="0" name=""/>
        <dsp:cNvSpPr/>
      </dsp:nvSpPr>
      <dsp:spPr>
        <a:xfrm>
          <a:off x="4936435" y="455817"/>
          <a:ext cx="1774643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Shutdown schedule </a:t>
          </a:r>
        </a:p>
      </dsp:txBody>
      <dsp:txXfrm>
        <a:off x="4936435" y="455817"/>
        <a:ext cx="1774643" cy="421780"/>
      </dsp:txXfrm>
    </dsp:sp>
    <dsp:sp modelId="{36AD8422-F76E-4375-B3D1-30D86DEE6BC0}">
      <dsp:nvSpPr>
        <dsp:cNvPr id="0" name=""/>
        <dsp:cNvSpPr/>
      </dsp:nvSpPr>
      <dsp:spPr>
        <a:xfrm>
          <a:off x="6711078" y="455817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Resource Identification</a:t>
          </a:r>
        </a:p>
      </dsp:txBody>
      <dsp:txXfrm>
        <a:off x="6711078" y="455817"/>
        <a:ext cx="2049549" cy="421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78FD7-4C7B-4DE0-804F-42C4171E6A68}">
      <dsp:nvSpPr>
        <dsp:cNvPr id="0" name=""/>
        <dsp:cNvSpPr/>
      </dsp:nvSpPr>
      <dsp:spPr>
        <a:xfrm>
          <a:off x="0" y="4110946"/>
          <a:ext cx="8762999" cy="917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 dirty="0">
              <a:latin typeface="Georgia" pitchFamily="18" charset="0"/>
            </a:rPr>
            <a:t>Close out </a:t>
          </a:r>
          <a:endParaRPr lang="en-US" sz="2000" kern="1200" dirty="0">
            <a:latin typeface="Georgia" pitchFamily="18" charset="0"/>
          </a:endParaRPr>
        </a:p>
      </dsp:txBody>
      <dsp:txXfrm>
        <a:off x="0" y="4110946"/>
        <a:ext cx="8762999" cy="495282"/>
      </dsp:txXfrm>
    </dsp:sp>
    <dsp:sp modelId="{74C0B8E3-6CDE-402A-87AF-5FB412B8C310}">
      <dsp:nvSpPr>
        <dsp:cNvPr id="0" name=""/>
        <dsp:cNvSpPr/>
      </dsp:nvSpPr>
      <dsp:spPr>
        <a:xfrm>
          <a:off x="3696" y="4587885"/>
          <a:ext cx="1499797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Plant Start up</a:t>
          </a:r>
        </a:p>
      </dsp:txBody>
      <dsp:txXfrm>
        <a:off x="3696" y="4587885"/>
        <a:ext cx="1499797" cy="421907"/>
      </dsp:txXfrm>
    </dsp:sp>
    <dsp:sp modelId="{52026262-2962-4038-BDAD-8A200C659240}">
      <dsp:nvSpPr>
        <dsp:cNvPr id="0" name=""/>
        <dsp:cNvSpPr/>
      </dsp:nvSpPr>
      <dsp:spPr>
        <a:xfrm>
          <a:off x="1503494" y="4587885"/>
          <a:ext cx="2686040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Contractor  / Vendor Release</a:t>
          </a:r>
        </a:p>
      </dsp:txBody>
      <dsp:txXfrm>
        <a:off x="1503494" y="4587885"/>
        <a:ext cx="2686040" cy="421907"/>
      </dsp:txXfrm>
    </dsp:sp>
    <dsp:sp modelId="{041012B5-6723-411F-88B2-2EB53F6BC8A4}">
      <dsp:nvSpPr>
        <dsp:cNvPr id="0" name=""/>
        <dsp:cNvSpPr/>
      </dsp:nvSpPr>
      <dsp:spPr>
        <a:xfrm>
          <a:off x="4189535" y="4587885"/>
          <a:ext cx="2284883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 Close out Meeting</a:t>
          </a:r>
        </a:p>
      </dsp:txBody>
      <dsp:txXfrm>
        <a:off x="4189535" y="4587885"/>
        <a:ext cx="2284883" cy="421907"/>
      </dsp:txXfrm>
    </dsp:sp>
    <dsp:sp modelId="{D7FFE0B6-4D20-4C4F-A0D8-0142FE280152}">
      <dsp:nvSpPr>
        <dsp:cNvPr id="0" name=""/>
        <dsp:cNvSpPr/>
      </dsp:nvSpPr>
      <dsp:spPr>
        <a:xfrm>
          <a:off x="6474418" y="4587885"/>
          <a:ext cx="2284883" cy="4219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Shutdown deliverables </a:t>
          </a:r>
        </a:p>
      </dsp:txBody>
      <dsp:txXfrm>
        <a:off x="6474418" y="4587885"/>
        <a:ext cx="2284883" cy="421907"/>
      </dsp:txXfrm>
    </dsp:sp>
    <dsp:sp modelId="{33B22221-18C2-42EB-839A-F428D8F3FB49}">
      <dsp:nvSpPr>
        <dsp:cNvPr id="0" name=""/>
        <dsp:cNvSpPr/>
      </dsp:nvSpPr>
      <dsp:spPr>
        <a:xfrm rot="10800000">
          <a:off x="0" y="2714065"/>
          <a:ext cx="8762999" cy="14106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 dirty="0">
              <a:latin typeface="Georgia" pitchFamily="18" charset="0"/>
            </a:rPr>
            <a:t>Execution &amp; Control </a:t>
          </a:r>
          <a:endParaRPr lang="en-US" sz="2000" kern="1200" dirty="0">
            <a:latin typeface="Georgia" pitchFamily="18" charset="0"/>
          </a:endParaRPr>
        </a:p>
      </dsp:txBody>
      <dsp:txXfrm rot="-10800000">
        <a:off x="0" y="2714065"/>
        <a:ext cx="8762999" cy="495134"/>
      </dsp:txXfrm>
    </dsp:sp>
    <dsp:sp modelId="{D5C05C0C-4604-4230-8F27-9B6EB9D16493}">
      <dsp:nvSpPr>
        <dsp:cNvPr id="0" name=""/>
        <dsp:cNvSpPr/>
      </dsp:nvSpPr>
      <dsp:spPr>
        <a:xfrm>
          <a:off x="2248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Georgia" pitchFamily="18" charset="0"/>
            </a:rPr>
            <a:t>Safety  Management  </a:t>
          </a:r>
        </a:p>
      </dsp:txBody>
      <dsp:txXfrm>
        <a:off x="2248" y="3209199"/>
        <a:ext cx="2049549" cy="421780"/>
      </dsp:txXfrm>
    </dsp:sp>
    <dsp:sp modelId="{4706512D-4C22-4FCE-BB1D-5E3933FCCD46}">
      <dsp:nvSpPr>
        <dsp:cNvPr id="0" name=""/>
        <dsp:cNvSpPr/>
      </dsp:nvSpPr>
      <dsp:spPr>
        <a:xfrm>
          <a:off x="2051797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latin typeface="Georgia" pitchFamily="18" charset="0"/>
            </a:rPr>
            <a:t>Quality Management</a:t>
          </a:r>
        </a:p>
      </dsp:txBody>
      <dsp:txXfrm>
        <a:off x="2051797" y="3209199"/>
        <a:ext cx="2049549" cy="421780"/>
      </dsp:txXfrm>
    </dsp:sp>
    <dsp:sp modelId="{13D3EF30-687D-48C8-AFF1-0240B581EE81}">
      <dsp:nvSpPr>
        <dsp:cNvPr id="0" name=""/>
        <dsp:cNvSpPr/>
      </dsp:nvSpPr>
      <dsp:spPr>
        <a:xfrm>
          <a:off x="4101346" y="3209199"/>
          <a:ext cx="2609854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Georgia" pitchFamily="18" charset="0"/>
            </a:rPr>
            <a:t>Progress Management </a:t>
          </a:r>
        </a:p>
      </dsp:txBody>
      <dsp:txXfrm>
        <a:off x="4101346" y="3209199"/>
        <a:ext cx="2609854" cy="421780"/>
      </dsp:txXfrm>
    </dsp:sp>
    <dsp:sp modelId="{7F0C4AB4-7C7D-468C-829E-9DF2A1945057}">
      <dsp:nvSpPr>
        <dsp:cNvPr id="0" name=""/>
        <dsp:cNvSpPr/>
      </dsp:nvSpPr>
      <dsp:spPr>
        <a:xfrm>
          <a:off x="6711201" y="3209199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latin typeface="Georgia" pitchFamily="18" charset="0"/>
            </a:rPr>
            <a:t>Cost Management</a:t>
          </a:r>
        </a:p>
      </dsp:txBody>
      <dsp:txXfrm>
        <a:off x="6711201" y="3209199"/>
        <a:ext cx="2049549" cy="421780"/>
      </dsp:txXfrm>
    </dsp:sp>
    <dsp:sp modelId="{39F75A8F-2DDE-44BA-9883-CA27AB8A7F23}">
      <dsp:nvSpPr>
        <dsp:cNvPr id="0" name=""/>
        <dsp:cNvSpPr/>
      </dsp:nvSpPr>
      <dsp:spPr>
        <a:xfrm rot="10800000">
          <a:off x="0" y="1317184"/>
          <a:ext cx="8762999" cy="14106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latin typeface="Georgia" pitchFamily="18" charset="0"/>
            </a:rPr>
            <a:t>Pre Execution &amp; Decision Making </a:t>
          </a:r>
        </a:p>
      </dsp:txBody>
      <dsp:txXfrm rot="-10800000">
        <a:off x="0" y="1317184"/>
        <a:ext cx="8762999" cy="495134"/>
      </dsp:txXfrm>
    </dsp:sp>
    <dsp:sp modelId="{82508C79-D40F-4BAA-9328-6A571CAF15A3}">
      <dsp:nvSpPr>
        <dsp:cNvPr id="0" name=""/>
        <dsp:cNvSpPr/>
      </dsp:nvSpPr>
      <dsp:spPr>
        <a:xfrm>
          <a:off x="4278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Plant Shutdown Decision </a:t>
          </a:r>
        </a:p>
      </dsp:txBody>
      <dsp:txXfrm>
        <a:off x="4278" y="1812318"/>
        <a:ext cx="2918147" cy="421780"/>
      </dsp:txXfrm>
    </dsp:sp>
    <dsp:sp modelId="{018A046D-7D00-4FA5-9A18-59D92FB101A3}">
      <dsp:nvSpPr>
        <dsp:cNvPr id="0" name=""/>
        <dsp:cNvSpPr/>
      </dsp:nvSpPr>
      <dsp:spPr>
        <a:xfrm>
          <a:off x="2922425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Freezing  Scope</a:t>
          </a:r>
        </a:p>
      </dsp:txBody>
      <dsp:txXfrm>
        <a:off x="2922425" y="1812318"/>
        <a:ext cx="2918147" cy="421780"/>
      </dsp:txXfrm>
    </dsp:sp>
    <dsp:sp modelId="{03825E87-EB4A-4353-921E-192C6F837927}">
      <dsp:nvSpPr>
        <dsp:cNvPr id="0" name=""/>
        <dsp:cNvSpPr/>
      </dsp:nvSpPr>
      <dsp:spPr>
        <a:xfrm>
          <a:off x="5840573" y="1812318"/>
          <a:ext cx="2918147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Zero-time shutdown plan </a:t>
          </a:r>
        </a:p>
      </dsp:txBody>
      <dsp:txXfrm>
        <a:off x="5840573" y="1812318"/>
        <a:ext cx="2918147" cy="421780"/>
      </dsp:txXfrm>
    </dsp:sp>
    <dsp:sp modelId="{558A1B02-186E-4180-BE2B-BB2D465370DE}">
      <dsp:nvSpPr>
        <dsp:cNvPr id="0" name=""/>
        <dsp:cNvSpPr/>
      </dsp:nvSpPr>
      <dsp:spPr>
        <a:xfrm rot="10800000">
          <a:off x="0" y="38162"/>
          <a:ext cx="8762999" cy="1329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baseline="0" dirty="0">
              <a:latin typeface="Georgia" pitchFamily="18" charset="0"/>
            </a:rPr>
            <a:t>Shutdown activities List  Management </a:t>
          </a:r>
          <a:endParaRPr lang="en-US" sz="2000" kern="1200" baseline="0" dirty="0">
            <a:latin typeface="Georgia" pitchFamily="18" charset="0"/>
          </a:endParaRPr>
        </a:p>
      </dsp:txBody>
      <dsp:txXfrm rot="-10800000">
        <a:off x="0" y="38162"/>
        <a:ext cx="8762999" cy="466787"/>
      </dsp:txXfrm>
    </dsp:sp>
    <dsp:sp modelId="{1EABC79F-3127-41B2-9219-9B248CB82D3D}">
      <dsp:nvSpPr>
        <dsp:cNvPr id="0" name=""/>
        <dsp:cNvSpPr/>
      </dsp:nvSpPr>
      <dsp:spPr>
        <a:xfrm>
          <a:off x="2371" y="455817"/>
          <a:ext cx="31887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Identify &amp; Classify SD Activities </a:t>
          </a:r>
        </a:p>
      </dsp:txBody>
      <dsp:txXfrm>
        <a:off x="2371" y="455817"/>
        <a:ext cx="3188749" cy="421780"/>
      </dsp:txXfrm>
    </dsp:sp>
    <dsp:sp modelId="{D7A45B65-A69A-4908-8F24-A48F70A37FEC}">
      <dsp:nvSpPr>
        <dsp:cNvPr id="0" name=""/>
        <dsp:cNvSpPr/>
      </dsp:nvSpPr>
      <dsp:spPr>
        <a:xfrm>
          <a:off x="3191121" y="455817"/>
          <a:ext cx="1745314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Detail Planning </a:t>
          </a:r>
        </a:p>
      </dsp:txBody>
      <dsp:txXfrm>
        <a:off x="3191121" y="455817"/>
        <a:ext cx="1745314" cy="421780"/>
      </dsp:txXfrm>
    </dsp:sp>
    <dsp:sp modelId="{E96000D8-D836-413F-95CB-CA0EAA79EA6D}">
      <dsp:nvSpPr>
        <dsp:cNvPr id="0" name=""/>
        <dsp:cNvSpPr/>
      </dsp:nvSpPr>
      <dsp:spPr>
        <a:xfrm>
          <a:off x="4936435" y="455817"/>
          <a:ext cx="1774643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Shutdown schedule </a:t>
          </a:r>
        </a:p>
      </dsp:txBody>
      <dsp:txXfrm>
        <a:off x="4936435" y="455817"/>
        <a:ext cx="1774643" cy="421780"/>
      </dsp:txXfrm>
    </dsp:sp>
    <dsp:sp modelId="{36AD8422-F76E-4375-B3D1-30D86DEE6BC0}">
      <dsp:nvSpPr>
        <dsp:cNvPr id="0" name=""/>
        <dsp:cNvSpPr/>
      </dsp:nvSpPr>
      <dsp:spPr>
        <a:xfrm>
          <a:off x="6711078" y="455817"/>
          <a:ext cx="2049549" cy="421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eorgia" pitchFamily="18" charset="0"/>
            </a:rPr>
            <a:t>Resource Identification</a:t>
          </a:r>
        </a:p>
      </dsp:txBody>
      <dsp:txXfrm>
        <a:off x="6711078" y="455817"/>
        <a:ext cx="2049549" cy="4217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EDABE-8E56-4157-B5B2-B69DF685468E}">
      <dsp:nvSpPr>
        <dsp:cNvPr id="0" name=""/>
        <dsp:cNvSpPr/>
      </dsp:nvSpPr>
      <dsp:spPr>
        <a:xfrm>
          <a:off x="2" y="0"/>
          <a:ext cx="8762994" cy="49640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3960C-7AFD-4E05-9CA8-7D6808DE809B}">
      <dsp:nvSpPr>
        <dsp:cNvPr id="0" name=""/>
        <dsp:cNvSpPr/>
      </dsp:nvSpPr>
      <dsp:spPr>
        <a:xfrm>
          <a:off x="5831" y="1873212"/>
          <a:ext cx="969539" cy="121759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Kick off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Meetings </a:t>
          </a:r>
        </a:p>
      </dsp:txBody>
      <dsp:txXfrm>
        <a:off x="53160" y="1920541"/>
        <a:ext cx="874881" cy="1122936"/>
      </dsp:txXfrm>
    </dsp:sp>
    <dsp:sp modelId="{27E53C05-2A06-4BA6-B124-78764BA0FCCF}">
      <dsp:nvSpPr>
        <dsp:cNvPr id="0" name=""/>
        <dsp:cNvSpPr/>
      </dsp:nvSpPr>
      <dsp:spPr>
        <a:xfrm>
          <a:off x="1077427" y="1873212"/>
          <a:ext cx="966087" cy="121759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Strategic Planning </a:t>
          </a:r>
        </a:p>
      </dsp:txBody>
      <dsp:txXfrm>
        <a:off x="1124587" y="1920372"/>
        <a:ext cx="871767" cy="1123274"/>
      </dsp:txXfrm>
    </dsp:sp>
    <dsp:sp modelId="{543ABC53-1A3B-47A7-B6CA-E7DAC94AE4B0}">
      <dsp:nvSpPr>
        <dsp:cNvPr id="0" name=""/>
        <dsp:cNvSpPr/>
      </dsp:nvSpPr>
      <dsp:spPr>
        <a:xfrm>
          <a:off x="2145572" y="1873212"/>
          <a:ext cx="969539" cy="121759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Scope Definition </a:t>
          </a:r>
        </a:p>
      </dsp:txBody>
      <dsp:txXfrm>
        <a:off x="2192901" y="1920541"/>
        <a:ext cx="874881" cy="1122936"/>
      </dsp:txXfrm>
    </dsp:sp>
    <dsp:sp modelId="{AB36F2E3-276F-4943-B3AD-51FEA81305CF}">
      <dsp:nvSpPr>
        <dsp:cNvPr id="0" name=""/>
        <dsp:cNvSpPr/>
      </dsp:nvSpPr>
      <dsp:spPr>
        <a:xfrm>
          <a:off x="3217168" y="1873212"/>
          <a:ext cx="969539" cy="1217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Detail Planning </a:t>
          </a:r>
        </a:p>
      </dsp:txBody>
      <dsp:txXfrm>
        <a:off x="3264497" y="1920541"/>
        <a:ext cx="874881" cy="1122936"/>
      </dsp:txXfrm>
    </dsp:sp>
    <dsp:sp modelId="{91897855-824E-48B0-B1F6-E3B471DEF600}">
      <dsp:nvSpPr>
        <dsp:cNvPr id="0" name=""/>
        <dsp:cNvSpPr/>
      </dsp:nvSpPr>
      <dsp:spPr>
        <a:xfrm>
          <a:off x="4288764" y="1873212"/>
          <a:ext cx="969539" cy="1217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Contacting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 &amp;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Purchasing </a:t>
          </a:r>
        </a:p>
      </dsp:txBody>
      <dsp:txXfrm>
        <a:off x="4336093" y="1920541"/>
        <a:ext cx="874881" cy="1122936"/>
      </dsp:txXfrm>
    </dsp:sp>
    <dsp:sp modelId="{8BE506A6-F79E-4909-91FE-F9FEA6149F63}">
      <dsp:nvSpPr>
        <dsp:cNvPr id="0" name=""/>
        <dsp:cNvSpPr/>
      </dsp:nvSpPr>
      <dsp:spPr>
        <a:xfrm>
          <a:off x="5360360" y="1873212"/>
          <a:ext cx="1253614" cy="1217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Scheduling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&amp;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Pre Turnaround</a:t>
          </a:r>
        </a:p>
      </dsp:txBody>
      <dsp:txXfrm>
        <a:off x="5419798" y="1932650"/>
        <a:ext cx="1134738" cy="1098718"/>
      </dsp:txXfrm>
    </dsp:sp>
    <dsp:sp modelId="{E74C3E1F-F96C-4B06-8690-54F564667FDC}">
      <dsp:nvSpPr>
        <dsp:cNvPr id="0" name=""/>
        <dsp:cNvSpPr/>
      </dsp:nvSpPr>
      <dsp:spPr>
        <a:xfrm>
          <a:off x="6716032" y="1873212"/>
          <a:ext cx="969539" cy="1217594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Turnaround Execution</a:t>
          </a:r>
        </a:p>
      </dsp:txBody>
      <dsp:txXfrm>
        <a:off x="6763361" y="1920541"/>
        <a:ext cx="874881" cy="1122936"/>
      </dsp:txXfrm>
    </dsp:sp>
    <dsp:sp modelId="{828C47F6-BA39-43F6-AA1E-183D4BE3052C}">
      <dsp:nvSpPr>
        <dsp:cNvPr id="0" name=""/>
        <dsp:cNvSpPr/>
      </dsp:nvSpPr>
      <dsp:spPr>
        <a:xfrm>
          <a:off x="7787628" y="1873212"/>
          <a:ext cx="969539" cy="1217594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Turnaround Close out </a:t>
          </a:r>
        </a:p>
      </dsp:txBody>
      <dsp:txXfrm>
        <a:off x="7834957" y="1920541"/>
        <a:ext cx="874881" cy="11229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69D03-2450-44D0-8B07-449CC06C0076}">
      <dsp:nvSpPr>
        <dsp:cNvPr id="0" name=""/>
        <dsp:cNvSpPr/>
      </dsp:nvSpPr>
      <dsp:spPr>
        <a:xfrm>
          <a:off x="973603" y="521160"/>
          <a:ext cx="2990462" cy="2990462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accent3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06EB9-2667-4927-AF38-FB37A08AC6FF}">
      <dsp:nvSpPr>
        <dsp:cNvPr id="0" name=""/>
        <dsp:cNvSpPr/>
      </dsp:nvSpPr>
      <dsp:spPr>
        <a:xfrm>
          <a:off x="973603" y="521160"/>
          <a:ext cx="2990462" cy="2990462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3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1F1E1-C8B9-479A-949C-8618D92146DE}">
      <dsp:nvSpPr>
        <dsp:cNvPr id="0" name=""/>
        <dsp:cNvSpPr/>
      </dsp:nvSpPr>
      <dsp:spPr>
        <a:xfrm>
          <a:off x="973603" y="521160"/>
          <a:ext cx="2990462" cy="2990462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3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B5280-8415-4AAA-8786-25088B6D29D3}">
      <dsp:nvSpPr>
        <dsp:cNvPr id="0" name=""/>
        <dsp:cNvSpPr/>
      </dsp:nvSpPr>
      <dsp:spPr>
        <a:xfrm>
          <a:off x="973603" y="521160"/>
          <a:ext cx="2990462" cy="2990462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accent3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F331F-22C6-4301-9057-39342499F8E8}">
      <dsp:nvSpPr>
        <dsp:cNvPr id="0" name=""/>
        <dsp:cNvSpPr/>
      </dsp:nvSpPr>
      <dsp:spPr>
        <a:xfrm>
          <a:off x="1752592" y="1295387"/>
          <a:ext cx="1375171" cy="137517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Planning Phase</a:t>
          </a:r>
          <a:endParaRPr lang="ar-EG" sz="1400" b="1" kern="1200" dirty="0"/>
        </a:p>
      </dsp:txBody>
      <dsp:txXfrm>
        <a:off x="1953981" y="1496776"/>
        <a:ext cx="972393" cy="972393"/>
      </dsp:txXfrm>
    </dsp:sp>
    <dsp:sp modelId="{740723A4-03DA-451C-AD66-1F8749331ABB}">
      <dsp:nvSpPr>
        <dsp:cNvPr id="0" name=""/>
        <dsp:cNvSpPr/>
      </dsp:nvSpPr>
      <dsp:spPr>
        <a:xfrm>
          <a:off x="1550591" y="-72078"/>
          <a:ext cx="1836487" cy="1255786"/>
        </a:xfrm>
        <a:prstGeom prst="ellipse">
          <a:avLst/>
        </a:prstGeom>
        <a:solidFill>
          <a:srgbClr val="075E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Scheduling</a:t>
          </a:r>
          <a:endParaRPr lang="ar-EG" sz="1800" kern="1200" dirty="0"/>
        </a:p>
      </dsp:txBody>
      <dsp:txXfrm>
        <a:off x="1819538" y="111828"/>
        <a:ext cx="1298593" cy="887974"/>
      </dsp:txXfrm>
    </dsp:sp>
    <dsp:sp modelId="{0B8F3C53-723D-410D-B504-56DD6D4BF536}">
      <dsp:nvSpPr>
        <dsp:cNvPr id="0" name=""/>
        <dsp:cNvSpPr/>
      </dsp:nvSpPr>
      <dsp:spPr>
        <a:xfrm>
          <a:off x="2826816" y="1535081"/>
          <a:ext cx="2205189" cy="96262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Resources Identification</a:t>
          </a:r>
          <a:endParaRPr lang="ar-EG" sz="1800" kern="1200" dirty="0"/>
        </a:p>
      </dsp:txBody>
      <dsp:txXfrm>
        <a:off x="3149758" y="1676053"/>
        <a:ext cx="1559305" cy="680676"/>
      </dsp:txXfrm>
    </dsp:sp>
    <dsp:sp modelId="{FCD0737B-9288-462B-B228-0F8AD07FF98C}">
      <dsp:nvSpPr>
        <dsp:cNvPr id="0" name=""/>
        <dsp:cNvSpPr/>
      </dsp:nvSpPr>
      <dsp:spPr>
        <a:xfrm>
          <a:off x="1444486" y="2995658"/>
          <a:ext cx="2048696" cy="962620"/>
        </a:xfrm>
        <a:prstGeom prst="ellipse">
          <a:avLst/>
        </a:prstGeom>
        <a:solidFill>
          <a:srgbClr val="075ED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Scope Identification </a:t>
          </a:r>
          <a:endParaRPr lang="ar-EG" sz="1800" kern="1200" dirty="0"/>
        </a:p>
      </dsp:txBody>
      <dsp:txXfrm>
        <a:off x="1744511" y="3136630"/>
        <a:ext cx="1448646" cy="680676"/>
      </dsp:txXfrm>
    </dsp:sp>
    <dsp:sp modelId="{A425053D-992A-4AA4-AB53-17296F6786C3}">
      <dsp:nvSpPr>
        <dsp:cNvPr id="0" name=""/>
        <dsp:cNvSpPr/>
      </dsp:nvSpPr>
      <dsp:spPr>
        <a:xfrm>
          <a:off x="-2806" y="1535081"/>
          <a:ext cx="2022128" cy="962620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Detailed Planning</a:t>
          </a:r>
          <a:endParaRPr lang="ar-EG" sz="1800" kern="1200" dirty="0"/>
        </a:p>
      </dsp:txBody>
      <dsp:txXfrm>
        <a:off x="293328" y="1676053"/>
        <a:ext cx="1429860" cy="680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43517"/>
            <a:ext cx="5335270" cy="439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337"/>
            <a:ext cx="2889938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285337"/>
            <a:ext cx="2889938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05A02E-693C-4179-9269-D25B3F5CAC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3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1D7F5-5B6E-42FC-8B22-29385F9BCDE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33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11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55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26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7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32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30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35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17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70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88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19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1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62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20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01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21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71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22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12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23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37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24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1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07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11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3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334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4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3759A-C3B9-4276-ABB9-3C81C0B2826C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0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5943600" cy="685800"/>
          </a:xfr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algn="l"/>
            <a:r>
              <a:rPr lang="en-US" sz="2000" b="1" i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  <a:ea typeface="+mn-ea"/>
                <a:cs typeface="+mn-cs"/>
              </a:rPr>
              <a:t>Opportunistic Shutdowns Management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2514600" cy="304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1600" b="1" i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Mohamed  Elsayed </a:t>
            </a:r>
            <a:endParaRPr lang="ru-RU" sz="1600" b="1" i="1" dirty="0">
              <a:solidFill>
                <a:schemeClr val="bg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9144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b="1" i="1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STMI </a:t>
            </a:r>
            <a:r>
              <a:rPr lang="en-US" sz="1600" b="1" i="1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2019 Amsterdam</a:t>
            </a:r>
            <a:endParaRPr lang="ar-EG" sz="1600" b="1" i="1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534425"/>
              </p:ext>
            </p:extLst>
          </p:nvPr>
        </p:nvGraphicFramePr>
        <p:xfrm>
          <a:off x="152400" y="1676401"/>
          <a:ext cx="8762999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76200" y="6096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Pre</a:t>
            </a:r>
            <a:r>
              <a:rPr kumimoji="0" lang="en-GB" sz="3200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Execution</a:t>
            </a: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Phase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8376" y="2895600"/>
            <a:ext cx="8760824" cy="1197429"/>
          </a:xfrm>
          <a:prstGeom prst="ellipse">
            <a:avLst/>
          </a:prstGeom>
          <a:noFill/>
          <a:ln w="508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i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2117" y="4038600"/>
            <a:ext cx="3325683" cy="2362200"/>
          </a:xfrm>
          <a:prstGeom prst="rect">
            <a:avLst/>
          </a:prstGeom>
        </p:spPr>
      </p:pic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76200" y="5334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Pre</a:t>
            </a:r>
            <a:r>
              <a:rPr kumimoji="0" lang="en-GB" sz="3200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Execution</a:t>
            </a: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Phase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2155376"/>
            <a:ext cx="8254410" cy="4626424"/>
          </a:xfrm>
        </p:spPr>
        <p:txBody>
          <a:bodyPr>
            <a:normAutofit fontScale="92500"/>
          </a:bodyPr>
          <a:lstStyle/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Shutdown committee meeting . </a:t>
            </a:r>
          </a:p>
          <a:p>
            <a:pPr marL="0" indent="0" algn="l" rtl="0">
              <a:buClrTx/>
              <a:buNone/>
            </a:pPr>
            <a:r>
              <a:rPr lang="en-US" sz="2200" b="1" dirty="0">
                <a:solidFill>
                  <a:srgbClr val="570B09"/>
                </a:solidFill>
                <a:latin typeface="Georgia" pitchFamily="18" charset="0"/>
              </a:rPr>
              <a:t>     </a:t>
            </a: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Committee Structure :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	</a:t>
            </a:r>
          </a:p>
          <a:p>
            <a:pPr marL="0" indent="0" algn="l" rtl="0">
              <a:buClrTx/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Plant Manager, MFG MGR ‘s (Maint, OPS, Tech, Safety) ,</a:t>
            </a:r>
          </a:p>
          <a:p>
            <a:pPr marL="0" indent="0" algn="l" rtl="0">
              <a:buClrTx/>
              <a:buNone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Planning  Team Leader, Reliability  Representative .</a:t>
            </a:r>
          </a:p>
          <a:p>
            <a:pPr marL="0" indent="0" algn="l" rtl="0">
              <a:buClrTx/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</a:t>
            </a:r>
            <a:r>
              <a:rPr lang="en-US" sz="22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Committee Roles: </a:t>
            </a:r>
          </a:p>
          <a:p>
            <a:pPr lvl="1" algn="l" rtl="0">
              <a:buClrTx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Review / Agree on shutdown triggers, objectives, Critical-Path, and Freeze Scope.</a:t>
            </a:r>
          </a:p>
          <a:p>
            <a:pPr lvl="1" algn="l" rtl="0">
              <a:buClrTx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Review Cost associated and Allocate S/D Cost Center.</a:t>
            </a:r>
          </a:p>
          <a:p>
            <a:pPr lvl="1" algn="l" rtl="0">
              <a:buClrTx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Review  / Evaluate  / Select shutdown  best Scenario , Scope , and Duration based on situation and dominating inputs:   </a:t>
            </a:r>
          </a:p>
          <a:p>
            <a:pPr marL="274638" lvl="1" indent="0" algn="l" rtl="0">
              <a:buClrTx/>
              <a:buNone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    - Feed Stock condition / forecast </a:t>
            </a:r>
          </a:p>
          <a:p>
            <a:pPr marL="274638" lvl="1" indent="0" algn="l" rtl="0">
              <a:buClrTx/>
              <a:buNone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    - Plant Equipment condition.</a:t>
            </a:r>
          </a:p>
          <a:p>
            <a:pPr marL="274638" lvl="1" indent="0" algn="l" rtl="0">
              <a:buClrTx/>
              <a:buNone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    - Site Production plan  / Marketing forecast .</a:t>
            </a:r>
          </a:p>
          <a:p>
            <a:pPr marL="274638" lvl="1" indent="0" algn="l" rtl="0">
              <a:buClrTx/>
              <a:buNone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    - Safety Impact </a:t>
            </a:r>
          </a:p>
          <a:p>
            <a:pPr marL="274638" lvl="1" indent="0" algn="l" rtl="0">
              <a:buClrTx/>
              <a:buNone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    - Resource availability  (Man Power, Expertise, Vendors, Special  tools ,….</a:t>
            </a:r>
          </a:p>
          <a:p>
            <a:pPr lvl="1" algn="l" rtl="0">
              <a:buClrTx/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Decide the shutdown start date and activate communication plan.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Shutdown decision and final scope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76200" y="5334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Pre</a:t>
            </a:r>
            <a:r>
              <a:rPr kumimoji="0" lang="en-GB" sz="3200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Execution</a:t>
            </a: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Phase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667000"/>
            <a:ext cx="8610600" cy="3886200"/>
          </a:xfrm>
        </p:spPr>
        <p:txBody>
          <a:bodyPr>
            <a:normAutofit fontScale="92500" lnSpcReduction="20000"/>
          </a:bodyPr>
          <a:lstStyle/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Ready-made actions to launch shutdown activities including some steps to ensure effective communications, logistics and Safety managing.</a:t>
            </a:r>
          </a:p>
          <a:p>
            <a:pPr algn="l" rtl="0">
              <a:buClrTx/>
            </a:pP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lvl="1" algn="l" rtl="0"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Communication (Shutdown Trigger, Critical-Path, duration, logistics, final schedule PTP including start date, etc…)</a:t>
            </a:r>
          </a:p>
          <a:p>
            <a:pPr lvl="1" algn="l" rtl="0"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Organization (including  Major Activities Job Owners). </a:t>
            </a:r>
          </a:p>
          <a:p>
            <a:pPr lvl="1" algn="l" rtl="0"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Shutdown Cost Center.</a:t>
            </a:r>
          </a:p>
          <a:p>
            <a:pPr lvl="1" algn="l" rtl="0"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Daily Follow Up Meeting timing .</a:t>
            </a:r>
          </a:p>
          <a:p>
            <a:pPr lvl="1" algn="l" rtl="0"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Communication channels .</a:t>
            </a:r>
          </a:p>
          <a:p>
            <a:pPr lvl="1" algn="l" rtl="0"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Number of expected external manpower / vendors / contractors.</a:t>
            </a:r>
          </a:p>
          <a:p>
            <a:pPr lvl="1" algn="l" rtl="0"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Safety Training matrix for the external resources.</a:t>
            </a:r>
          </a:p>
          <a:p>
            <a:pPr lvl="1" algn="l" rtl="0"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Logistic management  (Transportation,  Site gate accesses, accommodation)</a:t>
            </a:r>
          </a:p>
          <a:p>
            <a:pPr lvl="1" algn="l" rtl="0">
              <a:buClrTx/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Zero – Time flow chart . </a:t>
            </a:r>
            <a:endParaRPr lang="en-US" sz="19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274638" lvl="1" indent="0" algn="l" rtl="0">
              <a:buClrTx/>
              <a:buNone/>
            </a:pPr>
            <a:endParaRPr lang="en-US" sz="1800" dirty="0">
              <a:solidFill>
                <a:schemeClr val="tx1"/>
              </a:solidFill>
              <a:latin typeface="Georgia" pitchFamily="18" charset="0"/>
            </a:endParaRPr>
          </a:p>
          <a:p>
            <a:pPr algn="l" rtl="0">
              <a:buClrTx/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99138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Communication Plan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534425"/>
              </p:ext>
            </p:extLst>
          </p:nvPr>
        </p:nvGraphicFramePr>
        <p:xfrm>
          <a:off x="152400" y="1676401"/>
          <a:ext cx="8762999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-76200" y="6096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Execution</a:t>
            </a:r>
            <a:r>
              <a:rPr lang="en-US" sz="3200" i="1" kern="0" noProof="0" dirty="0">
                <a:solidFill>
                  <a:schemeClr val="bg1"/>
                </a:solidFill>
                <a:latin typeface="Georgia" pitchFamily="18" charset="0"/>
              </a:rPr>
              <a:t> &amp; Control</a:t>
            </a: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8376" y="4419600"/>
            <a:ext cx="8760824" cy="1197429"/>
          </a:xfrm>
          <a:prstGeom prst="ellipse">
            <a:avLst/>
          </a:prstGeom>
          <a:noFill/>
          <a:ln w="508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05000"/>
            <a:ext cx="3962400" cy="2436123"/>
          </a:xfrm>
          <a:prstGeom prst="rect">
            <a:avLst/>
          </a:prstGeom>
        </p:spPr>
      </p:pic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-76200" y="6096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Execution</a:t>
            </a:r>
            <a:r>
              <a:rPr lang="en-US" sz="3200" i="1" kern="0" noProof="0" dirty="0">
                <a:solidFill>
                  <a:schemeClr val="bg1"/>
                </a:solidFill>
                <a:latin typeface="Georgia" pitchFamily="18" charset="0"/>
              </a:rPr>
              <a:t> &amp; Control</a:t>
            </a: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Safety Management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304801" y="3200400"/>
            <a:ext cx="4724399" cy="2958737"/>
          </a:xfrm>
        </p:spPr>
        <p:txBody>
          <a:bodyPr>
            <a:normAutofit fontScale="92500" lnSpcReduction="10000"/>
          </a:bodyPr>
          <a:lstStyle/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Contractor  / Individuals Selection.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Training and assessment for selected external manpower 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Workshop Daily Mass TBT.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Collect feedback , comments, and incidents reporting.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Close supervision 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Site Audits and Walk Downs.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Visible MGT  Leadership and Commitment.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Incentives for positive safety Behavior .</a:t>
            </a:r>
          </a:p>
          <a:p>
            <a:pPr algn="l" rtl="0">
              <a:buClrTx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943290"/>
            <a:ext cx="2882252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Daily Workshop TBT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3962400" cy="2209800"/>
          </a:xfrm>
          <a:prstGeom prst="rect">
            <a:avLst/>
          </a:prstGeom>
          <a:noFill/>
          <a:ln w="9525">
            <a:solidFill>
              <a:srgbClr val="0070C0">
                <a:alpha val="73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2811" y="4419600"/>
            <a:ext cx="2898789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External MP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al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286001"/>
            <a:ext cx="3333508" cy="2485734"/>
          </a:xfrm>
          <a:prstGeom prst="rect">
            <a:avLst/>
          </a:prstGeom>
        </p:spPr>
      </p:pic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-76200" y="6096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Execution</a:t>
            </a:r>
            <a:r>
              <a:rPr lang="en-US" sz="3200" i="1" kern="0" noProof="0" dirty="0">
                <a:solidFill>
                  <a:schemeClr val="bg1"/>
                </a:solidFill>
                <a:latin typeface="Georgia" pitchFamily="18" charset="0"/>
              </a:rPr>
              <a:t> &amp; Control</a:t>
            </a: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2133600"/>
            <a:ext cx="898412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None/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Controlling the main four maintenance pillars affecting Quality 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(4Ms).</a:t>
            </a:r>
          </a:p>
          <a:p>
            <a:pPr marL="0" indent="0">
              <a:buClrTx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1- Material  </a:t>
            </a:r>
          </a:p>
          <a:p>
            <a:pPr marL="0" indent="0">
              <a:buClrTx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- Right material Specifications.</a:t>
            </a:r>
          </a:p>
          <a:p>
            <a:pPr marL="0" indent="0">
              <a:buClrTx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- Trusted  suppliers .</a:t>
            </a:r>
          </a:p>
          <a:p>
            <a:pPr marL="0" indent="0">
              <a:buClrTx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- Material Receiving inspection and Quality Check.</a:t>
            </a:r>
          </a:p>
          <a:p>
            <a:pPr marL="0" indent="0">
              <a:buClrTx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- Material reserved and preserved against WO.</a:t>
            </a:r>
          </a:p>
          <a:p>
            <a:pPr marL="0" indent="0">
              <a:buClrTx/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2- Manpower</a:t>
            </a:r>
          </a:p>
          <a:p>
            <a:pPr marL="0" indent="0">
              <a:buClrTx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- Selection of competent persons. Test and Pre-Qualify upon need.</a:t>
            </a:r>
          </a:p>
          <a:p>
            <a:pPr marL="0" indent="0">
              <a:buClrTx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- Preference List (previous successful S/D performers)</a:t>
            </a:r>
          </a:p>
          <a:p>
            <a:pPr marL="0" indent="0">
              <a:buClrTx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- Close Supervision and 100% accountability by  Job Performers.</a:t>
            </a:r>
          </a:p>
          <a:p>
            <a:pPr marL="0" indent="0">
              <a:buClrTx/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3- Methodology </a:t>
            </a:r>
          </a:p>
          <a:p>
            <a:pPr marL="0" indent="0">
              <a:buClrTx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- Detailed procedures when needed  ( Ex . ITP, WPS, Method Statement..)</a:t>
            </a:r>
          </a:p>
          <a:p>
            <a:pPr marL="0" indent="0">
              <a:buClrTx/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4- Machine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0" indent="0">
              <a:buClrTx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- Inspection for the external rental equipment ( ~ at contractor facility)</a:t>
            </a:r>
          </a:p>
          <a:p>
            <a:pPr marL="0" indent="0">
              <a:buClrTx/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- Inspected / Calibrated  tools , good condition, suitable for task.</a:t>
            </a:r>
          </a:p>
          <a:p>
            <a:pPr marL="0" indent="0">
              <a:buClrTx/>
              <a:buNone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Quality Management 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g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438400"/>
            <a:ext cx="5105400" cy="4389120"/>
          </a:xfrm>
          <a:prstGeom prst="rect">
            <a:avLst/>
          </a:prstGeom>
        </p:spPr>
      </p:pic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-76200" y="6096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Execution</a:t>
            </a:r>
            <a:r>
              <a:rPr lang="en-US" sz="3200" i="1" kern="0" noProof="0" dirty="0">
                <a:solidFill>
                  <a:schemeClr val="bg1"/>
                </a:solidFill>
                <a:latin typeface="Georgia" pitchFamily="18" charset="0"/>
              </a:rPr>
              <a:t> &amp; Control</a:t>
            </a: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2971800"/>
            <a:ext cx="722809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Daily shutdown meeting  </a:t>
            </a:r>
          </a:p>
          <a:p>
            <a:pPr marL="0" indent="0">
              <a:buClrTx/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-  Safety Highlights and statistics.</a:t>
            </a:r>
          </a:p>
          <a:p>
            <a:pPr marL="0" indent="0">
              <a:buClrTx/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-  Daily activities status .</a:t>
            </a:r>
          </a:p>
          <a:p>
            <a:pPr marL="0" indent="0">
              <a:buClrTx/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-  Challenges and Actions.</a:t>
            </a:r>
          </a:p>
          <a:p>
            <a:pPr marL="0" indent="0">
              <a:buClrTx/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-  Next day Activities . 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Shutdown Progress curve  . 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Critical-Path close monitoring and support dead-line.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Shutdown Changes Management . (Shutdown Committee)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- Added Activities / Activity Scope Change / Schedule Changes.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Separate Meetings for new findings .</a:t>
            </a:r>
          </a:p>
          <a:p>
            <a:pPr>
              <a:buClrTx/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Schedule Management 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st Contr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057400"/>
            <a:ext cx="4166886" cy="4191000"/>
          </a:xfrm>
          <a:prstGeom prst="rect">
            <a:avLst/>
          </a:prstGeom>
        </p:spPr>
      </p:pic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-76200" y="6096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Execution</a:t>
            </a:r>
            <a:r>
              <a:rPr lang="en-US" sz="3200" i="1" kern="0" noProof="0" dirty="0">
                <a:solidFill>
                  <a:schemeClr val="bg1"/>
                </a:solidFill>
                <a:latin typeface="Georgia" pitchFamily="18" charset="0"/>
              </a:rPr>
              <a:t> &amp; Control</a:t>
            </a: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 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3048000"/>
            <a:ext cx="78268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Allocate Resources and materials against each S/D work order.</a:t>
            </a:r>
          </a:p>
          <a:p>
            <a:pPr marL="0" indent="0">
              <a:buClrTx/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Cost Estimation to the best Accuracy available.</a:t>
            </a:r>
          </a:p>
          <a:p>
            <a:pPr marL="0" indent="0">
              <a:buClrTx/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Allocate  S/D separate Cost center .</a:t>
            </a:r>
          </a:p>
          <a:p>
            <a:pPr marL="0" indent="0">
              <a:buClrTx/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Monitoring for cost spending during execution.</a:t>
            </a:r>
          </a:p>
          <a:p>
            <a:pPr marL="0" indent="0">
              <a:buClrTx/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Any change in scope shall follow company DOA .</a:t>
            </a:r>
          </a:p>
          <a:p>
            <a:pPr marL="0" indent="0">
              <a:buClrTx/>
              <a:buNone/>
            </a:pPr>
            <a:r>
              <a:rPr lang="en-US" sz="2000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Cost Management  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534425"/>
              </p:ext>
            </p:extLst>
          </p:nvPr>
        </p:nvGraphicFramePr>
        <p:xfrm>
          <a:off x="152400" y="1676401"/>
          <a:ext cx="8762999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228600" y="6096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Close out Phase 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8376" y="5715000"/>
            <a:ext cx="8760824" cy="1121229"/>
          </a:xfrm>
          <a:prstGeom prst="ellipse">
            <a:avLst/>
          </a:prstGeom>
          <a:noFill/>
          <a:ln w="508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liverab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276600"/>
            <a:ext cx="3505200" cy="2133600"/>
          </a:xfrm>
          <a:prstGeom prst="rect">
            <a:avLst/>
          </a:prstGeom>
        </p:spPr>
      </p:pic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0" y="5334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1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Close Out Phase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185" y="2133600"/>
            <a:ext cx="813861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Support Start-up activities 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Major Activity Post-Start-Up check.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External Manpower and Contractor Release / De mob.</a:t>
            </a:r>
          </a:p>
          <a:p>
            <a:pPr marL="0" indent="0">
              <a:buClrTx/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 - Release is Based on shutdown schedule activities. </a:t>
            </a:r>
          </a:p>
          <a:p>
            <a:pPr marL="0" indent="0">
              <a:buClrTx/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 - External Manpower Recognition (collect feedback)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Shutdown Close out Meeting and Communication.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Conduct S/D Lesson Learn Session 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Shutdown close out deliverables 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	     - Shutdown Report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. </a:t>
            </a:r>
            <a:endParaRPr lang="en-US" sz="1800" b="1" u="sng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       - Shutdown  KPIs (Safety , Quality, Time, Cost).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       - Shutdown Findings Sheet . </a:t>
            </a:r>
            <a:endParaRPr lang="en-US" sz="1800" b="1" i="1" u="sng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                - Lesson learned and action plan. </a:t>
            </a:r>
            <a:endParaRPr lang="en-US" sz="1800" b="1" i="1" u="sng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Revisit Waiting Shutdown List for Update / Refine.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          -.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ClrTx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200" y="2438400"/>
            <a:ext cx="861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300000">
            <a:off x="2226805" y="2098082"/>
            <a:ext cx="4456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Agenda </a:t>
            </a:r>
            <a:endParaRPr lang="ar-EG" sz="32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 rot="300000">
            <a:off x="4651629" y="3033901"/>
            <a:ext cx="4804704" cy="345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BottomDown">
              <a:rot lat="20040000" lon="1592527" rev="20698537"/>
            </a:camera>
            <a:lightRig rig="threePt" dir="t"/>
          </a:scene3d>
          <a:sp3d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Definitions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Shutdown Management Workflow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Planning Phase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Decision &amp; Pre- Execution Phase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Execution &amp; Control Phase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Close-out Phase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blog-fish-jum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197" y="1981199"/>
            <a:ext cx="8824203" cy="472440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047271"/>
              </p:ext>
            </p:extLst>
          </p:nvPr>
        </p:nvGraphicFramePr>
        <p:xfrm>
          <a:off x="152401" y="1684174"/>
          <a:ext cx="8762999" cy="496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24"/>
          <p:cNvGrpSpPr/>
          <p:nvPr/>
        </p:nvGrpSpPr>
        <p:grpSpPr>
          <a:xfrm>
            <a:off x="768139" y="4468871"/>
            <a:ext cx="8375862" cy="2389129"/>
            <a:chOff x="768138" y="3886197"/>
            <a:chExt cx="11200108" cy="2389129"/>
          </a:xfrm>
        </p:grpSpPr>
        <p:sp>
          <p:nvSpPr>
            <p:cNvPr id="5" name="TextBox 4"/>
            <p:cNvSpPr txBox="1"/>
            <p:nvPr/>
          </p:nvSpPr>
          <p:spPr>
            <a:xfrm>
              <a:off x="10308515" y="5674270"/>
              <a:ext cx="1659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Close Out</a:t>
              </a:r>
            </a:p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3-Months</a:t>
              </a:r>
            </a:p>
          </p:txBody>
        </p:sp>
        <p:grpSp>
          <p:nvGrpSpPr>
            <p:cNvPr id="7" name="Group 23"/>
            <p:cNvGrpSpPr/>
            <p:nvPr/>
          </p:nvGrpSpPr>
          <p:grpSpPr>
            <a:xfrm>
              <a:off x="768138" y="3886197"/>
              <a:ext cx="10276126" cy="2389129"/>
              <a:chOff x="768138" y="2687322"/>
              <a:chExt cx="10276126" cy="1634392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768138" y="2778761"/>
                <a:ext cx="0" cy="567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2151248" y="2778761"/>
                <a:ext cx="0" cy="567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5114819" y="2778762"/>
                <a:ext cx="0" cy="5590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6405721" y="2778761"/>
                <a:ext cx="0" cy="567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7973245" y="2778762"/>
                <a:ext cx="0" cy="5590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endCxn id="17" idx="0"/>
              </p:cNvCxnSpPr>
              <p:nvPr/>
            </p:nvCxnSpPr>
            <p:spPr>
              <a:xfrm>
                <a:off x="9661154" y="2883018"/>
                <a:ext cx="5363" cy="10345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1044264" y="2778762"/>
                <a:ext cx="0" cy="11429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959654" y="3865417"/>
                <a:ext cx="2394641" cy="400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</a:rPr>
                  <a:t>Initiation</a:t>
                </a:r>
              </a:p>
              <a:p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</a:rPr>
                  <a:t>6-Months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51170" y="3921672"/>
                <a:ext cx="2945455" cy="400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</a:rPr>
                  <a:t>   Planning </a:t>
                </a:r>
              </a:p>
              <a:p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</a:rPr>
                  <a:t>   12-Months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842015" y="3917546"/>
                <a:ext cx="1649004" cy="400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</a:rPr>
                  <a:t>Execution</a:t>
                </a:r>
              </a:p>
              <a:p>
                <a:r>
                  <a:rPr lang="en-US" sz="1600" dirty="0">
                    <a:solidFill>
                      <a:schemeClr val="tx2">
                        <a:lumMod val="75000"/>
                      </a:schemeClr>
                    </a:solidFill>
                  </a:rPr>
                  <a:t>   1-Month</a:t>
                </a:r>
              </a:p>
            </p:txBody>
          </p:sp>
          <p:sp>
            <p:nvSpPr>
              <p:cNvPr id="18" name="Right Brace 17"/>
              <p:cNvSpPr/>
              <p:nvPr/>
            </p:nvSpPr>
            <p:spPr>
              <a:xfrm rot="5400000">
                <a:off x="1891629" y="2305754"/>
                <a:ext cx="427033" cy="267401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Brace 18"/>
              <p:cNvSpPr/>
              <p:nvPr/>
            </p:nvSpPr>
            <p:spPr>
              <a:xfrm rot="5400000">
                <a:off x="6347284" y="2230311"/>
                <a:ext cx="427031" cy="2824894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3438419" y="2687322"/>
                <a:ext cx="0" cy="5590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228600" y="206758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Turnaround Time Line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2445368"/>
          <a:ext cx="5029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047271"/>
              </p:ext>
            </p:extLst>
          </p:nvPr>
        </p:nvGraphicFramePr>
        <p:xfrm>
          <a:off x="5029200" y="2597768"/>
          <a:ext cx="4114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" name="Group 26"/>
          <p:cNvGrpSpPr/>
          <p:nvPr/>
        </p:nvGrpSpPr>
        <p:grpSpPr>
          <a:xfrm>
            <a:off x="5181601" y="4959969"/>
            <a:ext cx="3962399" cy="1669431"/>
            <a:chOff x="6398813" y="3788176"/>
            <a:chExt cx="6132534" cy="2738756"/>
          </a:xfrm>
        </p:grpSpPr>
        <p:sp>
          <p:nvSpPr>
            <p:cNvPr id="7" name="TextBox 6"/>
            <p:cNvSpPr txBox="1"/>
            <p:nvPr/>
          </p:nvSpPr>
          <p:spPr>
            <a:xfrm>
              <a:off x="10537116" y="5567589"/>
              <a:ext cx="1994231" cy="95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Close Out</a:t>
              </a:r>
            </a:p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3-Months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6200000" flipH="1">
              <a:off x="6735695" y="4663055"/>
              <a:ext cx="1512254" cy="125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8943629" y="4645949"/>
              <a:ext cx="1481776" cy="162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H="1">
              <a:off x="10700947" y="4557175"/>
              <a:ext cx="1542734" cy="47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98813" y="5522913"/>
              <a:ext cx="2564512" cy="858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</a:rPr>
                <a:t>Decision Making</a:t>
              </a:r>
            </a:p>
            <a:p>
              <a:pPr algn="ctr"/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   1-3 Days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92247" y="5525459"/>
              <a:ext cx="1966588" cy="95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Execution</a:t>
              </a:r>
            </a:p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</a:rPr>
                <a:t>   5-30 Days</a:t>
              </a:r>
            </a:p>
          </p:txBody>
        </p:sp>
      </p:grpSp>
      <p:grpSp>
        <p:nvGrpSpPr>
          <p:cNvPr id="14" name="Group 31"/>
          <p:cNvGrpSpPr/>
          <p:nvPr/>
        </p:nvGrpSpPr>
        <p:grpSpPr>
          <a:xfrm>
            <a:off x="3733800" y="4883768"/>
            <a:ext cx="2590800" cy="1085910"/>
            <a:chOff x="5145405" y="3780314"/>
            <a:chExt cx="2655570" cy="1085910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6027420" y="4122420"/>
              <a:ext cx="685800" cy="1588"/>
            </a:xfrm>
            <a:prstGeom prst="straightConnector1">
              <a:avLst/>
            </a:prstGeom>
            <a:ln w="38100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45405" y="4466114"/>
              <a:ext cx="265557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i="1" dirty="0">
                  <a:solidFill>
                    <a:srgbClr val="C00000"/>
                  </a:solidFill>
                </a:rPr>
                <a:t> SD Trigger</a:t>
              </a:r>
              <a:endParaRPr lang="ar-EG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24200" y="18288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Opportunistic Shutdown Time Line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057400"/>
            <a:ext cx="4114800" cy="44196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" y="2209800"/>
            <a:ext cx="53339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buNone/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Opportunistic shutdown Management </a:t>
            </a:r>
            <a:endParaRPr lang="ar-EG" sz="20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rtl="1">
              <a:buNone/>
            </a:pPr>
            <a:endParaRPr lang="ar-EG" sz="12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rtl="1">
              <a:buNone/>
            </a:pP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It is a systematic process to deal with unplanned outages and shutdowns, ensure readiness, flexibility and fast response to unplanned shutdown , Control waiting plant shutdown activities, minimize outages risks during execution phase, support early decision process with shutdown best scenario , maximize outage benefits and achieve outage objectives </a:t>
            </a:r>
            <a:r>
              <a:rPr lang="en-GB" sz="2000" i="1" dirty="0">
                <a:solidFill>
                  <a:srgbClr val="B92D14"/>
                </a:solidFill>
                <a:latin typeface="Georgia" pitchFamily="18" charset="0"/>
              </a:rPr>
              <a:t>safely , high quality ,on time and with optimum resources. </a:t>
            </a:r>
            <a:endParaRPr lang="en-US" sz="2000" i="1" dirty="0">
              <a:solidFill>
                <a:srgbClr val="B92D14"/>
              </a:solidFill>
              <a:latin typeface="Georgia" pitchFamily="18" charset="0"/>
            </a:endParaRPr>
          </a:p>
          <a:p>
            <a:pPr lvl="0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549275" lvl="2" indent="0">
              <a:buClrTx/>
              <a:buNone/>
            </a:pPr>
            <a:r>
              <a:rPr lang="en-US" dirty="0"/>
              <a:t>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19800" y="5257800"/>
            <a:ext cx="2057400" cy="1066800"/>
            <a:chOff x="7452360" y="4968240"/>
            <a:chExt cx="2727960" cy="960120"/>
          </a:xfrm>
        </p:grpSpPr>
        <p:sp>
          <p:nvSpPr>
            <p:cNvPr id="7" name="Striped Right Arrow 6"/>
            <p:cNvSpPr/>
            <p:nvPr/>
          </p:nvSpPr>
          <p:spPr>
            <a:xfrm rot="10800000">
              <a:off x="7452360" y="4968240"/>
              <a:ext cx="2727960" cy="960120"/>
            </a:xfrm>
            <a:prstGeom prst="striped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25156" y="5178266"/>
              <a:ext cx="2362200" cy="5756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sz="1600" b="1" i="1" dirty="0">
                  <a:solidFill>
                    <a:srgbClr val="0070C0"/>
                  </a:solidFill>
                </a:rPr>
                <a:t>Unexpected Shutdown</a:t>
              </a:r>
              <a:endParaRPr lang="ar-EG" sz="1600" b="1" i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thankyo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5751" y="2210405"/>
            <a:ext cx="8719649" cy="464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3124200" cy="838200"/>
          </a:xfrm>
        </p:spPr>
        <p:txBody>
          <a:bodyPr/>
          <a:lstStyle/>
          <a:p>
            <a:r>
              <a:rPr lang="en-US" sz="3600" i="1" dirty="0">
                <a:solidFill>
                  <a:schemeClr val="bg1"/>
                </a:solidFill>
                <a:latin typeface="Georgia" pitchFamily="18" charset="0"/>
              </a:rPr>
              <a:t>Definitions </a:t>
            </a:r>
            <a:endParaRPr lang="ar-EG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05765" y="3320583"/>
            <a:ext cx="6247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Opportunistic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Shutdowns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1" name="Picture 10" descr="Trigg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810000"/>
            <a:ext cx="3862749" cy="292804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3886200"/>
            <a:ext cx="7848600" cy="828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</a:rPr>
              <a:t>Unplanned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period during which a plant, area, process, or asset is removed </a:t>
            </a:r>
          </a:p>
          <a:p>
            <a:pPr lvl="0" algn="l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9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from service based on external or internal</a:t>
            </a:r>
            <a:r>
              <a:rPr lang="en-US" sz="19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sz="1900" i="1" dirty="0">
                <a:solidFill>
                  <a:srgbClr val="C00000"/>
                </a:solidFill>
                <a:latin typeface="Georgia" pitchFamily="18" charset="0"/>
              </a:rPr>
              <a:t>triggers</a:t>
            </a:r>
            <a:r>
              <a:rPr lang="en-US" sz="19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.</a:t>
            </a:r>
            <a:endParaRPr kumimoji="0" lang="en-US" sz="19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381000" y="48006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Triggers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5379923"/>
            <a:ext cx="6220743" cy="89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External Trigger  like Feed Stock shortage (Gas / Water).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Internal trigger like Unexpected failure in major Equipment 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2445603"/>
            <a:ext cx="8686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A turnaround is a </a:t>
            </a:r>
            <a:r>
              <a:rPr lang="en-US" sz="16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scheduled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periodical major maintenance event to enhance and return process units to its designed reliability and production capacity by performing  </a:t>
            </a:r>
            <a:r>
              <a:rPr lang="en-US" sz="16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predefined maintenance tasks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with </a:t>
            </a:r>
            <a:r>
              <a:rPr lang="en-US" sz="16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minimum risk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within accepted </a:t>
            </a:r>
            <a:r>
              <a:rPr lang="en-US" sz="16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quality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, </a:t>
            </a:r>
            <a:r>
              <a:rPr lang="en-US" sz="16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schedule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and </a:t>
            </a:r>
            <a:r>
              <a:rPr lang="en-US" sz="16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budget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ar-EG" sz="1600" i="1" dirty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228600" y="1861268"/>
            <a:ext cx="534924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Shutdown</a:t>
            </a:r>
            <a:r>
              <a:rPr kumimoji="0" lang="en-GB" sz="2800" b="1" i="1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&amp; Turnaround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3" grpId="0"/>
      <p:bldP spid="14" grpId="0"/>
      <p:bldP spid="15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3886200" cy="777875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Georgia" pitchFamily="18" charset="0"/>
              </a:rPr>
              <a:t>Shutdown Stages  </a:t>
            </a:r>
            <a:endParaRPr lang="ar-EG" sz="36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244343"/>
              </p:ext>
            </p:extLst>
          </p:nvPr>
        </p:nvGraphicFramePr>
        <p:xfrm>
          <a:off x="381000" y="1981200"/>
          <a:ext cx="4114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244343"/>
              </p:ext>
            </p:extLst>
          </p:nvPr>
        </p:nvGraphicFramePr>
        <p:xfrm>
          <a:off x="5029200" y="1752600"/>
          <a:ext cx="411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5791200"/>
            <a:ext cx="412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Planned Turnaround stages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755241"/>
            <a:ext cx="422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Opportunistic shutdown stages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228600" y="762000"/>
            <a:ext cx="2361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Objectives 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4" name="Picture 3" descr="benefi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199" y="2779908"/>
            <a:ext cx="2937933" cy="278269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2209800"/>
            <a:ext cx="8580119" cy="3632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Ensure Readiness, flexibility, and fast response to unexpected shutdowns .</a:t>
            </a:r>
          </a:p>
          <a:p>
            <a:pPr algn="l">
              <a:buClrTx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Control the waiting plant shutdown activities.</a:t>
            </a:r>
          </a:p>
          <a:p>
            <a:pPr algn="l"/>
            <a:endParaRPr lang="en-US" sz="1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Maximize unexpected plant shutdown benefits.</a:t>
            </a:r>
          </a:p>
          <a:p>
            <a:pPr algn="l">
              <a:buClrTx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Minimize shutdown risks while execution phase .</a:t>
            </a:r>
          </a:p>
          <a:p>
            <a:pPr algn="l"/>
            <a:endParaRPr lang="en-US" sz="1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Utilize plant resources and minimize external resources .</a:t>
            </a:r>
          </a:p>
          <a:p>
            <a:pPr algn="l"/>
            <a:endParaRPr lang="en-US" sz="1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algn="l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Early Decision Making process (shutdown scope/duration).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534425"/>
              </p:ext>
            </p:extLst>
          </p:nvPr>
        </p:nvGraphicFramePr>
        <p:xfrm>
          <a:off x="152400" y="1676401"/>
          <a:ext cx="8762999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152400" y="6096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Work flow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534425"/>
              </p:ext>
            </p:extLst>
          </p:nvPr>
        </p:nvGraphicFramePr>
        <p:xfrm>
          <a:off x="152400" y="1676401"/>
          <a:ext cx="8762999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152400" y="6096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Planning Phase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8376" y="1676400"/>
            <a:ext cx="8760824" cy="1197429"/>
          </a:xfrm>
          <a:prstGeom prst="ellipse">
            <a:avLst/>
          </a:prstGeom>
          <a:noFill/>
          <a:ln w="508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152400" y="6096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Planning Phase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1" y="2710543"/>
            <a:ext cx="7619999" cy="3156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List and Identify waiting shutdown activities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</a:rPr>
              <a:t>(Daily planning meeting)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Classify activities (shutdown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Scenarios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   -  5 Day  - 10 Day  - Steam Shutdown   - TAR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Update, review and discuss the list weekly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</a:rPr>
              <a:t>(Weekly S/D Meeting)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Detail planning for each activity.    </a:t>
            </a:r>
            <a:r>
              <a:rPr lang="en-US" sz="1800" dirty="0">
                <a:solidFill>
                  <a:srgbClr val="C00000"/>
                </a:solidFill>
                <a:latin typeface="Georgia" pitchFamily="18" charset="0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</a:rPr>
              <a:t> Job Plan- Resources – Duration 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Submit Shutdown Activities PTW’s to Permit Offic</a:t>
            </a:r>
            <a:r>
              <a:rPr lang="en-US" sz="1800" noProof="0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e.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Georgia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Preliminary shutdown schedule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</a:rPr>
              <a:t>(5, 10, Steam S/D).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</a:rPr>
              <a:t> Accumulated Resources Identification 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52400" y="1838980"/>
            <a:ext cx="7340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Shutdown activities List  Management </a:t>
            </a:r>
          </a:p>
        </p:txBody>
      </p:sp>
      <p:pic>
        <p:nvPicPr>
          <p:cNvPr id="9" name="Picture 8" descr="plan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999" y="4846990"/>
            <a:ext cx="3243805" cy="1739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152400" y="5334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</a:rPr>
              <a:t>Planning Phase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381000" y="2133600"/>
            <a:ext cx="5596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Planning Phase Deliverables 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971800"/>
            <a:ext cx="8016240" cy="3409406"/>
          </a:xfrm>
          <a:ln>
            <a:noFill/>
          </a:ln>
        </p:spPr>
        <p:txBody>
          <a:bodyPr/>
          <a:lstStyle/>
          <a:p>
            <a:pPr algn="l" rtl="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Shutdown  Activities Master List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. </a:t>
            </a:r>
          </a:p>
          <a:p>
            <a:pPr algn="l" rtl="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Preparation List .                               </a:t>
            </a:r>
          </a:p>
          <a:p>
            <a:pPr algn="l" rtl="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Shutdown Packages .                      </a:t>
            </a:r>
          </a:p>
          <a:p>
            <a:pPr algn="l" rtl="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PTW permits.</a:t>
            </a:r>
          </a:p>
          <a:p>
            <a:pPr algn="l" rtl="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Shutdown preliminary Schedule for each scenario. </a:t>
            </a:r>
          </a:p>
          <a:p>
            <a:pPr algn="l" rtl="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Resources required sheet.</a:t>
            </a:r>
          </a:p>
          <a:p>
            <a:pPr algn="l" rtl="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Budget estimation for each scenario.</a:t>
            </a:r>
          </a:p>
          <a:p>
            <a:pPr algn="l" rtl="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endParaRPr lang="en-US" sz="2400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uiExpand="1" build="p"/>
    </p:bldLst>
  </p:timing>
</p:sld>
</file>

<file path=ppt/theme/theme1.xml><?xml version="1.0" encoding="utf-8"?>
<a:theme xmlns:a="http://schemas.openxmlformats.org/drawingml/2006/main" name="2">
  <a:themeElements>
    <a:clrScheme name="">
      <a:dk1>
        <a:srgbClr val="4D4D4D"/>
      </a:dk1>
      <a:lt1>
        <a:srgbClr val="FFFFFF"/>
      </a:lt1>
      <a:dk2>
        <a:srgbClr val="4D4D4D"/>
      </a:dk2>
      <a:lt2>
        <a:srgbClr val="163F96"/>
      </a:lt2>
      <a:accent1>
        <a:srgbClr val="065BDB"/>
      </a:accent1>
      <a:accent2>
        <a:srgbClr val="0090F6"/>
      </a:accent2>
      <a:accent3>
        <a:srgbClr val="FFFFFF"/>
      </a:accent3>
      <a:accent4>
        <a:srgbClr val="404040"/>
      </a:accent4>
      <a:accent5>
        <a:srgbClr val="AAB5EA"/>
      </a:accent5>
      <a:accent6>
        <a:srgbClr val="0082DF"/>
      </a:accent6>
      <a:hlink>
        <a:srgbClr val="4FD9FF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0</TotalTime>
  <Words>1300</Words>
  <Application>Microsoft Office PowerPoint</Application>
  <PresentationFormat>On-screen Show (4:3)</PresentationFormat>
  <Paragraphs>338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Georgia</vt:lpstr>
      <vt:lpstr>Microsoft Sans Serif</vt:lpstr>
      <vt:lpstr>Wingdings</vt:lpstr>
      <vt:lpstr>Wingdings 2</vt:lpstr>
      <vt:lpstr>2</vt:lpstr>
      <vt:lpstr>Opportunistic Shutdowns Management</vt:lpstr>
      <vt:lpstr>PowerPoint Presentation</vt:lpstr>
      <vt:lpstr>Definitions </vt:lpstr>
      <vt:lpstr>Shutdown Stages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Opportunistic Shutdowns Management</dc:title>
  <dc:creator>m</dc:creator>
  <cp:lastModifiedBy>Ahmed Khalifa</cp:lastModifiedBy>
  <cp:revision>54</cp:revision>
  <dcterms:created xsi:type="dcterms:W3CDTF">2015-09-16T07:29:04Z</dcterms:created>
  <dcterms:modified xsi:type="dcterms:W3CDTF">2019-03-26T11:58:25Z</dcterms:modified>
  <cp:contentStatus/>
</cp:coreProperties>
</file>