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13" r:id="rId2"/>
  </p:sldMasterIdLst>
  <p:notesMasterIdLst>
    <p:notesMasterId r:id="rId29"/>
  </p:notesMasterIdLst>
  <p:sldIdLst>
    <p:sldId id="258" r:id="rId3"/>
    <p:sldId id="513" r:id="rId4"/>
    <p:sldId id="597" r:id="rId5"/>
    <p:sldId id="591" r:id="rId6"/>
    <p:sldId id="345" r:id="rId7"/>
    <p:sldId id="461" r:id="rId8"/>
    <p:sldId id="520" r:id="rId9"/>
    <p:sldId id="514" r:id="rId10"/>
    <p:sldId id="594" r:id="rId11"/>
    <p:sldId id="577" r:id="rId12"/>
    <p:sldId id="512" r:id="rId13"/>
    <p:sldId id="565" r:id="rId14"/>
    <p:sldId id="582" r:id="rId15"/>
    <p:sldId id="583" r:id="rId16"/>
    <p:sldId id="568" r:id="rId17"/>
    <p:sldId id="573" r:id="rId18"/>
    <p:sldId id="564" r:id="rId19"/>
    <p:sldId id="579" r:id="rId20"/>
    <p:sldId id="578" r:id="rId21"/>
    <p:sldId id="580" r:id="rId22"/>
    <p:sldId id="576" r:id="rId23"/>
    <p:sldId id="521" r:id="rId24"/>
    <p:sldId id="561" r:id="rId25"/>
    <p:sldId id="562" r:id="rId26"/>
    <p:sldId id="563" r:id="rId27"/>
    <p:sldId id="5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C166B9-03A0-454E-9447-ECFB6E07B1C0}">
          <p14:sldIdLst>
            <p14:sldId id="258"/>
            <p14:sldId id="513"/>
            <p14:sldId id="597"/>
          </p14:sldIdLst>
        </p14:section>
        <p14:section name="Untitled Section" id="{7EC01C1C-3656-44A0-8DDE-0A324BB05A5B}">
          <p14:sldIdLst>
            <p14:sldId id="591"/>
            <p14:sldId id="345"/>
            <p14:sldId id="461"/>
            <p14:sldId id="520"/>
            <p14:sldId id="514"/>
            <p14:sldId id="594"/>
            <p14:sldId id="577"/>
            <p14:sldId id="512"/>
            <p14:sldId id="565"/>
            <p14:sldId id="582"/>
            <p14:sldId id="583"/>
            <p14:sldId id="568"/>
            <p14:sldId id="573"/>
            <p14:sldId id="564"/>
            <p14:sldId id="579"/>
            <p14:sldId id="578"/>
            <p14:sldId id="580"/>
            <p14:sldId id="576"/>
            <p14:sldId id="521"/>
            <p14:sldId id="561"/>
            <p14:sldId id="562"/>
            <p14:sldId id="563"/>
            <p14:sldId id="59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ney Smith" initials="BS" lastIdx="3" clrIdx="0">
    <p:extLst>
      <p:ext uri="{19B8F6BF-5375-455C-9EA6-DF929625EA0E}">
        <p15:presenceInfo xmlns:p15="http://schemas.microsoft.com/office/powerpoint/2012/main" userId="S::barney.smith@aggreko.com::886b044c-667c-4890-ae69-bc11558baf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5F5F5F"/>
    <a:srgbClr val="FF0066"/>
    <a:srgbClr val="00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4" autoAdjust="0"/>
    <p:restoredTop sz="94660"/>
  </p:normalViewPr>
  <p:slideViewPr>
    <p:cSldViewPr snapToGrid="0" showGuides="1">
      <p:cViewPr varScale="1">
        <p:scale>
          <a:sx n="85" d="100"/>
          <a:sy n="85" d="100"/>
        </p:scale>
        <p:origin x="1032" y="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3-13T16:30:38.899" idx="3">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80AE2D-0F21-493C-89C5-E53672A1D6A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1A71F2A1-C909-49DC-BDC9-F39D346C9A5A}">
      <dgm:prSet phldrT="[Text]"/>
      <dgm:spPr/>
      <dgm:t>
        <a:bodyPr/>
        <a:lstStyle/>
        <a:p>
          <a:r>
            <a:rPr lang="en-US" dirty="0"/>
            <a:t>Strategic Planning</a:t>
          </a:r>
        </a:p>
      </dgm:t>
    </dgm:pt>
    <dgm:pt modelId="{EC5C3738-344B-4677-A715-4BE3356C0BB2}" type="parTrans" cxnId="{98FED2B4-ABE2-425C-8B3B-0C789D0A1F94}">
      <dgm:prSet/>
      <dgm:spPr/>
      <dgm:t>
        <a:bodyPr/>
        <a:lstStyle/>
        <a:p>
          <a:endParaRPr lang="en-US"/>
        </a:p>
      </dgm:t>
    </dgm:pt>
    <dgm:pt modelId="{1C67CCB7-F26C-4C0C-946C-00E3EE1051FE}" type="sibTrans" cxnId="{98FED2B4-ABE2-425C-8B3B-0C789D0A1F94}">
      <dgm:prSet/>
      <dgm:spPr/>
      <dgm:t>
        <a:bodyPr/>
        <a:lstStyle/>
        <a:p>
          <a:endParaRPr lang="en-US" dirty="0"/>
        </a:p>
      </dgm:t>
    </dgm:pt>
    <dgm:pt modelId="{D6A8B2C1-2DA6-4F46-9814-0BB412AF3F52}">
      <dgm:prSet phldrT="[Text]"/>
      <dgm:spPr/>
      <dgm:t>
        <a:bodyPr/>
        <a:lstStyle/>
        <a:p>
          <a:r>
            <a:rPr lang="en-US" dirty="0"/>
            <a:t>Scope Planning</a:t>
          </a:r>
        </a:p>
      </dgm:t>
    </dgm:pt>
    <dgm:pt modelId="{655ED378-C9EC-431A-B0BB-E8074FBC6B88}" type="parTrans" cxnId="{B3C3B1FC-8D88-42F5-9A74-0FF38B9B6FB1}">
      <dgm:prSet/>
      <dgm:spPr/>
      <dgm:t>
        <a:bodyPr/>
        <a:lstStyle/>
        <a:p>
          <a:endParaRPr lang="en-US"/>
        </a:p>
      </dgm:t>
    </dgm:pt>
    <dgm:pt modelId="{E8D2016C-6927-49BC-80AD-CF67E293D5F9}" type="sibTrans" cxnId="{B3C3B1FC-8D88-42F5-9A74-0FF38B9B6FB1}">
      <dgm:prSet/>
      <dgm:spPr/>
      <dgm:t>
        <a:bodyPr/>
        <a:lstStyle/>
        <a:p>
          <a:endParaRPr lang="en-US" dirty="0"/>
        </a:p>
      </dgm:t>
    </dgm:pt>
    <dgm:pt modelId="{40154A33-F270-46AB-B98F-514D9EA9BB6B}">
      <dgm:prSet phldrT="[Text]"/>
      <dgm:spPr/>
      <dgm:t>
        <a:bodyPr/>
        <a:lstStyle/>
        <a:p>
          <a:r>
            <a:rPr lang="en-US" dirty="0"/>
            <a:t>Detail/Task Planning</a:t>
          </a:r>
        </a:p>
      </dgm:t>
    </dgm:pt>
    <dgm:pt modelId="{496A8277-5297-49E4-9E20-777BB21D301D}" type="parTrans" cxnId="{921EB587-E7D5-463D-8981-E452FF1AC167}">
      <dgm:prSet/>
      <dgm:spPr/>
      <dgm:t>
        <a:bodyPr/>
        <a:lstStyle/>
        <a:p>
          <a:endParaRPr lang="en-US"/>
        </a:p>
      </dgm:t>
    </dgm:pt>
    <dgm:pt modelId="{3D609867-484D-4A9A-B617-65878369F348}" type="sibTrans" cxnId="{921EB587-E7D5-463D-8981-E452FF1AC167}">
      <dgm:prSet/>
      <dgm:spPr/>
      <dgm:t>
        <a:bodyPr/>
        <a:lstStyle/>
        <a:p>
          <a:endParaRPr lang="en-US" dirty="0"/>
        </a:p>
      </dgm:t>
    </dgm:pt>
    <dgm:pt modelId="{C95F7552-1451-42C9-BF60-BB398BAF7273}">
      <dgm:prSet phldrT="[Text]"/>
      <dgm:spPr/>
      <dgm:t>
        <a:bodyPr/>
        <a:lstStyle/>
        <a:p>
          <a:r>
            <a:rPr lang="en-US" dirty="0"/>
            <a:t>Pre-Turnaround</a:t>
          </a:r>
        </a:p>
      </dgm:t>
    </dgm:pt>
    <dgm:pt modelId="{3A376AA5-CB3A-4B45-B793-12498211CB81}" type="parTrans" cxnId="{CF94324E-2D56-40FA-9D1E-15FF46993FB2}">
      <dgm:prSet/>
      <dgm:spPr/>
      <dgm:t>
        <a:bodyPr/>
        <a:lstStyle/>
        <a:p>
          <a:endParaRPr lang="en-US"/>
        </a:p>
      </dgm:t>
    </dgm:pt>
    <dgm:pt modelId="{1B549F99-5961-443A-99F3-77D482FEFCC6}" type="sibTrans" cxnId="{CF94324E-2D56-40FA-9D1E-15FF46993FB2}">
      <dgm:prSet/>
      <dgm:spPr/>
      <dgm:t>
        <a:bodyPr/>
        <a:lstStyle/>
        <a:p>
          <a:endParaRPr lang="en-US" dirty="0"/>
        </a:p>
      </dgm:t>
    </dgm:pt>
    <dgm:pt modelId="{BE37D97F-D8B5-4F82-9407-6B333348751A}">
      <dgm:prSet phldrT="[Text]"/>
      <dgm:spPr/>
      <dgm:t>
        <a:bodyPr/>
        <a:lstStyle/>
        <a:p>
          <a:r>
            <a:rPr lang="en-US" dirty="0"/>
            <a:t>Turnaround Execution</a:t>
          </a:r>
        </a:p>
      </dgm:t>
    </dgm:pt>
    <dgm:pt modelId="{4FDC1484-9606-4CC5-97D6-6A8434510D00}" type="parTrans" cxnId="{B28027A0-3730-45D7-B77F-AE8737715AFF}">
      <dgm:prSet/>
      <dgm:spPr/>
      <dgm:t>
        <a:bodyPr/>
        <a:lstStyle/>
        <a:p>
          <a:endParaRPr lang="en-US"/>
        </a:p>
      </dgm:t>
    </dgm:pt>
    <dgm:pt modelId="{43742A2A-4665-43A0-A632-D4CDD64B8028}" type="sibTrans" cxnId="{B28027A0-3730-45D7-B77F-AE8737715AFF}">
      <dgm:prSet/>
      <dgm:spPr/>
      <dgm:t>
        <a:bodyPr/>
        <a:lstStyle/>
        <a:p>
          <a:endParaRPr lang="en-US" dirty="0"/>
        </a:p>
      </dgm:t>
    </dgm:pt>
    <dgm:pt modelId="{7DB98AD1-AD9C-49E7-8468-8C14D1C305B8}">
      <dgm:prSet phldrT="[Text]"/>
      <dgm:spPr/>
      <dgm:t>
        <a:bodyPr/>
        <a:lstStyle/>
        <a:p>
          <a:r>
            <a:rPr lang="en-US" dirty="0"/>
            <a:t>Look Back</a:t>
          </a:r>
        </a:p>
      </dgm:t>
    </dgm:pt>
    <dgm:pt modelId="{3AF1670D-FA6B-4A8E-BE0E-B17E341E6DE3}" type="parTrans" cxnId="{022505FA-42C9-4448-9DEB-885981697ED0}">
      <dgm:prSet/>
      <dgm:spPr/>
      <dgm:t>
        <a:bodyPr/>
        <a:lstStyle/>
        <a:p>
          <a:endParaRPr lang="en-US"/>
        </a:p>
      </dgm:t>
    </dgm:pt>
    <dgm:pt modelId="{97CC2576-A586-4ADE-AA99-4C8539CFE50C}" type="sibTrans" cxnId="{022505FA-42C9-4448-9DEB-885981697ED0}">
      <dgm:prSet/>
      <dgm:spPr/>
      <dgm:t>
        <a:bodyPr/>
        <a:lstStyle/>
        <a:p>
          <a:endParaRPr lang="en-US" dirty="0"/>
        </a:p>
      </dgm:t>
    </dgm:pt>
    <dgm:pt modelId="{E09CAEC7-7D4E-45EF-ADEF-3C92A53D04D7}" type="pres">
      <dgm:prSet presAssocID="{DD80AE2D-0F21-493C-89C5-E53672A1D6A1}" presName="cycle" presStyleCnt="0">
        <dgm:presLayoutVars>
          <dgm:dir/>
          <dgm:resizeHandles val="exact"/>
        </dgm:presLayoutVars>
      </dgm:prSet>
      <dgm:spPr/>
    </dgm:pt>
    <dgm:pt modelId="{2EE761E5-B265-4C15-817D-13684977E5D4}" type="pres">
      <dgm:prSet presAssocID="{1A71F2A1-C909-49DC-BDC9-F39D346C9A5A}" presName="node" presStyleLbl="node1" presStyleIdx="0" presStyleCnt="6">
        <dgm:presLayoutVars>
          <dgm:bulletEnabled val="1"/>
        </dgm:presLayoutVars>
      </dgm:prSet>
      <dgm:spPr/>
    </dgm:pt>
    <dgm:pt modelId="{6DAF1789-0C6D-4B97-901C-B13B7EB6C778}" type="pres">
      <dgm:prSet presAssocID="{1C67CCB7-F26C-4C0C-946C-00E3EE1051FE}" presName="sibTrans" presStyleLbl="sibTrans2D1" presStyleIdx="0" presStyleCnt="6"/>
      <dgm:spPr/>
    </dgm:pt>
    <dgm:pt modelId="{C9913E29-F969-4F10-9C89-D665BF45529C}" type="pres">
      <dgm:prSet presAssocID="{1C67CCB7-F26C-4C0C-946C-00E3EE1051FE}" presName="connectorText" presStyleLbl="sibTrans2D1" presStyleIdx="0" presStyleCnt="6"/>
      <dgm:spPr/>
    </dgm:pt>
    <dgm:pt modelId="{2EBBDE9D-B5D6-4476-A3C2-AF7FACB72A25}" type="pres">
      <dgm:prSet presAssocID="{D6A8B2C1-2DA6-4F46-9814-0BB412AF3F52}" presName="node" presStyleLbl="node1" presStyleIdx="1" presStyleCnt="6">
        <dgm:presLayoutVars>
          <dgm:bulletEnabled val="1"/>
        </dgm:presLayoutVars>
      </dgm:prSet>
      <dgm:spPr/>
    </dgm:pt>
    <dgm:pt modelId="{8062139D-967C-490E-A486-4AD7758A8ED2}" type="pres">
      <dgm:prSet presAssocID="{E8D2016C-6927-49BC-80AD-CF67E293D5F9}" presName="sibTrans" presStyleLbl="sibTrans2D1" presStyleIdx="1" presStyleCnt="6"/>
      <dgm:spPr/>
    </dgm:pt>
    <dgm:pt modelId="{8A26E842-D4EB-4A5E-9978-BE14236E9EF5}" type="pres">
      <dgm:prSet presAssocID="{E8D2016C-6927-49BC-80AD-CF67E293D5F9}" presName="connectorText" presStyleLbl="sibTrans2D1" presStyleIdx="1" presStyleCnt="6"/>
      <dgm:spPr/>
    </dgm:pt>
    <dgm:pt modelId="{04D12108-7CD3-4F07-9E26-2E0D8F496AED}" type="pres">
      <dgm:prSet presAssocID="{40154A33-F270-46AB-B98F-514D9EA9BB6B}" presName="node" presStyleLbl="node1" presStyleIdx="2" presStyleCnt="6">
        <dgm:presLayoutVars>
          <dgm:bulletEnabled val="1"/>
        </dgm:presLayoutVars>
      </dgm:prSet>
      <dgm:spPr/>
    </dgm:pt>
    <dgm:pt modelId="{4C9BE85D-CEDC-4490-8904-8879282C9242}" type="pres">
      <dgm:prSet presAssocID="{3D609867-484D-4A9A-B617-65878369F348}" presName="sibTrans" presStyleLbl="sibTrans2D1" presStyleIdx="2" presStyleCnt="6"/>
      <dgm:spPr/>
    </dgm:pt>
    <dgm:pt modelId="{332EB067-BEFB-42B9-B1F1-A904B260C443}" type="pres">
      <dgm:prSet presAssocID="{3D609867-484D-4A9A-B617-65878369F348}" presName="connectorText" presStyleLbl="sibTrans2D1" presStyleIdx="2" presStyleCnt="6"/>
      <dgm:spPr/>
    </dgm:pt>
    <dgm:pt modelId="{8885126B-F39E-4A87-BCEC-4FDA9E24915D}" type="pres">
      <dgm:prSet presAssocID="{C95F7552-1451-42C9-BF60-BB398BAF7273}" presName="node" presStyleLbl="node1" presStyleIdx="3" presStyleCnt="6">
        <dgm:presLayoutVars>
          <dgm:bulletEnabled val="1"/>
        </dgm:presLayoutVars>
      </dgm:prSet>
      <dgm:spPr/>
    </dgm:pt>
    <dgm:pt modelId="{E0FF4E1B-ACAB-47C4-9590-BFD9F871C82B}" type="pres">
      <dgm:prSet presAssocID="{1B549F99-5961-443A-99F3-77D482FEFCC6}" presName="sibTrans" presStyleLbl="sibTrans2D1" presStyleIdx="3" presStyleCnt="6"/>
      <dgm:spPr/>
    </dgm:pt>
    <dgm:pt modelId="{9CD45FEB-FD45-4A14-A47D-20CB3E1D0EC5}" type="pres">
      <dgm:prSet presAssocID="{1B549F99-5961-443A-99F3-77D482FEFCC6}" presName="connectorText" presStyleLbl="sibTrans2D1" presStyleIdx="3" presStyleCnt="6"/>
      <dgm:spPr/>
    </dgm:pt>
    <dgm:pt modelId="{787476C6-82BA-4C28-9417-2B1707BA9792}" type="pres">
      <dgm:prSet presAssocID="{BE37D97F-D8B5-4F82-9407-6B333348751A}" presName="node" presStyleLbl="node1" presStyleIdx="4" presStyleCnt="6">
        <dgm:presLayoutVars>
          <dgm:bulletEnabled val="1"/>
        </dgm:presLayoutVars>
      </dgm:prSet>
      <dgm:spPr/>
    </dgm:pt>
    <dgm:pt modelId="{CDEBDAE4-F441-4BED-8991-41184E867BE4}" type="pres">
      <dgm:prSet presAssocID="{43742A2A-4665-43A0-A632-D4CDD64B8028}" presName="sibTrans" presStyleLbl="sibTrans2D1" presStyleIdx="4" presStyleCnt="6"/>
      <dgm:spPr/>
    </dgm:pt>
    <dgm:pt modelId="{6A9CEA2F-B4FC-4A88-8A23-36E367D020E3}" type="pres">
      <dgm:prSet presAssocID="{43742A2A-4665-43A0-A632-D4CDD64B8028}" presName="connectorText" presStyleLbl="sibTrans2D1" presStyleIdx="4" presStyleCnt="6"/>
      <dgm:spPr/>
    </dgm:pt>
    <dgm:pt modelId="{C34EEF6E-76EF-4492-866D-26C396C88926}" type="pres">
      <dgm:prSet presAssocID="{7DB98AD1-AD9C-49E7-8468-8C14D1C305B8}" presName="node" presStyleLbl="node1" presStyleIdx="5" presStyleCnt="6">
        <dgm:presLayoutVars>
          <dgm:bulletEnabled val="1"/>
        </dgm:presLayoutVars>
      </dgm:prSet>
      <dgm:spPr/>
    </dgm:pt>
    <dgm:pt modelId="{F030A840-E219-4C56-A3B8-CABFC12723C7}" type="pres">
      <dgm:prSet presAssocID="{97CC2576-A586-4ADE-AA99-4C8539CFE50C}" presName="sibTrans" presStyleLbl="sibTrans2D1" presStyleIdx="5" presStyleCnt="6"/>
      <dgm:spPr/>
    </dgm:pt>
    <dgm:pt modelId="{ABE73B43-3A89-4AF8-8A55-4F801632734C}" type="pres">
      <dgm:prSet presAssocID="{97CC2576-A586-4ADE-AA99-4C8539CFE50C}" presName="connectorText" presStyleLbl="sibTrans2D1" presStyleIdx="5" presStyleCnt="6"/>
      <dgm:spPr/>
    </dgm:pt>
  </dgm:ptLst>
  <dgm:cxnLst>
    <dgm:cxn modelId="{0FC7130A-A3FC-4811-AA71-67E97C6B9965}" type="presOf" srcId="{43742A2A-4665-43A0-A632-D4CDD64B8028}" destId="{6A9CEA2F-B4FC-4A88-8A23-36E367D020E3}" srcOrd="1" destOrd="0" presId="urn:microsoft.com/office/officeart/2005/8/layout/cycle2"/>
    <dgm:cxn modelId="{DBB10C10-2E45-4274-879D-8D885A42EC35}" type="presOf" srcId="{97CC2576-A586-4ADE-AA99-4C8539CFE50C}" destId="{F030A840-E219-4C56-A3B8-CABFC12723C7}" srcOrd="0" destOrd="0" presId="urn:microsoft.com/office/officeart/2005/8/layout/cycle2"/>
    <dgm:cxn modelId="{8F206524-64AF-4A2F-BCA2-26121E1A0055}" type="presOf" srcId="{1B549F99-5961-443A-99F3-77D482FEFCC6}" destId="{E0FF4E1B-ACAB-47C4-9590-BFD9F871C82B}" srcOrd="0" destOrd="0" presId="urn:microsoft.com/office/officeart/2005/8/layout/cycle2"/>
    <dgm:cxn modelId="{4A12712C-9389-40D5-A7D8-B8F552220E37}" type="presOf" srcId="{43742A2A-4665-43A0-A632-D4CDD64B8028}" destId="{CDEBDAE4-F441-4BED-8991-41184E867BE4}" srcOrd="0" destOrd="0" presId="urn:microsoft.com/office/officeart/2005/8/layout/cycle2"/>
    <dgm:cxn modelId="{B2A5E830-AD7F-4264-BB2D-80B7ABEBD345}" type="presOf" srcId="{1A71F2A1-C909-49DC-BDC9-F39D346C9A5A}" destId="{2EE761E5-B265-4C15-817D-13684977E5D4}" srcOrd="0" destOrd="0" presId="urn:microsoft.com/office/officeart/2005/8/layout/cycle2"/>
    <dgm:cxn modelId="{913ABE66-7EC8-4585-A0CD-09B651586E2F}" type="presOf" srcId="{1B549F99-5961-443A-99F3-77D482FEFCC6}" destId="{9CD45FEB-FD45-4A14-A47D-20CB3E1D0EC5}" srcOrd="1" destOrd="0" presId="urn:microsoft.com/office/officeart/2005/8/layout/cycle2"/>
    <dgm:cxn modelId="{4EB4F169-1AC2-4D53-8A49-A651F70726DF}" type="presOf" srcId="{DD80AE2D-0F21-493C-89C5-E53672A1D6A1}" destId="{E09CAEC7-7D4E-45EF-ADEF-3C92A53D04D7}" srcOrd="0" destOrd="0" presId="urn:microsoft.com/office/officeart/2005/8/layout/cycle2"/>
    <dgm:cxn modelId="{CF94324E-2D56-40FA-9D1E-15FF46993FB2}" srcId="{DD80AE2D-0F21-493C-89C5-E53672A1D6A1}" destId="{C95F7552-1451-42C9-BF60-BB398BAF7273}" srcOrd="3" destOrd="0" parTransId="{3A376AA5-CB3A-4B45-B793-12498211CB81}" sibTransId="{1B549F99-5961-443A-99F3-77D482FEFCC6}"/>
    <dgm:cxn modelId="{E410384E-0E3F-460A-A347-C19A7D76AC19}" type="presOf" srcId="{C95F7552-1451-42C9-BF60-BB398BAF7273}" destId="{8885126B-F39E-4A87-BCEC-4FDA9E24915D}" srcOrd="0" destOrd="0" presId="urn:microsoft.com/office/officeart/2005/8/layout/cycle2"/>
    <dgm:cxn modelId="{5061A96E-2C87-4EF4-B509-A0CF64633536}" type="presOf" srcId="{7DB98AD1-AD9C-49E7-8468-8C14D1C305B8}" destId="{C34EEF6E-76EF-4492-866D-26C396C88926}" srcOrd="0" destOrd="0" presId="urn:microsoft.com/office/officeart/2005/8/layout/cycle2"/>
    <dgm:cxn modelId="{C43F6F50-270E-4D7D-AA65-5D0CAD65D063}" type="presOf" srcId="{BE37D97F-D8B5-4F82-9407-6B333348751A}" destId="{787476C6-82BA-4C28-9417-2B1707BA9792}" srcOrd="0" destOrd="0" presId="urn:microsoft.com/office/officeart/2005/8/layout/cycle2"/>
    <dgm:cxn modelId="{0FACA678-1412-48A7-945A-5F8C29B172BC}" type="presOf" srcId="{97CC2576-A586-4ADE-AA99-4C8539CFE50C}" destId="{ABE73B43-3A89-4AF8-8A55-4F801632734C}" srcOrd="1" destOrd="0" presId="urn:microsoft.com/office/officeart/2005/8/layout/cycle2"/>
    <dgm:cxn modelId="{334BF87D-315A-4C21-BE07-8471938C68CF}" type="presOf" srcId="{E8D2016C-6927-49BC-80AD-CF67E293D5F9}" destId="{8A26E842-D4EB-4A5E-9978-BE14236E9EF5}" srcOrd="1" destOrd="0" presId="urn:microsoft.com/office/officeart/2005/8/layout/cycle2"/>
    <dgm:cxn modelId="{D759D880-1E99-4C26-90E7-265B00D35374}" type="presOf" srcId="{D6A8B2C1-2DA6-4F46-9814-0BB412AF3F52}" destId="{2EBBDE9D-B5D6-4476-A3C2-AF7FACB72A25}" srcOrd="0" destOrd="0" presId="urn:microsoft.com/office/officeart/2005/8/layout/cycle2"/>
    <dgm:cxn modelId="{921EB587-E7D5-463D-8981-E452FF1AC167}" srcId="{DD80AE2D-0F21-493C-89C5-E53672A1D6A1}" destId="{40154A33-F270-46AB-B98F-514D9EA9BB6B}" srcOrd="2" destOrd="0" parTransId="{496A8277-5297-49E4-9E20-777BB21D301D}" sibTransId="{3D609867-484D-4A9A-B617-65878369F348}"/>
    <dgm:cxn modelId="{3D708295-B1B1-4D93-900F-3CEE383BBEF0}" type="presOf" srcId="{3D609867-484D-4A9A-B617-65878369F348}" destId="{332EB067-BEFB-42B9-B1F1-A904B260C443}" srcOrd="1" destOrd="0" presId="urn:microsoft.com/office/officeart/2005/8/layout/cycle2"/>
    <dgm:cxn modelId="{B28027A0-3730-45D7-B77F-AE8737715AFF}" srcId="{DD80AE2D-0F21-493C-89C5-E53672A1D6A1}" destId="{BE37D97F-D8B5-4F82-9407-6B333348751A}" srcOrd="4" destOrd="0" parTransId="{4FDC1484-9606-4CC5-97D6-6A8434510D00}" sibTransId="{43742A2A-4665-43A0-A632-D4CDD64B8028}"/>
    <dgm:cxn modelId="{15573FAD-AB83-4932-A1AD-2C4B1DA0C7D0}" type="presOf" srcId="{1C67CCB7-F26C-4C0C-946C-00E3EE1051FE}" destId="{6DAF1789-0C6D-4B97-901C-B13B7EB6C778}" srcOrd="0" destOrd="0" presId="urn:microsoft.com/office/officeart/2005/8/layout/cycle2"/>
    <dgm:cxn modelId="{98FED2B4-ABE2-425C-8B3B-0C789D0A1F94}" srcId="{DD80AE2D-0F21-493C-89C5-E53672A1D6A1}" destId="{1A71F2A1-C909-49DC-BDC9-F39D346C9A5A}" srcOrd="0" destOrd="0" parTransId="{EC5C3738-344B-4677-A715-4BE3356C0BB2}" sibTransId="{1C67CCB7-F26C-4C0C-946C-00E3EE1051FE}"/>
    <dgm:cxn modelId="{E608EDBD-D948-4CEE-885B-A0B3B369F281}" type="presOf" srcId="{3D609867-484D-4A9A-B617-65878369F348}" destId="{4C9BE85D-CEDC-4490-8904-8879282C9242}" srcOrd="0" destOrd="0" presId="urn:microsoft.com/office/officeart/2005/8/layout/cycle2"/>
    <dgm:cxn modelId="{E3DB8DCC-57DD-4C06-B21F-0638ACD4A5E5}" type="presOf" srcId="{40154A33-F270-46AB-B98F-514D9EA9BB6B}" destId="{04D12108-7CD3-4F07-9E26-2E0D8F496AED}" srcOrd="0" destOrd="0" presId="urn:microsoft.com/office/officeart/2005/8/layout/cycle2"/>
    <dgm:cxn modelId="{F7F447D6-9DA9-4FB5-89EA-7A0294AAEFA0}" type="presOf" srcId="{E8D2016C-6927-49BC-80AD-CF67E293D5F9}" destId="{8062139D-967C-490E-A486-4AD7758A8ED2}" srcOrd="0" destOrd="0" presId="urn:microsoft.com/office/officeart/2005/8/layout/cycle2"/>
    <dgm:cxn modelId="{022505FA-42C9-4448-9DEB-885981697ED0}" srcId="{DD80AE2D-0F21-493C-89C5-E53672A1D6A1}" destId="{7DB98AD1-AD9C-49E7-8468-8C14D1C305B8}" srcOrd="5" destOrd="0" parTransId="{3AF1670D-FA6B-4A8E-BE0E-B17E341E6DE3}" sibTransId="{97CC2576-A586-4ADE-AA99-4C8539CFE50C}"/>
    <dgm:cxn modelId="{B3C3B1FC-8D88-42F5-9A74-0FF38B9B6FB1}" srcId="{DD80AE2D-0F21-493C-89C5-E53672A1D6A1}" destId="{D6A8B2C1-2DA6-4F46-9814-0BB412AF3F52}" srcOrd="1" destOrd="0" parTransId="{655ED378-C9EC-431A-B0BB-E8074FBC6B88}" sibTransId="{E8D2016C-6927-49BC-80AD-CF67E293D5F9}"/>
    <dgm:cxn modelId="{BA1B4CFE-EA08-45DB-88EB-F85ABF001649}" type="presOf" srcId="{1C67CCB7-F26C-4C0C-946C-00E3EE1051FE}" destId="{C9913E29-F969-4F10-9C89-D665BF45529C}" srcOrd="1" destOrd="0" presId="urn:microsoft.com/office/officeart/2005/8/layout/cycle2"/>
    <dgm:cxn modelId="{EB4E7160-836D-472D-BC82-AB915D332D59}" type="presParOf" srcId="{E09CAEC7-7D4E-45EF-ADEF-3C92A53D04D7}" destId="{2EE761E5-B265-4C15-817D-13684977E5D4}" srcOrd="0" destOrd="0" presId="urn:microsoft.com/office/officeart/2005/8/layout/cycle2"/>
    <dgm:cxn modelId="{76EFA4EC-EE03-492A-998B-0B96B12039C8}" type="presParOf" srcId="{E09CAEC7-7D4E-45EF-ADEF-3C92A53D04D7}" destId="{6DAF1789-0C6D-4B97-901C-B13B7EB6C778}" srcOrd="1" destOrd="0" presId="urn:microsoft.com/office/officeart/2005/8/layout/cycle2"/>
    <dgm:cxn modelId="{08528AAB-9C79-4A5E-A857-14A9115F65AC}" type="presParOf" srcId="{6DAF1789-0C6D-4B97-901C-B13B7EB6C778}" destId="{C9913E29-F969-4F10-9C89-D665BF45529C}" srcOrd="0" destOrd="0" presId="urn:microsoft.com/office/officeart/2005/8/layout/cycle2"/>
    <dgm:cxn modelId="{BAF9F482-89B1-44CC-90FE-333BB852E693}" type="presParOf" srcId="{E09CAEC7-7D4E-45EF-ADEF-3C92A53D04D7}" destId="{2EBBDE9D-B5D6-4476-A3C2-AF7FACB72A25}" srcOrd="2" destOrd="0" presId="urn:microsoft.com/office/officeart/2005/8/layout/cycle2"/>
    <dgm:cxn modelId="{EC2221F8-B3F5-42A6-B0E1-55A2B59A4DFB}" type="presParOf" srcId="{E09CAEC7-7D4E-45EF-ADEF-3C92A53D04D7}" destId="{8062139D-967C-490E-A486-4AD7758A8ED2}" srcOrd="3" destOrd="0" presId="urn:microsoft.com/office/officeart/2005/8/layout/cycle2"/>
    <dgm:cxn modelId="{3D91C60A-D3A3-4FA9-8BB7-A1CDA4192DCA}" type="presParOf" srcId="{8062139D-967C-490E-A486-4AD7758A8ED2}" destId="{8A26E842-D4EB-4A5E-9978-BE14236E9EF5}" srcOrd="0" destOrd="0" presId="urn:microsoft.com/office/officeart/2005/8/layout/cycle2"/>
    <dgm:cxn modelId="{36EE609B-5BBD-4FEF-83D3-92F4D0743A6F}" type="presParOf" srcId="{E09CAEC7-7D4E-45EF-ADEF-3C92A53D04D7}" destId="{04D12108-7CD3-4F07-9E26-2E0D8F496AED}" srcOrd="4" destOrd="0" presId="urn:microsoft.com/office/officeart/2005/8/layout/cycle2"/>
    <dgm:cxn modelId="{2113921F-D077-472A-A88B-5EBDD831E015}" type="presParOf" srcId="{E09CAEC7-7D4E-45EF-ADEF-3C92A53D04D7}" destId="{4C9BE85D-CEDC-4490-8904-8879282C9242}" srcOrd="5" destOrd="0" presId="urn:microsoft.com/office/officeart/2005/8/layout/cycle2"/>
    <dgm:cxn modelId="{52BE4FE6-B18F-4027-8F1D-A5BBE1280CD7}" type="presParOf" srcId="{4C9BE85D-CEDC-4490-8904-8879282C9242}" destId="{332EB067-BEFB-42B9-B1F1-A904B260C443}" srcOrd="0" destOrd="0" presId="urn:microsoft.com/office/officeart/2005/8/layout/cycle2"/>
    <dgm:cxn modelId="{DB8CE405-F341-46B8-B676-EFE845CAC483}" type="presParOf" srcId="{E09CAEC7-7D4E-45EF-ADEF-3C92A53D04D7}" destId="{8885126B-F39E-4A87-BCEC-4FDA9E24915D}" srcOrd="6" destOrd="0" presId="urn:microsoft.com/office/officeart/2005/8/layout/cycle2"/>
    <dgm:cxn modelId="{9A0626AB-0951-4B27-8249-6F88A43E13F0}" type="presParOf" srcId="{E09CAEC7-7D4E-45EF-ADEF-3C92A53D04D7}" destId="{E0FF4E1B-ACAB-47C4-9590-BFD9F871C82B}" srcOrd="7" destOrd="0" presId="urn:microsoft.com/office/officeart/2005/8/layout/cycle2"/>
    <dgm:cxn modelId="{9990F3A3-6D3C-4D64-9740-57520BB43EB9}" type="presParOf" srcId="{E0FF4E1B-ACAB-47C4-9590-BFD9F871C82B}" destId="{9CD45FEB-FD45-4A14-A47D-20CB3E1D0EC5}" srcOrd="0" destOrd="0" presId="urn:microsoft.com/office/officeart/2005/8/layout/cycle2"/>
    <dgm:cxn modelId="{3BB718F5-F342-4E7D-BF7F-6F58566D7030}" type="presParOf" srcId="{E09CAEC7-7D4E-45EF-ADEF-3C92A53D04D7}" destId="{787476C6-82BA-4C28-9417-2B1707BA9792}" srcOrd="8" destOrd="0" presId="urn:microsoft.com/office/officeart/2005/8/layout/cycle2"/>
    <dgm:cxn modelId="{215A0258-0083-435D-BC1A-EAADA7F2AA62}" type="presParOf" srcId="{E09CAEC7-7D4E-45EF-ADEF-3C92A53D04D7}" destId="{CDEBDAE4-F441-4BED-8991-41184E867BE4}" srcOrd="9" destOrd="0" presId="urn:microsoft.com/office/officeart/2005/8/layout/cycle2"/>
    <dgm:cxn modelId="{C988B0D1-9F61-410D-84CC-FB387AC4C485}" type="presParOf" srcId="{CDEBDAE4-F441-4BED-8991-41184E867BE4}" destId="{6A9CEA2F-B4FC-4A88-8A23-36E367D020E3}" srcOrd="0" destOrd="0" presId="urn:microsoft.com/office/officeart/2005/8/layout/cycle2"/>
    <dgm:cxn modelId="{80B152C7-7C45-4E26-991D-9151EF60BC82}" type="presParOf" srcId="{E09CAEC7-7D4E-45EF-ADEF-3C92A53D04D7}" destId="{C34EEF6E-76EF-4492-866D-26C396C88926}" srcOrd="10" destOrd="0" presId="urn:microsoft.com/office/officeart/2005/8/layout/cycle2"/>
    <dgm:cxn modelId="{461EDD9C-1B58-47C8-90D5-BC76A9B12C0C}" type="presParOf" srcId="{E09CAEC7-7D4E-45EF-ADEF-3C92A53D04D7}" destId="{F030A840-E219-4C56-A3B8-CABFC12723C7}" srcOrd="11" destOrd="0" presId="urn:microsoft.com/office/officeart/2005/8/layout/cycle2"/>
    <dgm:cxn modelId="{A9F5544F-0FBB-4E38-966F-8939E995DFEF}" type="presParOf" srcId="{F030A840-E219-4C56-A3B8-CABFC12723C7}" destId="{ABE73B43-3A89-4AF8-8A55-4F801632734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761E5-B265-4C15-817D-13684977E5D4}">
      <dsp:nvSpPr>
        <dsp:cNvPr id="0" name=""/>
        <dsp:cNvSpPr/>
      </dsp:nvSpPr>
      <dsp:spPr>
        <a:xfrm>
          <a:off x="3281980" y="1248"/>
          <a:ext cx="1297438" cy="12974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Strategic Planning</a:t>
          </a:r>
        </a:p>
      </dsp:txBody>
      <dsp:txXfrm>
        <a:off x="3471985" y="191253"/>
        <a:ext cx="917428" cy="917428"/>
      </dsp:txXfrm>
    </dsp:sp>
    <dsp:sp modelId="{6DAF1789-0C6D-4B97-901C-B13B7EB6C778}">
      <dsp:nvSpPr>
        <dsp:cNvPr id="0" name=""/>
        <dsp:cNvSpPr/>
      </dsp:nvSpPr>
      <dsp:spPr>
        <a:xfrm rot="1800000">
          <a:off x="4593113" y="912761"/>
          <a:ext cx="343957" cy="43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600025" y="974541"/>
        <a:ext cx="240770" cy="262731"/>
      </dsp:txXfrm>
    </dsp:sp>
    <dsp:sp modelId="{2EBBDE9D-B5D6-4476-A3C2-AF7FACB72A25}">
      <dsp:nvSpPr>
        <dsp:cNvPr id="0" name=""/>
        <dsp:cNvSpPr/>
      </dsp:nvSpPr>
      <dsp:spPr>
        <a:xfrm>
          <a:off x="4967625" y="974456"/>
          <a:ext cx="1297438" cy="12974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Scope Planning</a:t>
          </a:r>
        </a:p>
      </dsp:txBody>
      <dsp:txXfrm>
        <a:off x="5157630" y="1164461"/>
        <a:ext cx="917428" cy="917428"/>
      </dsp:txXfrm>
    </dsp:sp>
    <dsp:sp modelId="{8062139D-967C-490E-A486-4AD7758A8ED2}">
      <dsp:nvSpPr>
        <dsp:cNvPr id="0" name=""/>
        <dsp:cNvSpPr/>
      </dsp:nvSpPr>
      <dsp:spPr>
        <a:xfrm rot="5400000">
          <a:off x="5444365" y="2367705"/>
          <a:ext cx="343957" cy="43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5495959" y="2403689"/>
        <a:ext cx="240770" cy="262731"/>
      </dsp:txXfrm>
    </dsp:sp>
    <dsp:sp modelId="{04D12108-7CD3-4F07-9E26-2E0D8F496AED}">
      <dsp:nvSpPr>
        <dsp:cNvPr id="0" name=""/>
        <dsp:cNvSpPr/>
      </dsp:nvSpPr>
      <dsp:spPr>
        <a:xfrm>
          <a:off x="4967625" y="2920870"/>
          <a:ext cx="1297438" cy="12974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Detail/Task Planning</a:t>
          </a:r>
        </a:p>
      </dsp:txBody>
      <dsp:txXfrm>
        <a:off x="5157630" y="3110875"/>
        <a:ext cx="917428" cy="917428"/>
      </dsp:txXfrm>
    </dsp:sp>
    <dsp:sp modelId="{4C9BE85D-CEDC-4490-8904-8879282C9242}">
      <dsp:nvSpPr>
        <dsp:cNvPr id="0" name=""/>
        <dsp:cNvSpPr/>
      </dsp:nvSpPr>
      <dsp:spPr>
        <a:xfrm rot="9000000">
          <a:off x="4609973" y="3832383"/>
          <a:ext cx="343957" cy="43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4706248" y="3894163"/>
        <a:ext cx="240770" cy="262731"/>
      </dsp:txXfrm>
    </dsp:sp>
    <dsp:sp modelId="{8885126B-F39E-4A87-BCEC-4FDA9E24915D}">
      <dsp:nvSpPr>
        <dsp:cNvPr id="0" name=""/>
        <dsp:cNvSpPr/>
      </dsp:nvSpPr>
      <dsp:spPr>
        <a:xfrm>
          <a:off x="3281980" y="3894078"/>
          <a:ext cx="1297438" cy="12974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Pre-Turnaround</a:t>
          </a:r>
        </a:p>
      </dsp:txBody>
      <dsp:txXfrm>
        <a:off x="3471985" y="4084083"/>
        <a:ext cx="917428" cy="917428"/>
      </dsp:txXfrm>
    </dsp:sp>
    <dsp:sp modelId="{E0FF4E1B-ACAB-47C4-9590-BFD9F871C82B}">
      <dsp:nvSpPr>
        <dsp:cNvPr id="0" name=""/>
        <dsp:cNvSpPr/>
      </dsp:nvSpPr>
      <dsp:spPr>
        <a:xfrm rot="12600000">
          <a:off x="2924329" y="3842118"/>
          <a:ext cx="343957" cy="43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3020604" y="3955492"/>
        <a:ext cx="240770" cy="262731"/>
      </dsp:txXfrm>
    </dsp:sp>
    <dsp:sp modelId="{787476C6-82BA-4C28-9417-2B1707BA9792}">
      <dsp:nvSpPr>
        <dsp:cNvPr id="0" name=""/>
        <dsp:cNvSpPr/>
      </dsp:nvSpPr>
      <dsp:spPr>
        <a:xfrm>
          <a:off x="1596336" y="2920870"/>
          <a:ext cx="1297438" cy="12974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Turnaround Execution</a:t>
          </a:r>
        </a:p>
      </dsp:txBody>
      <dsp:txXfrm>
        <a:off x="1786341" y="3110875"/>
        <a:ext cx="917428" cy="917428"/>
      </dsp:txXfrm>
    </dsp:sp>
    <dsp:sp modelId="{CDEBDAE4-F441-4BED-8991-41184E867BE4}">
      <dsp:nvSpPr>
        <dsp:cNvPr id="0" name=""/>
        <dsp:cNvSpPr/>
      </dsp:nvSpPr>
      <dsp:spPr>
        <a:xfrm rot="16200000">
          <a:off x="2073076" y="2387174"/>
          <a:ext cx="343957" cy="43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124670" y="2526345"/>
        <a:ext cx="240770" cy="262731"/>
      </dsp:txXfrm>
    </dsp:sp>
    <dsp:sp modelId="{C34EEF6E-76EF-4492-866D-26C396C88926}">
      <dsp:nvSpPr>
        <dsp:cNvPr id="0" name=""/>
        <dsp:cNvSpPr/>
      </dsp:nvSpPr>
      <dsp:spPr>
        <a:xfrm>
          <a:off x="1596336" y="974456"/>
          <a:ext cx="1297438" cy="12974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Look Back</a:t>
          </a:r>
        </a:p>
      </dsp:txBody>
      <dsp:txXfrm>
        <a:off x="1786341" y="1164461"/>
        <a:ext cx="917428" cy="917428"/>
      </dsp:txXfrm>
    </dsp:sp>
    <dsp:sp modelId="{F030A840-E219-4C56-A3B8-CABFC12723C7}">
      <dsp:nvSpPr>
        <dsp:cNvPr id="0" name=""/>
        <dsp:cNvSpPr/>
      </dsp:nvSpPr>
      <dsp:spPr>
        <a:xfrm rot="19800000">
          <a:off x="2907468" y="922496"/>
          <a:ext cx="343957" cy="437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914380" y="1035870"/>
        <a:ext cx="240770" cy="26273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C83C3E-9706-49CD-8E62-196E1C3CA1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A154A76-91EA-4988-B801-C42E5C8709B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6B1A3-8A67-475B-B158-47437EFEE32A}" type="datetimeFigureOut">
              <a:rPr lang="en-US" smtClean="0"/>
              <a:t>3/28/2019</a:t>
            </a:fld>
            <a:endParaRPr lang="en-US" dirty="0"/>
          </a:p>
        </p:txBody>
      </p:sp>
      <p:sp>
        <p:nvSpPr>
          <p:cNvPr id="4" name="Slide Image Placeholder 3">
            <a:extLst>
              <a:ext uri="{FF2B5EF4-FFF2-40B4-BE49-F238E27FC236}">
                <a16:creationId xmlns:a16="http://schemas.microsoft.com/office/drawing/2014/main" id="{27BEB494-85D4-42AA-8701-DA6526546C3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a:extLst>
              <a:ext uri="{FF2B5EF4-FFF2-40B4-BE49-F238E27FC236}">
                <a16:creationId xmlns:a16="http://schemas.microsoft.com/office/drawing/2014/main" id="{A59B1490-DB73-4ACE-8D77-97FFB2122CD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AFED61B-57E0-43A5-B16F-46469D72E9C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a:extLst>
              <a:ext uri="{FF2B5EF4-FFF2-40B4-BE49-F238E27FC236}">
                <a16:creationId xmlns:a16="http://schemas.microsoft.com/office/drawing/2014/main" id="{BBF48145-DB0B-4332-BAFB-1D810A6E822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1A65B-CD51-46F0-A3D3-859A415B2883}"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graphic depiction of the steps a client goes through during the planning cycle.  Aggreko’s value is significantly more when we work with clients early on.  As you move clockwise, our value diminishes.  </a:t>
            </a:r>
          </a:p>
        </p:txBody>
      </p:sp>
      <p:sp>
        <p:nvSpPr>
          <p:cNvPr id="4" name="Slide Number Placeholder 3"/>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B0EA81ED-76EF-6D45-8EC8-3AB2504DC7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67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B0EA81ED-76EF-6D45-8EC8-3AB2504DC7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331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B0EA81ED-76EF-6D45-8EC8-3AB2504DC7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46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auto" latinLnBrk="0" hangingPunct="1">
              <a:lnSpc>
                <a:spcPct val="100000"/>
              </a:lnSpc>
              <a:spcBef>
                <a:spcPts val="0"/>
              </a:spcBef>
              <a:spcAft>
                <a:spcPts val="0"/>
              </a:spcAft>
              <a:buClrTx/>
              <a:buSzTx/>
              <a:buFontTx/>
              <a:buNone/>
              <a:tabLst/>
              <a:defRPr/>
            </a:pPr>
            <a:fld id="{B0EA81ED-76EF-6D45-8EC8-3AB2504DC7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3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9793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1ACCEB-0EAA-406E-A049-BCA60EE7713C}"/>
              </a:ext>
            </a:extLst>
          </p:cNvPr>
          <p:cNvSpPr/>
          <p:nvPr userDrawn="1"/>
        </p:nvSpPr>
        <p:spPr>
          <a:xfrm>
            <a:off x="0" y="0"/>
            <a:ext cx="12192000" cy="6858000"/>
          </a:xfrm>
          <a:prstGeom prst="rect">
            <a:avLst/>
          </a:prstGeom>
          <a:gradFill flip="none" rotWithShape="1">
            <a:gsLst>
              <a:gs pos="0">
                <a:srgbClr val="000000">
                  <a:alpha val="70000"/>
                </a:srgbClr>
              </a:gs>
              <a:gs pos="100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a:extLst>
              <a:ext uri="{FF2B5EF4-FFF2-40B4-BE49-F238E27FC236}">
                <a16:creationId xmlns:a16="http://schemas.microsoft.com/office/drawing/2014/main" id="{1E537CC7-F07B-42FC-80D4-DF54F53C50EE}"/>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3" name="Footer Placeholder 2">
            <a:extLst>
              <a:ext uri="{FF2B5EF4-FFF2-40B4-BE49-F238E27FC236}">
                <a16:creationId xmlns:a16="http://schemas.microsoft.com/office/drawing/2014/main" id="{30C1FF7B-DB51-4230-80CA-118E81BC6D1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AB9901-6B52-4F52-93DD-B1EBC15F7815}"/>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14" name="Group 13">
            <a:extLst>
              <a:ext uri="{FF2B5EF4-FFF2-40B4-BE49-F238E27FC236}">
                <a16:creationId xmlns:a16="http://schemas.microsoft.com/office/drawing/2014/main" id="{BFF59A8A-5515-41FA-82AC-9F8D1C9D9B3D}"/>
              </a:ext>
            </a:extLst>
          </p:cNvPr>
          <p:cNvGrpSpPr>
            <a:grpSpLocks noChangeAspect="1"/>
          </p:cNvGrpSpPr>
          <p:nvPr userDrawn="1"/>
        </p:nvGrpSpPr>
        <p:grpSpPr bwMode="auto">
          <a:xfrm>
            <a:off x="9640219" y="598599"/>
            <a:ext cx="1748369" cy="467906"/>
            <a:chOff x="4782" y="200"/>
            <a:chExt cx="766" cy="205"/>
          </a:xfrm>
          <a:solidFill>
            <a:schemeClr val="accent1"/>
          </a:solidFill>
        </p:grpSpPr>
        <p:sp>
          <p:nvSpPr>
            <p:cNvPr id="15" name="Freeform 5">
              <a:extLst>
                <a:ext uri="{FF2B5EF4-FFF2-40B4-BE49-F238E27FC236}">
                  <a16:creationId xmlns:a16="http://schemas.microsoft.com/office/drawing/2014/main" id="{9A1398AF-4095-4E8B-9C53-A4CB37BE2056}"/>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6">
              <a:extLst>
                <a:ext uri="{FF2B5EF4-FFF2-40B4-BE49-F238E27FC236}">
                  <a16:creationId xmlns:a16="http://schemas.microsoft.com/office/drawing/2014/main" id="{8CF439F5-4F1B-4E89-A286-50AE7BB203A7}"/>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7">
              <a:extLst>
                <a:ext uri="{FF2B5EF4-FFF2-40B4-BE49-F238E27FC236}">
                  <a16:creationId xmlns:a16="http://schemas.microsoft.com/office/drawing/2014/main" id="{568E3CBD-1B3F-4144-A9DB-4809CD22EB41}"/>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8">
              <a:extLst>
                <a:ext uri="{FF2B5EF4-FFF2-40B4-BE49-F238E27FC236}">
                  <a16:creationId xmlns:a16="http://schemas.microsoft.com/office/drawing/2014/main" id="{9A7B17C0-D341-4F3E-91DA-B65633C0F3FD}"/>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Freeform 9">
              <a:extLst>
                <a:ext uri="{FF2B5EF4-FFF2-40B4-BE49-F238E27FC236}">
                  <a16:creationId xmlns:a16="http://schemas.microsoft.com/office/drawing/2014/main" id="{5F784921-08CA-401A-99E8-8026A432021E}"/>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 name="Freeform 10">
              <a:extLst>
                <a:ext uri="{FF2B5EF4-FFF2-40B4-BE49-F238E27FC236}">
                  <a16:creationId xmlns:a16="http://schemas.microsoft.com/office/drawing/2014/main" id="{D7B3AD30-0665-4151-8C40-C0791AD3E9B1}"/>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 name="Freeform 11">
              <a:extLst>
                <a:ext uri="{FF2B5EF4-FFF2-40B4-BE49-F238E27FC236}">
                  <a16:creationId xmlns:a16="http://schemas.microsoft.com/office/drawing/2014/main" id="{FA6410A6-3135-4CC7-A849-B4AAD4098E56}"/>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12">
              <a:extLst>
                <a:ext uri="{FF2B5EF4-FFF2-40B4-BE49-F238E27FC236}">
                  <a16:creationId xmlns:a16="http://schemas.microsoft.com/office/drawing/2014/main" id="{66CBDF94-3C10-4E0C-B07D-8C1EA355F7EB}"/>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25" name="Title 24">
            <a:extLst>
              <a:ext uri="{FF2B5EF4-FFF2-40B4-BE49-F238E27FC236}">
                <a16:creationId xmlns:a16="http://schemas.microsoft.com/office/drawing/2014/main" id="{610679A6-F7D2-4B7C-999F-E1E56746749B}"/>
              </a:ext>
            </a:extLst>
          </p:cNvPr>
          <p:cNvSpPr>
            <a:spLocks noGrp="1"/>
          </p:cNvSpPr>
          <p:nvPr>
            <p:ph type="title" hasCustomPrompt="1"/>
          </p:nvPr>
        </p:nvSpPr>
        <p:spPr>
          <a:xfrm>
            <a:off x="1631562" y="3151368"/>
            <a:ext cx="7416765" cy="1141728"/>
          </a:xfrm>
        </p:spPr>
        <p:txBody>
          <a:bodyPr anchor="t">
            <a:normAutofit/>
          </a:bodyPr>
          <a:lstStyle>
            <a:lvl1pPr>
              <a:defRPr sz="3200">
                <a:solidFill>
                  <a:schemeClr val="bg1"/>
                </a:solidFill>
              </a:defRPr>
            </a:lvl1pPr>
          </a:lstStyle>
          <a:p>
            <a:r>
              <a:rPr lang="en-US" dirty="0"/>
              <a:t>Click to add presentation title over 2 lines max</a:t>
            </a:r>
            <a:endParaRPr lang="en-GB" dirty="0"/>
          </a:p>
        </p:txBody>
      </p:sp>
      <p:sp>
        <p:nvSpPr>
          <p:cNvPr id="27" name="Text Placeholder 26">
            <a:extLst>
              <a:ext uri="{FF2B5EF4-FFF2-40B4-BE49-F238E27FC236}">
                <a16:creationId xmlns:a16="http://schemas.microsoft.com/office/drawing/2014/main" id="{94D3A3AF-221F-4D1E-A41C-AB64F8F48EAD}"/>
              </a:ext>
            </a:extLst>
          </p:cNvPr>
          <p:cNvSpPr>
            <a:spLocks noGrp="1"/>
          </p:cNvSpPr>
          <p:nvPr>
            <p:ph type="body" sz="quarter" idx="13" hasCustomPrompt="1"/>
          </p:nvPr>
        </p:nvSpPr>
        <p:spPr>
          <a:xfrm>
            <a:off x="1631621" y="1742430"/>
            <a:ext cx="7417128" cy="684212"/>
          </a:xfrm>
        </p:spPr>
        <p:txBody>
          <a:bodyPr anchor="b">
            <a:normAutofit/>
          </a:bodyPr>
          <a:lstStyle>
            <a:lvl1pPr marL="0" indent="0">
              <a:buNone/>
              <a:defRPr sz="1800" b="1" u="none" cap="all" spc="0" baseline="0">
                <a:solidFill>
                  <a:schemeClr val="bg1"/>
                </a:solidFill>
                <a:uFill>
                  <a:solidFill>
                    <a:schemeClr val="accent1"/>
                  </a:solidFill>
                </a:uFill>
                <a:latin typeface="+mj-lt"/>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click to add sector heading here on 1 line</a:t>
            </a:r>
          </a:p>
        </p:txBody>
      </p:sp>
      <p:grpSp>
        <p:nvGrpSpPr>
          <p:cNvPr id="50" name="Group 49">
            <a:extLst>
              <a:ext uri="{FF2B5EF4-FFF2-40B4-BE49-F238E27FC236}">
                <a16:creationId xmlns:a16="http://schemas.microsoft.com/office/drawing/2014/main" id="{11DB5160-D07B-4EE4-8A1C-372C071499E7}"/>
              </a:ext>
            </a:extLst>
          </p:cNvPr>
          <p:cNvGrpSpPr/>
          <p:nvPr userDrawn="1"/>
        </p:nvGrpSpPr>
        <p:grpSpPr>
          <a:xfrm>
            <a:off x="-1980775" y="50025"/>
            <a:ext cx="1368152" cy="2383517"/>
            <a:chOff x="-1976792" y="50025"/>
            <a:chExt cx="1368152" cy="2383517"/>
          </a:xfrm>
        </p:grpSpPr>
        <p:sp>
          <p:nvSpPr>
            <p:cNvPr id="51" name="TextBox 50">
              <a:extLst>
                <a:ext uri="{FF2B5EF4-FFF2-40B4-BE49-F238E27FC236}">
                  <a16:creationId xmlns:a16="http://schemas.microsoft.com/office/drawing/2014/main" id="{8085CB37-FEAD-4B63-B5A2-093612B89650}"/>
                </a:ext>
              </a:extLst>
            </p:cNvPr>
            <p:cNvSpPr txBox="1"/>
            <p:nvPr/>
          </p:nvSpPr>
          <p:spPr>
            <a:xfrm>
              <a:off x="-1976792" y="740771"/>
              <a:ext cx="1368152" cy="1692771"/>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52" name="Group 51">
              <a:extLst>
                <a:ext uri="{FF2B5EF4-FFF2-40B4-BE49-F238E27FC236}">
                  <a16:creationId xmlns:a16="http://schemas.microsoft.com/office/drawing/2014/main" id="{AA2321BD-8C33-48FB-95CA-F96A8AD39E20}"/>
                </a:ext>
              </a:extLst>
            </p:cNvPr>
            <p:cNvGrpSpPr>
              <a:grpSpLocks noChangeAspect="1"/>
            </p:cNvGrpSpPr>
            <p:nvPr userDrawn="1"/>
          </p:nvGrpSpPr>
          <p:grpSpPr bwMode="auto">
            <a:xfrm>
              <a:off x="-1716868" y="178053"/>
              <a:ext cx="335767" cy="274418"/>
              <a:chOff x="431" y="79"/>
              <a:chExt cx="4882" cy="3990"/>
            </a:xfrm>
            <a:solidFill>
              <a:schemeClr val="accent1"/>
            </a:solidFill>
          </p:grpSpPr>
          <p:sp>
            <p:nvSpPr>
              <p:cNvPr id="55" name="Oval 9">
                <a:extLst>
                  <a:ext uri="{FF2B5EF4-FFF2-40B4-BE49-F238E27FC236}">
                    <a16:creationId xmlns:a16="http://schemas.microsoft.com/office/drawing/2014/main" id="{66CBF2A7-8BDD-41DB-A124-62B0B277E404}"/>
                  </a:ext>
                </a:extLst>
              </p:cNvPr>
              <p:cNvSpPr>
                <a:spLocks noChangeArrowheads="1"/>
              </p:cNvSpPr>
              <p:nvPr/>
            </p:nvSpPr>
            <p:spPr bwMode="auto">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10">
                <a:extLst>
                  <a:ext uri="{FF2B5EF4-FFF2-40B4-BE49-F238E27FC236}">
                    <a16:creationId xmlns:a16="http://schemas.microsoft.com/office/drawing/2014/main" id="{5D354C08-EC68-416D-9C24-9261A6F335AA}"/>
                  </a:ext>
                </a:extLst>
              </p:cNvPr>
              <p:cNvSpPr>
                <a:spLocks noEditPoints="1"/>
              </p:cNvSpPr>
              <p:nvPr/>
            </p:nvSpPr>
            <p:spPr bwMode="auto">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3" name="Donut 24">
              <a:extLst>
                <a:ext uri="{FF2B5EF4-FFF2-40B4-BE49-F238E27FC236}">
                  <a16:creationId xmlns:a16="http://schemas.microsoft.com/office/drawing/2014/main" id="{78B8EF5F-78FB-417F-8774-A5F845E7EEFD}"/>
                </a:ext>
              </a:extLst>
            </p:cNvPr>
            <p:cNvSpPr/>
            <p:nvPr userDrawn="1"/>
          </p:nvSpPr>
          <p:spPr>
            <a:xfrm>
              <a:off x="-1824879" y="5002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 name="Freeform 5">
              <a:extLst>
                <a:ext uri="{FF2B5EF4-FFF2-40B4-BE49-F238E27FC236}">
                  <a16:creationId xmlns:a16="http://schemas.microsoft.com/office/drawing/2014/main" id="{CEBAEF63-45CC-49B4-AA95-31182AF7948E}"/>
                </a:ext>
              </a:extLst>
            </p:cNvPr>
            <p:cNvSpPr>
              <a:spLocks noEditPoints="1"/>
            </p:cNvSpPr>
            <p:nvPr userDrawn="1"/>
          </p:nvSpPr>
          <p:spPr bwMode="auto">
            <a:xfrm>
              <a:off x="-1836506" y="32005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6" name="Shape 159">
            <a:extLst>
              <a:ext uri="{FF2B5EF4-FFF2-40B4-BE49-F238E27FC236}">
                <a16:creationId xmlns:a16="http://schemas.microsoft.com/office/drawing/2014/main" id="{AABC5A54-3935-4429-A978-36ADD9AD9843}"/>
              </a:ext>
            </a:extLst>
          </p:cNvPr>
          <p:cNvSpPr/>
          <p:nvPr userDrawn="1"/>
        </p:nvSpPr>
        <p:spPr>
          <a:xfrm>
            <a:off x="1631621" y="2514801"/>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369565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full width">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F3625D5-DEC3-4DBE-A2A6-2D7D16B6D41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1"/>
            <a:ext cx="12191264" cy="1090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2656"/>
            <a:ext cx="8815317"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8" name="Content Placeholder 7">
            <a:extLst>
              <a:ext uri="{FF2B5EF4-FFF2-40B4-BE49-F238E27FC236}">
                <a16:creationId xmlns:a16="http://schemas.microsoft.com/office/drawing/2014/main" id="{28FBC120-45D0-4C2E-8273-D107491712A7}"/>
              </a:ext>
            </a:extLst>
          </p:cNvPr>
          <p:cNvSpPr>
            <a:spLocks noGrp="1"/>
          </p:cNvSpPr>
          <p:nvPr>
            <p:ph sz="quarter" idx="14" hasCustomPrompt="1"/>
          </p:nvPr>
        </p:nvSpPr>
        <p:spPr>
          <a:xfrm>
            <a:off x="803275" y="1774800"/>
            <a:ext cx="10585450" cy="4330700"/>
          </a:xfrm>
        </p:spPr>
        <p:txBody>
          <a:bodyPr/>
          <a:lstStyle>
            <a:lvl1pPr>
              <a:defRPr/>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5" name="Shape 159">
            <a:extLst>
              <a:ext uri="{FF2B5EF4-FFF2-40B4-BE49-F238E27FC236}">
                <a16:creationId xmlns:a16="http://schemas.microsoft.com/office/drawing/2014/main" id="{52A2DD2C-764E-4739-B275-1057A8769505}"/>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305476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x conten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E1B337B-E890-4CFA-858A-C5E55248E3E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1"/>
            <a:ext cx="12191264" cy="1090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2656"/>
            <a:ext cx="8815317"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8" name="Content Placeholder 7">
            <a:extLst>
              <a:ext uri="{FF2B5EF4-FFF2-40B4-BE49-F238E27FC236}">
                <a16:creationId xmlns:a16="http://schemas.microsoft.com/office/drawing/2014/main" id="{28FBC120-45D0-4C2E-8273-D107491712A7}"/>
              </a:ext>
            </a:extLst>
          </p:cNvPr>
          <p:cNvSpPr>
            <a:spLocks noGrp="1"/>
          </p:cNvSpPr>
          <p:nvPr>
            <p:ph sz="quarter" idx="14" hasCustomPrompt="1"/>
          </p:nvPr>
        </p:nvSpPr>
        <p:spPr>
          <a:xfrm>
            <a:off x="803275" y="1774800"/>
            <a:ext cx="4788000" cy="4330700"/>
          </a:xfrm>
        </p:spPr>
        <p:txBody>
          <a:bodyPr/>
          <a:lstStyle>
            <a:lvl1pPr>
              <a:defRPr/>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Content Placeholder 7">
            <a:extLst>
              <a:ext uri="{FF2B5EF4-FFF2-40B4-BE49-F238E27FC236}">
                <a16:creationId xmlns:a16="http://schemas.microsoft.com/office/drawing/2014/main" id="{0BE7CFD5-93A7-4F36-A362-1D0A91DD872D}"/>
              </a:ext>
            </a:extLst>
          </p:cNvPr>
          <p:cNvSpPr>
            <a:spLocks noGrp="1"/>
          </p:cNvSpPr>
          <p:nvPr>
            <p:ph sz="quarter" idx="15" hasCustomPrompt="1"/>
          </p:nvPr>
        </p:nvSpPr>
        <p:spPr>
          <a:xfrm>
            <a:off x="6600725" y="1774800"/>
            <a:ext cx="4788000" cy="4330700"/>
          </a:xfrm>
        </p:spPr>
        <p:txBody>
          <a:bodyPr/>
          <a:lstStyle>
            <a:lvl1pPr>
              <a:defRPr/>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6" name="Shape 159">
            <a:extLst>
              <a:ext uri="{FF2B5EF4-FFF2-40B4-BE49-F238E27FC236}">
                <a16:creationId xmlns:a16="http://schemas.microsoft.com/office/drawing/2014/main" id="{CD3BEC00-7F71-4FE4-A754-99A8C881B140}"/>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270641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50 light grey text and graph">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FB01003-A655-4C0F-A4B3-BB5133029B2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2"/>
            <a:ext cx="6095264" cy="68580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6"/>
            <a:ext cx="5292726"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1" name="Chart Placeholder 10">
            <a:extLst>
              <a:ext uri="{FF2B5EF4-FFF2-40B4-BE49-F238E27FC236}">
                <a16:creationId xmlns:a16="http://schemas.microsoft.com/office/drawing/2014/main" id="{91581DEC-2E4F-4622-8792-49E225050E3B}"/>
              </a:ext>
            </a:extLst>
          </p:cNvPr>
          <p:cNvSpPr>
            <a:spLocks noGrp="1"/>
          </p:cNvSpPr>
          <p:nvPr>
            <p:ph type="chart" sz="quarter" idx="17"/>
          </p:nvPr>
        </p:nvSpPr>
        <p:spPr>
          <a:xfrm>
            <a:off x="6601169" y="1773238"/>
            <a:ext cx="4788000" cy="4332287"/>
          </a:xfrm>
        </p:spPr>
        <p:txBody>
          <a:bodyPr anchor="ctr">
            <a:normAutofit/>
          </a:bodyPr>
          <a:lstStyle>
            <a:lvl1pPr algn="ctr">
              <a:defRPr sz="1400" b="0"/>
            </a:lvl1pPr>
          </a:lstStyle>
          <a:p>
            <a:r>
              <a:rPr lang="en-US" dirty="0"/>
              <a:t>Click icon to add chart</a:t>
            </a:r>
            <a:endParaRPr lang="en-GB" dirty="0"/>
          </a:p>
        </p:txBody>
      </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803276" y="1773238"/>
            <a:ext cx="4788670" cy="4332287"/>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47" name="Group 46">
            <a:extLst>
              <a:ext uri="{FF2B5EF4-FFF2-40B4-BE49-F238E27FC236}">
                <a16:creationId xmlns:a16="http://schemas.microsoft.com/office/drawing/2014/main" id="{A9A04EFA-C0A8-4420-BA6B-992998234699}"/>
              </a:ext>
            </a:extLst>
          </p:cNvPr>
          <p:cNvGrpSpPr/>
          <p:nvPr userDrawn="1"/>
        </p:nvGrpSpPr>
        <p:grpSpPr>
          <a:xfrm>
            <a:off x="12410360" y="45148"/>
            <a:ext cx="2038568" cy="6116381"/>
            <a:chOff x="2195735" y="3605208"/>
            <a:chExt cx="2038568" cy="6116381"/>
          </a:xfrm>
        </p:grpSpPr>
        <p:grpSp>
          <p:nvGrpSpPr>
            <p:cNvPr id="48" name="Group 29">
              <a:extLst>
                <a:ext uri="{FF2B5EF4-FFF2-40B4-BE49-F238E27FC236}">
                  <a16:creationId xmlns:a16="http://schemas.microsoft.com/office/drawing/2014/main" id="{07A34E5C-35D6-4BB3-8C0A-53064E548974}"/>
                </a:ext>
              </a:extLst>
            </p:cNvPr>
            <p:cNvGrpSpPr>
              <a:grpSpLocks noChangeAspect="1"/>
            </p:cNvGrpSpPr>
            <p:nvPr/>
          </p:nvGrpSpPr>
          <p:grpSpPr bwMode="auto">
            <a:xfrm>
              <a:off x="2324546" y="3722531"/>
              <a:ext cx="305694" cy="305415"/>
              <a:chOff x="1176" y="332"/>
              <a:chExt cx="3282" cy="3279"/>
            </a:xfrm>
          </p:grpSpPr>
          <p:sp>
            <p:nvSpPr>
              <p:cNvPr id="52" name="Freeform 30">
                <a:extLst>
                  <a:ext uri="{FF2B5EF4-FFF2-40B4-BE49-F238E27FC236}">
                    <a16:creationId xmlns:a16="http://schemas.microsoft.com/office/drawing/2014/main" id="{501A1F73-4962-4B81-922E-BD41F1E57672}"/>
                  </a:ext>
                </a:extLst>
              </p:cNvPr>
              <p:cNvSpPr>
                <a:spLocks/>
              </p:cNvSpPr>
              <p:nvPr/>
            </p:nvSpPr>
            <p:spPr bwMode="auto">
              <a:xfrm>
                <a:off x="2941" y="332"/>
                <a:ext cx="1517" cy="1523"/>
              </a:xfrm>
              <a:custGeom>
                <a:avLst/>
                <a:gdLst>
                  <a:gd name="T0" fmla="*/ 0 w 189"/>
                  <a:gd name="T1" fmla="*/ 0 h 190"/>
                  <a:gd name="T2" fmla="*/ 0 w 189"/>
                  <a:gd name="T3" fmla="*/ 190 h 190"/>
                  <a:gd name="T4" fmla="*/ 189 w 189"/>
                  <a:gd name="T5" fmla="*/ 190 h 190"/>
                  <a:gd name="T6" fmla="*/ 0 w 189"/>
                  <a:gd name="T7" fmla="*/ 0 h 190"/>
                </a:gdLst>
                <a:ahLst/>
                <a:cxnLst>
                  <a:cxn ang="0">
                    <a:pos x="T0" y="T1"/>
                  </a:cxn>
                  <a:cxn ang="0">
                    <a:pos x="T2" y="T3"/>
                  </a:cxn>
                  <a:cxn ang="0">
                    <a:pos x="T4" y="T5"/>
                  </a:cxn>
                  <a:cxn ang="0">
                    <a:pos x="T6" y="T7"/>
                  </a:cxn>
                </a:cxnLst>
                <a:rect l="0" t="0" r="r" b="b"/>
                <a:pathLst>
                  <a:path w="189" h="190">
                    <a:moveTo>
                      <a:pt x="0" y="0"/>
                    </a:moveTo>
                    <a:lnTo>
                      <a:pt x="0" y="190"/>
                    </a:lnTo>
                    <a:lnTo>
                      <a:pt x="189" y="190"/>
                    </a:lnTo>
                    <a:cubicBezTo>
                      <a:pt x="182" y="88"/>
                      <a:pt x="101" y="7"/>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31">
                <a:extLst>
                  <a:ext uri="{FF2B5EF4-FFF2-40B4-BE49-F238E27FC236}">
                    <a16:creationId xmlns:a16="http://schemas.microsoft.com/office/drawing/2014/main" id="{F49D8352-1EE4-4177-A4D7-3E6DBBC02674}"/>
                  </a:ext>
                </a:extLst>
              </p:cNvPr>
              <p:cNvSpPr>
                <a:spLocks noEditPoints="1"/>
              </p:cNvSpPr>
              <p:nvPr/>
            </p:nvSpPr>
            <p:spPr bwMode="auto">
              <a:xfrm>
                <a:off x="2965" y="2080"/>
                <a:ext cx="1493" cy="1323"/>
              </a:xfrm>
              <a:custGeom>
                <a:avLst/>
                <a:gdLst>
                  <a:gd name="T0" fmla="*/ 0 w 186"/>
                  <a:gd name="T1" fmla="*/ 0 h 165"/>
                  <a:gd name="T2" fmla="*/ 81 w 186"/>
                  <a:gd name="T3" fmla="*/ 165 h 165"/>
                  <a:gd name="T4" fmla="*/ 186 w 186"/>
                  <a:gd name="T5" fmla="*/ 0 h 165"/>
                  <a:gd name="T6" fmla="*/ 0 w 186"/>
                  <a:gd name="T7" fmla="*/ 0 h 165"/>
                  <a:gd name="T8" fmla="*/ 92 w 186"/>
                  <a:gd name="T9" fmla="*/ 123 h 165"/>
                  <a:gd name="T10" fmla="*/ 46 w 186"/>
                  <a:gd name="T11" fmla="*/ 29 h 165"/>
                  <a:gd name="T12" fmla="*/ 153 w 186"/>
                  <a:gd name="T13" fmla="*/ 29 h 165"/>
                  <a:gd name="T14" fmla="*/ 92 w 186"/>
                  <a:gd name="T15" fmla="*/ 123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65">
                    <a:moveTo>
                      <a:pt x="0" y="0"/>
                    </a:moveTo>
                    <a:lnTo>
                      <a:pt x="81" y="165"/>
                    </a:lnTo>
                    <a:cubicBezTo>
                      <a:pt x="140" y="132"/>
                      <a:pt x="182" y="71"/>
                      <a:pt x="186" y="0"/>
                    </a:cubicBezTo>
                    <a:lnTo>
                      <a:pt x="0" y="0"/>
                    </a:lnTo>
                    <a:close/>
                    <a:moveTo>
                      <a:pt x="92" y="123"/>
                    </a:moveTo>
                    <a:lnTo>
                      <a:pt x="46" y="29"/>
                    </a:lnTo>
                    <a:lnTo>
                      <a:pt x="153" y="29"/>
                    </a:lnTo>
                    <a:cubicBezTo>
                      <a:pt x="144" y="66"/>
                      <a:pt x="123" y="99"/>
                      <a:pt x="92" y="1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32">
                <a:extLst>
                  <a:ext uri="{FF2B5EF4-FFF2-40B4-BE49-F238E27FC236}">
                    <a16:creationId xmlns:a16="http://schemas.microsoft.com/office/drawing/2014/main" id="{55381F03-FD67-4C0A-A33C-7CBF5B69C983}"/>
                  </a:ext>
                </a:extLst>
              </p:cNvPr>
              <p:cNvSpPr>
                <a:spLocks/>
              </p:cNvSpPr>
              <p:nvPr/>
            </p:nvSpPr>
            <p:spPr bwMode="auto">
              <a:xfrm>
                <a:off x="1176" y="332"/>
                <a:ext cx="2231" cy="3279"/>
              </a:xfrm>
              <a:custGeom>
                <a:avLst/>
                <a:gdLst>
                  <a:gd name="T0" fmla="*/ 191 w 278"/>
                  <a:gd name="T1" fmla="*/ 0 h 409"/>
                  <a:gd name="T2" fmla="*/ 0 w 278"/>
                  <a:gd name="T3" fmla="*/ 204 h 409"/>
                  <a:gd name="T4" fmla="*/ 205 w 278"/>
                  <a:gd name="T5" fmla="*/ 409 h 409"/>
                  <a:gd name="T6" fmla="*/ 278 w 278"/>
                  <a:gd name="T7" fmla="*/ 395 h 409"/>
                  <a:gd name="T8" fmla="*/ 191 w 278"/>
                  <a:gd name="T9" fmla="*/ 218 h 409"/>
                  <a:gd name="T10" fmla="*/ 191 w 278"/>
                  <a:gd name="T11" fmla="*/ 0 h 409"/>
                </a:gdLst>
                <a:ahLst/>
                <a:cxnLst>
                  <a:cxn ang="0">
                    <a:pos x="T0" y="T1"/>
                  </a:cxn>
                  <a:cxn ang="0">
                    <a:pos x="T2" y="T3"/>
                  </a:cxn>
                  <a:cxn ang="0">
                    <a:pos x="T4" y="T5"/>
                  </a:cxn>
                  <a:cxn ang="0">
                    <a:pos x="T6" y="T7"/>
                  </a:cxn>
                  <a:cxn ang="0">
                    <a:pos x="T8" y="T9"/>
                  </a:cxn>
                  <a:cxn ang="0">
                    <a:pos x="T10" y="T11"/>
                  </a:cxn>
                </a:cxnLst>
                <a:rect l="0" t="0" r="r" b="b"/>
                <a:pathLst>
                  <a:path w="278" h="409">
                    <a:moveTo>
                      <a:pt x="191" y="0"/>
                    </a:moveTo>
                    <a:cubicBezTo>
                      <a:pt x="84" y="7"/>
                      <a:pt x="0" y="95"/>
                      <a:pt x="0" y="204"/>
                    </a:cubicBezTo>
                    <a:cubicBezTo>
                      <a:pt x="0" y="317"/>
                      <a:pt x="92" y="409"/>
                      <a:pt x="205" y="409"/>
                    </a:cubicBezTo>
                    <a:cubicBezTo>
                      <a:pt x="231" y="409"/>
                      <a:pt x="255" y="404"/>
                      <a:pt x="278" y="395"/>
                    </a:cubicBezTo>
                    <a:lnTo>
                      <a:pt x="191" y="218"/>
                    </a:lnTo>
                    <a:lnTo>
                      <a:pt x="1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9" name="TextBox 48">
              <a:extLst>
                <a:ext uri="{FF2B5EF4-FFF2-40B4-BE49-F238E27FC236}">
                  <a16:creationId xmlns:a16="http://schemas.microsoft.com/office/drawing/2014/main" id="{05FE2036-B9B3-4AC3-A0B1-666AEA4713DD}"/>
                </a:ext>
              </a:extLst>
            </p:cNvPr>
            <p:cNvSpPr txBox="1"/>
            <p:nvPr/>
          </p:nvSpPr>
          <p:spPr>
            <a:xfrm>
              <a:off x="2195735" y="4304721"/>
              <a:ext cx="2038568" cy="5416868"/>
            </a:xfrm>
            <a:prstGeom prst="rect">
              <a:avLst/>
            </a:prstGeom>
            <a:noFill/>
          </p:spPr>
          <p:txBody>
            <a:bodyPr wrap="square" lIns="0" tIns="0" rIns="0" bIns="0" rtlCol="0">
              <a:spAutoFit/>
            </a:bodyPr>
            <a:lstStyle/>
            <a:p>
              <a:r>
                <a:rPr lang="en-GB" sz="1100" dirty="0">
                  <a:solidFill>
                    <a:srgbClr val="000000"/>
                  </a:solidFill>
                </a:rPr>
                <a:t>To edit the chart simply right click over the graph and click </a:t>
              </a:r>
              <a:br>
                <a:rPr lang="en-GB" sz="1100" dirty="0">
                  <a:solidFill>
                    <a:srgbClr val="000000"/>
                  </a:solidFill>
                </a:rPr>
              </a:br>
              <a:r>
                <a:rPr lang="en-GB" sz="1100" dirty="0">
                  <a:solidFill>
                    <a:srgbClr val="000000"/>
                  </a:solidFill>
                </a:rPr>
                <a:t>‘Edit Data’</a:t>
              </a:r>
            </a:p>
            <a:p>
              <a:endParaRPr lang="en-GB" sz="1100" dirty="0">
                <a:solidFill>
                  <a:srgbClr val="000000"/>
                </a:solidFill>
              </a:endParaRPr>
            </a:p>
            <a:p>
              <a:r>
                <a:rPr lang="en-GB" sz="1100" dirty="0">
                  <a:solidFill>
                    <a:srgbClr val="000000"/>
                  </a:solidFill>
                </a:rPr>
                <a:t>If you have created a graph in Excel simply highlight the relevant data from Excel and copy  / paste the data to replace the sample data on the graph provided in the PowerPoint file.</a:t>
              </a:r>
            </a:p>
            <a:p>
              <a:endParaRPr lang="en-GB" sz="1100" dirty="0">
                <a:solidFill>
                  <a:srgbClr val="000000"/>
                </a:solidFill>
              </a:endParaRPr>
            </a:p>
            <a:p>
              <a:r>
                <a:rPr lang="en-GB" sz="1100" dirty="0">
                  <a:solidFill>
                    <a:srgbClr val="000000"/>
                  </a:solidFill>
                </a:rPr>
                <a:t>Alternatively…</a:t>
              </a:r>
            </a:p>
            <a:p>
              <a:r>
                <a:rPr lang="en-GB" sz="1100" dirty="0">
                  <a:solidFill>
                    <a:srgbClr val="000000"/>
                  </a:solidFill>
                </a:rPr>
                <a:t>Select the graph from Excel…</a:t>
              </a:r>
            </a:p>
            <a:p>
              <a:r>
                <a:rPr lang="en-GB" sz="1100" dirty="0">
                  <a:solidFill>
                    <a:srgbClr val="000000"/>
                  </a:solidFill>
                </a:rPr>
                <a:t>&gt;Right click on the graph</a:t>
              </a:r>
            </a:p>
            <a:p>
              <a:r>
                <a:rPr lang="en-GB" sz="1100" dirty="0">
                  <a:solidFill>
                    <a:srgbClr val="000000"/>
                  </a:solidFill>
                </a:rPr>
                <a:t>&gt;’Copy’</a:t>
              </a:r>
            </a:p>
            <a:p>
              <a:r>
                <a:rPr lang="en-GB" sz="1100" dirty="0">
                  <a:solidFill>
                    <a:srgbClr val="000000"/>
                  </a:solidFill>
                </a:rPr>
                <a:t>  (Go to your PowerPoint file)</a:t>
              </a:r>
            </a:p>
            <a:p>
              <a:r>
                <a:rPr lang="en-GB" sz="1100" dirty="0">
                  <a:solidFill>
                    <a:srgbClr val="000000"/>
                  </a:solidFill>
                </a:rPr>
                <a:t>&gt;’Paste’ graph into relevant slide and format the style accordingly</a:t>
              </a:r>
            </a:p>
            <a:p>
              <a:endParaRPr lang="en-GB" sz="1100" dirty="0">
                <a:solidFill>
                  <a:srgbClr val="000000"/>
                </a:solidFill>
              </a:endParaRPr>
            </a:p>
            <a:p>
              <a:r>
                <a:rPr lang="en-GB" sz="1100" dirty="0">
                  <a:solidFill>
                    <a:srgbClr val="000000"/>
                  </a:solidFill>
                </a:rPr>
                <a:t>To save this chart style for future uses click on the populated chart </a:t>
              </a:r>
            </a:p>
            <a:p>
              <a:r>
                <a:rPr lang="en-GB" sz="1100" dirty="0">
                  <a:solidFill>
                    <a:srgbClr val="000000"/>
                  </a:solidFill>
                </a:rPr>
                <a:t>&gt;Chart Tools</a:t>
              </a:r>
            </a:p>
            <a:p>
              <a:r>
                <a:rPr lang="en-GB" sz="1100" dirty="0">
                  <a:solidFill>
                    <a:srgbClr val="000000"/>
                  </a:solidFill>
                </a:rPr>
                <a:t>&gt;Save As Template</a:t>
              </a:r>
            </a:p>
            <a:p>
              <a:r>
                <a:rPr lang="en-GB" sz="1100" dirty="0">
                  <a:solidFill>
                    <a:srgbClr val="000000"/>
                  </a:solidFill>
                </a:rPr>
                <a:t>(name and save the chart)</a:t>
              </a:r>
            </a:p>
            <a:p>
              <a:endParaRPr lang="en-GB" sz="1100" dirty="0">
                <a:solidFill>
                  <a:srgbClr val="000000"/>
                </a:solidFill>
              </a:endParaRPr>
            </a:p>
            <a:p>
              <a:r>
                <a:rPr lang="en-GB" sz="1100" dirty="0">
                  <a:solidFill>
                    <a:srgbClr val="000000"/>
                  </a:solidFill>
                </a:rPr>
                <a:t>This chart can then be called recalled for future use by clicking </a:t>
              </a:r>
            </a:p>
            <a:p>
              <a:r>
                <a:rPr lang="en-GB" sz="1100" dirty="0">
                  <a:solidFill>
                    <a:srgbClr val="000000"/>
                  </a:solidFill>
                </a:rPr>
                <a:t>&gt;insert chart</a:t>
              </a:r>
              <a:br>
                <a:rPr lang="en-GB" sz="1100" dirty="0">
                  <a:solidFill>
                    <a:srgbClr val="000000"/>
                  </a:solidFill>
                </a:rPr>
              </a:br>
              <a:r>
                <a:rPr lang="en-GB" sz="1100" dirty="0">
                  <a:solidFill>
                    <a:srgbClr val="000000"/>
                  </a:solidFill>
                </a:rPr>
                <a:t> (or Change Chart Type)</a:t>
              </a:r>
            </a:p>
            <a:p>
              <a:r>
                <a:rPr lang="en-GB" sz="1100" dirty="0">
                  <a:solidFill>
                    <a:srgbClr val="000000"/>
                  </a:solidFill>
                </a:rPr>
                <a:t>&gt;Templates</a:t>
              </a:r>
            </a:p>
          </p:txBody>
        </p:sp>
        <p:sp>
          <p:nvSpPr>
            <p:cNvPr id="50" name="Donut 24">
              <a:extLst>
                <a:ext uri="{FF2B5EF4-FFF2-40B4-BE49-F238E27FC236}">
                  <a16:creationId xmlns:a16="http://schemas.microsoft.com/office/drawing/2014/main" id="{B02CBAD7-EC57-4673-BAB5-D99761F4EA94}"/>
                </a:ext>
              </a:extLst>
            </p:cNvPr>
            <p:cNvSpPr/>
            <p:nvPr/>
          </p:nvSpPr>
          <p:spPr>
            <a:xfrm>
              <a:off x="2207363" y="3605208"/>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1" name="Freeform 5">
              <a:extLst>
                <a:ext uri="{FF2B5EF4-FFF2-40B4-BE49-F238E27FC236}">
                  <a16:creationId xmlns:a16="http://schemas.microsoft.com/office/drawing/2014/main" id="{E155E120-BFB7-4260-AFD9-9B0BAD9257D2}"/>
                </a:ext>
              </a:extLst>
            </p:cNvPr>
            <p:cNvSpPr>
              <a:spLocks noEditPoints="1"/>
            </p:cNvSpPr>
            <p:nvPr/>
          </p:nvSpPr>
          <p:spPr bwMode="auto">
            <a:xfrm>
              <a:off x="2195736" y="3875238"/>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45" name="Shape 159">
            <a:extLst>
              <a:ext uri="{FF2B5EF4-FFF2-40B4-BE49-F238E27FC236}">
                <a16:creationId xmlns:a16="http://schemas.microsoft.com/office/drawing/2014/main" id="{9E70C788-342C-4A0C-9B77-4969F22EA0CA}"/>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230911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2x graphs">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E1B337B-E890-4CFA-858A-C5E55248E3E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1"/>
            <a:ext cx="12191264" cy="1090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2656"/>
            <a:ext cx="8815317"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8" name="Content Placeholder 7">
            <a:extLst>
              <a:ext uri="{FF2B5EF4-FFF2-40B4-BE49-F238E27FC236}">
                <a16:creationId xmlns:a16="http://schemas.microsoft.com/office/drawing/2014/main" id="{28FBC120-45D0-4C2E-8273-D107491712A7}"/>
              </a:ext>
            </a:extLst>
          </p:cNvPr>
          <p:cNvSpPr>
            <a:spLocks noGrp="1"/>
          </p:cNvSpPr>
          <p:nvPr>
            <p:ph sz="quarter" idx="14" hasCustomPrompt="1"/>
          </p:nvPr>
        </p:nvSpPr>
        <p:spPr>
          <a:xfrm>
            <a:off x="803275" y="1774800"/>
            <a:ext cx="4788000" cy="4330700"/>
          </a:xfrm>
        </p:spPr>
        <p:txBody>
          <a:bodyPr/>
          <a:lstStyle>
            <a:lvl1pPr>
              <a:defRPr/>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hart Placeholder 8">
            <a:extLst>
              <a:ext uri="{FF2B5EF4-FFF2-40B4-BE49-F238E27FC236}">
                <a16:creationId xmlns:a16="http://schemas.microsoft.com/office/drawing/2014/main" id="{D7318CB0-55A4-41B3-8E5E-70D093CCCAA2}"/>
              </a:ext>
            </a:extLst>
          </p:cNvPr>
          <p:cNvSpPr>
            <a:spLocks noGrp="1"/>
          </p:cNvSpPr>
          <p:nvPr>
            <p:ph type="chart" sz="quarter" idx="15" hasCustomPrompt="1"/>
          </p:nvPr>
        </p:nvSpPr>
        <p:spPr>
          <a:xfrm>
            <a:off x="6096000" y="1773238"/>
            <a:ext cx="5292725" cy="2146300"/>
          </a:xfrm>
        </p:spPr>
        <p:txBody>
          <a:bodyPr anchor="ctr">
            <a:normAutofit/>
          </a:bodyPr>
          <a:lstStyle>
            <a:lvl1pPr algn="ctr">
              <a:defRPr sz="1400" b="0"/>
            </a:lvl1pPr>
          </a:lstStyle>
          <a:p>
            <a:r>
              <a:rPr lang="en-GB" dirty="0"/>
              <a:t>Click icon to insert graph</a:t>
            </a:r>
          </a:p>
        </p:txBody>
      </p:sp>
      <p:sp>
        <p:nvSpPr>
          <p:cNvPr id="46" name="Chart Placeholder 8">
            <a:extLst>
              <a:ext uri="{FF2B5EF4-FFF2-40B4-BE49-F238E27FC236}">
                <a16:creationId xmlns:a16="http://schemas.microsoft.com/office/drawing/2014/main" id="{7435379A-8A15-43E6-A947-B1D67E978B20}"/>
              </a:ext>
            </a:extLst>
          </p:cNvPr>
          <p:cNvSpPr>
            <a:spLocks noGrp="1"/>
          </p:cNvSpPr>
          <p:nvPr>
            <p:ph type="chart" sz="quarter" idx="16" hasCustomPrompt="1"/>
          </p:nvPr>
        </p:nvSpPr>
        <p:spPr>
          <a:xfrm>
            <a:off x="6096000" y="3969060"/>
            <a:ext cx="5292725" cy="2146300"/>
          </a:xfrm>
        </p:spPr>
        <p:txBody>
          <a:bodyPr anchor="ctr">
            <a:normAutofit/>
          </a:bodyPr>
          <a:lstStyle>
            <a:lvl1pPr algn="ctr">
              <a:defRPr sz="1400" b="0"/>
            </a:lvl1pPr>
          </a:lstStyle>
          <a:p>
            <a:r>
              <a:rPr lang="en-GB" dirty="0"/>
              <a:t>Click icon to insert graph</a:t>
            </a:r>
          </a:p>
        </p:txBody>
      </p:sp>
      <p:grpSp>
        <p:nvGrpSpPr>
          <p:cNvPr id="47" name="Group 46">
            <a:extLst>
              <a:ext uri="{FF2B5EF4-FFF2-40B4-BE49-F238E27FC236}">
                <a16:creationId xmlns:a16="http://schemas.microsoft.com/office/drawing/2014/main" id="{334A2205-22A9-455E-9ECD-B4E403A7A7CC}"/>
              </a:ext>
            </a:extLst>
          </p:cNvPr>
          <p:cNvGrpSpPr/>
          <p:nvPr userDrawn="1"/>
        </p:nvGrpSpPr>
        <p:grpSpPr>
          <a:xfrm>
            <a:off x="12410360" y="45148"/>
            <a:ext cx="2038568" cy="6116381"/>
            <a:chOff x="2195735" y="3605208"/>
            <a:chExt cx="2038568" cy="6116381"/>
          </a:xfrm>
        </p:grpSpPr>
        <p:grpSp>
          <p:nvGrpSpPr>
            <p:cNvPr id="48" name="Group 29">
              <a:extLst>
                <a:ext uri="{FF2B5EF4-FFF2-40B4-BE49-F238E27FC236}">
                  <a16:creationId xmlns:a16="http://schemas.microsoft.com/office/drawing/2014/main" id="{0C1CEA52-7D3F-4791-ACD9-5FEF03E52746}"/>
                </a:ext>
              </a:extLst>
            </p:cNvPr>
            <p:cNvGrpSpPr>
              <a:grpSpLocks noChangeAspect="1"/>
            </p:cNvGrpSpPr>
            <p:nvPr/>
          </p:nvGrpSpPr>
          <p:grpSpPr bwMode="auto">
            <a:xfrm>
              <a:off x="2324546" y="3722531"/>
              <a:ext cx="305694" cy="305415"/>
              <a:chOff x="1176" y="332"/>
              <a:chExt cx="3282" cy="3279"/>
            </a:xfrm>
          </p:grpSpPr>
          <p:sp>
            <p:nvSpPr>
              <p:cNvPr id="52" name="Freeform 30">
                <a:extLst>
                  <a:ext uri="{FF2B5EF4-FFF2-40B4-BE49-F238E27FC236}">
                    <a16:creationId xmlns:a16="http://schemas.microsoft.com/office/drawing/2014/main" id="{3ABED2C2-A8C9-424C-90C5-524EEAE3A83D}"/>
                  </a:ext>
                </a:extLst>
              </p:cNvPr>
              <p:cNvSpPr>
                <a:spLocks/>
              </p:cNvSpPr>
              <p:nvPr/>
            </p:nvSpPr>
            <p:spPr bwMode="auto">
              <a:xfrm>
                <a:off x="2941" y="332"/>
                <a:ext cx="1517" cy="1523"/>
              </a:xfrm>
              <a:custGeom>
                <a:avLst/>
                <a:gdLst>
                  <a:gd name="T0" fmla="*/ 0 w 189"/>
                  <a:gd name="T1" fmla="*/ 0 h 190"/>
                  <a:gd name="T2" fmla="*/ 0 w 189"/>
                  <a:gd name="T3" fmla="*/ 190 h 190"/>
                  <a:gd name="T4" fmla="*/ 189 w 189"/>
                  <a:gd name="T5" fmla="*/ 190 h 190"/>
                  <a:gd name="T6" fmla="*/ 0 w 189"/>
                  <a:gd name="T7" fmla="*/ 0 h 190"/>
                </a:gdLst>
                <a:ahLst/>
                <a:cxnLst>
                  <a:cxn ang="0">
                    <a:pos x="T0" y="T1"/>
                  </a:cxn>
                  <a:cxn ang="0">
                    <a:pos x="T2" y="T3"/>
                  </a:cxn>
                  <a:cxn ang="0">
                    <a:pos x="T4" y="T5"/>
                  </a:cxn>
                  <a:cxn ang="0">
                    <a:pos x="T6" y="T7"/>
                  </a:cxn>
                </a:cxnLst>
                <a:rect l="0" t="0" r="r" b="b"/>
                <a:pathLst>
                  <a:path w="189" h="190">
                    <a:moveTo>
                      <a:pt x="0" y="0"/>
                    </a:moveTo>
                    <a:lnTo>
                      <a:pt x="0" y="190"/>
                    </a:lnTo>
                    <a:lnTo>
                      <a:pt x="189" y="190"/>
                    </a:lnTo>
                    <a:cubicBezTo>
                      <a:pt x="182" y="88"/>
                      <a:pt x="101" y="7"/>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31">
                <a:extLst>
                  <a:ext uri="{FF2B5EF4-FFF2-40B4-BE49-F238E27FC236}">
                    <a16:creationId xmlns:a16="http://schemas.microsoft.com/office/drawing/2014/main" id="{3F9FEABF-59F4-4D09-8EE4-B531E98A9C9E}"/>
                  </a:ext>
                </a:extLst>
              </p:cNvPr>
              <p:cNvSpPr>
                <a:spLocks noEditPoints="1"/>
              </p:cNvSpPr>
              <p:nvPr/>
            </p:nvSpPr>
            <p:spPr bwMode="auto">
              <a:xfrm>
                <a:off x="2965" y="2080"/>
                <a:ext cx="1493" cy="1323"/>
              </a:xfrm>
              <a:custGeom>
                <a:avLst/>
                <a:gdLst>
                  <a:gd name="T0" fmla="*/ 0 w 186"/>
                  <a:gd name="T1" fmla="*/ 0 h 165"/>
                  <a:gd name="T2" fmla="*/ 81 w 186"/>
                  <a:gd name="T3" fmla="*/ 165 h 165"/>
                  <a:gd name="T4" fmla="*/ 186 w 186"/>
                  <a:gd name="T5" fmla="*/ 0 h 165"/>
                  <a:gd name="T6" fmla="*/ 0 w 186"/>
                  <a:gd name="T7" fmla="*/ 0 h 165"/>
                  <a:gd name="T8" fmla="*/ 92 w 186"/>
                  <a:gd name="T9" fmla="*/ 123 h 165"/>
                  <a:gd name="T10" fmla="*/ 46 w 186"/>
                  <a:gd name="T11" fmla="*/ 29 h 165"/>
                  <a:gd name="T12" fmla="*/ 153 w 186"/>
                  <a:gd name="T13" fmla="*/ 29 h 165"/>
                  <a:gd name="T14" fmla="*/ 92 w 186"/>
                  <a:gd name="T15" fmla="*/ 123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65">
                    <a:moveTo>
                      <a:pt x="0" y="0"/>
                    </a:moveTo>
                    <a:lnTo>
                      <a:pt x="81" y="165"/>
                    </a:lnTo>
                    <a:cubicBezTo>
                      <a:pt x="140" y="132"/>
                      <a:pt x="182" y="71"/>
                      <a:pt x="186" y="0"/>
                    </a:cubicBezTo>
                    <a:lnTo>
                      <a:pt x="0" y="0"/>
                    </a:lnTo>
                    <a:close/>
                    <a:moveTo>
                      <a:pt x="92" y="123"/>
                    </a:moveTo>
                    <a:lnTo>
                      <a:pt x="46" y="29"/>
                    </a:lnTo>
                    <a:lnTo>
                      <a:pt x="153" y="29"/>
                    </a:lnTo>
                    <a:cubicBezTo>
                      <a:pt x="144" y="66"/>
                      <a:pt x="123" y="99"/>
                      <a:pt x="92" y="1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32">
                <a:extLst>
                  <a:ext uri="{FF2B5EF4-FFF2-40B4-BE49-F238E27FC236}">
                    <a16:creationId xmlns:a16="http://schemas.microsoft.com/office/drawing/2014/main" id="{B672ACCF-CF41-483F-8587-EAFDA0B57067}"/>
                  </a:ext>
                </a:extLst>
              </p:cNvPr>
              <p:cNvSpPr>
                <a:spLocks/>
              </p:cNvSpPr>
              <p:nvPr/>
            </p:nvSpPr>
            <p:spPr bwMode="auto">
              <a:xfrm>
                <a:off x="1176" y="332"/>
                <a:ext cx="2231" cy="3279"/>
              </a:xfrm>
              <a:custGeom>
                <a:avLst/>
                <a:gdLst>
                  <a:gd name="T0" fmla="*/ 191 w 278"/>
                  <a:gd name="T1" fmla="*/ 0 h 409"/>
                  <a:gd name="T2" fmla="*/ 0 w 278"/>
                  <a:gd name="T3" fmla="*/ 204 h 409"/>
                  <a:gd name="T4" fmla="*/ 205 w 278"/>
                  <a:gd name="T5" fmla="*/ 409 h 409"/>
                  <a:gd name="T6" fmla="*/ 278 w 278"/>
                  <a:gd name="T7" fmla="*/ 395 h 409"/>
                  <a:gd name="T8" fmla="*/ 191 w 278"/>
                  <a:gd name="T9" fmla="*/ 218 h 409"/>
                  <a:gd name="T10" fmla="*/ 191 w 278"/>
                  <a:gd name="T11" fmla="*/ 0 h 409"/>
                </a:gdLst>
                <a:ahLst/>
                <a:cxnLst>
                  <a:cxn ang="0">
                    <a:pos x="T0" y="T1"/>
                  </a:cxn>
                  <a:cxn ang="0">
                    <a:pos x="T2" y="T3"/>
                  </a:cxn>
                  <a:cxn ang="0">
                    <a:pos x="T4" y="T5"/>
                  </a:cxn>
                  <a:cxn ang="0">
                    <a:pos x="T6" y="T7"/>
                  </a:cxn>
                  <a:cxn ang="0">
                    <a:pos x="T8" y="T9"/>
                  </a:cxn>
                  <a:cxn ang="0">
                    <a:pos x="T10" y="T11"/>
                  </a:cxn>
                </a:cxnLst>
                <a:rect l="0" t="0" r="r" b="b"/>
                <a:pathLst>
                  <a:path w="278" h="409">
                    <a:moveTo>
                      <a:pt x="191" y="0"/>
                    </a:moveTo>
                    <a:cubicBezTo>
                      <a:pt x="84" y="7"/>
                      <a:pt x="0" y="95"/>
                      <a:pt x="0" y="204"/>
                    </a:cubicBezTo>
                    <a:cubicBezTo>
                      <a:pt x="0" y="317"/>
                      <a:pt x="92" y="409"/>
                      <a:pt x="205" y="409"/>
                    </a:cubicBezTo>
                    <a:cubicBezTo>
                      <a:pt x="231" y="409"/>
                      <a:pt x="255" y="404"/>
                      <a:pt x="278" y="395"/>
                    </a:cubicBezTo>
                    <a:lnTo>
                      <a:pt x="191" y="218"/>
                    </a:lnTo>
                    <a:lnTo>
                      <a:pt x="1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9" name="TextBox 48">
              <a:extLst>
                <a:ext uri="{FF2B5EF4-FFF2-40B4-BE49-F238E27FC236}">
                  <a16:creationId xmlns:a16="http://schemas.microsoft.com/office/drawing/2014/main" id="{3352E4F9-3523-4F83-ACE8-42150E80FE45}"/>
                </a:ext>
              </a:extLst>
            </p:cNvPr>
            <p:cNvSpPr txBox="1"/>
            <p:nvPr/>
          </p:nvSpPr>
          <p:spPr>
            <a:xfrm>
              <a:off x="2195735" y="4304721"/>
              <a:ext cx="2038568" cy="5416868"/>
            </a:xfrm>
            <a:prstGeom prst="rect">
              <a:avLst/>
            </a:prstGeom>
            <a:noFill/>
          </p:spPr>
          <p:txBody>
            <a:bodyPr wrap="square" lIns="0" tIns="0" rIns="0" bIns="0" rtlCol="0">
              <a:spAutoFit/>
            </a:bodyPr>
            <a:lstStyle/>
            <a:p>
              <a:r>
                <a:rPr lang="en-GB" sz="1100" dirty="0">
                  <a:solidFill>
                    <a:srgbClr val="000000"/>
                  </a:solidFill>
                </a:rPr>
                <a:t>To edit the charts simply right click over the graph and click </a:t>
              </a:r>
              <a:br>
                <a:rPr lang="en-GB" sz="1100" dirty="0">
                  <a:solidFill>
                    <a:srgbClr val="000000"/>
                  </a:solidFill>
                </a:rPr>
              </a:br>
              <a:r>
                <a:rPr lang="en-GB" sz="1100" dirty="0">
                  <a:solidFill>
                    <a:srgbClr val="000000"/>
                  </a:solidFill>
                </a:rPr>
                <a:t>‘Edit Data’</a:t>
              </a:r>
            </a:p>
            <a:p>
              <a:endParaRPr lang="en-GB" sz="1100" dirty="0">
                <a:solidFill>
                  <a:srgbClr val="000000"/>
                </a:solidFill>
              </a:endParaRPr>
            </a:p>
            <a:p>
              <a:r>
                <a:rPr lang="en-GB" sz="1100" dirty="0">
                  <a:solidFill>
                    <a:srgbClr val="000000"/>
                  </a:solidFill>
                </a:rPr>
                <a:t>If you have created a graph in Excel simply highlight the relevant data from Excel and copy  / paste the data to replace the sample data on the graph provided in the PowerPoint file.</a:t>
              </a:r>
            </a:p>
            <a:p>
              <a:endParaRPr lang="en-GB" sz="1100" dirty="0">
                <a:solidFill>
                  <a:srgbClr val="000000"/>
                </a:solidFill>
              </a:endParaRPr>
            </a:p>
            <a:p>
              <a:r>
                <a:rPr lang="en-GB" sz="1100" dirty="0">
                  <a:solidFill>
                    <a:srgbClr val="000000"/>
                  </a:solidFill>
                </a:rPr>
                <a:t>Alternatively…</a:t>
              </a:r>
            </a:p>
            <a:p>
              <a:r>
                <a:rPr lang="en-GB" sz="1100" dirty="0">
                  <a:solidFill>
                    <a:srgbClr val="000000"/>
                  </a:solidFill>
                </a:rPr>
                <a:t>Select the graph from Excel…</a:t>
              </a:r>
            </a:p>
            <a:p>
              <a:r>
                <a:rPr lang="en-GB" sz="1100" dirty="0">
                  <a:solidFill>
                    <a:srgbClr val="000000"/>
                  </a:solidFill>
                </a:rPr>
                <a:t>&gt;Right click on the graph</a:t>
              </a:r>
            </a:p>
            <a:p>
              <a:r>
                <a:rPr lang="en-GB" sz="1100" dirty="0">
                  <a:solidFill>
                    <a:srgbClr val="000000"/>
                  </a:solidFill>
                </a:rPr>
                <a:t>&gt;’Copy’</a:t>
              </a:r>
            </a:p>
            <a:p>
              <a:r>
                <a:rPr lang="en-GB" sz="1100" dirty="0">
                  <a:solidFill>
                    <a:srgbClr val="000000"/>
                  </a:solidFill>
                </a:rPr>
                <a:t>  (Go to your PowerPoint file)</a:t>
              </a:r>
            </a:p>
            <a:p>
              <a:r>
                <a:rPr lang="en-GB" sz="1100" dirty="0">
                  <a:solidFill>
                    <a:srgbClr val="000000"/>
                  </a:solidFill>
                </a:rPr>
                <a:t>&gt;’Paste’ graph into relevant slide and format the style accordingly</a:t>
              </a:r>
            </a:p>
            <a:p>
              <a:endParaRPr lang="en-GB" sz="1100" dirty="0">
                <a:solidFill>
                  <a:srgbClr val="000000"/>
                </a:solidFill>
              </a:endParaRPr>
            </a:p>
            <a:p>
              <a:r>
                <a:rPr lang="en-GB" sz="1100" dirty="0">
                  <a:solidFill>
                    <a:srgbClr val="000000"/>
                  </a:solidFill>
                </a:rPr>
                <a:t>To save this chart style for future uses click on the populated chart </a:t>
              </a:r>
            </a:p>
            <a:p>
              <a:r>
                <a:rPr lang="en-GB" sz="1100" dirty="0">
                  <a:solidFill>
                    <a:srgbClr val="000000"/>
                  </a:solidFill>
                </a:rPr>
                <a:t>&gt;Chart Tools</a:t>
              </a:r>
            </a:p>
            <a:p>
              <a:r>
                <a:rPr lang="en-GB" sz="1100" dirty="0">
                  <a:solidFill>
                    <a:srgbClr val="000000"/>
                  </a:solidFill>
                </a:rPr>
                <a:t>&gt;Save As Template</a:t>
              </a:r>
            </a:p>
            <a:p>
              <a:r>
                <a:rPr lang="en-GB" sz="1100" dirty="0">
                  <a:solidFill>
                    <a:srgbClr val="000000"/>
                  </a:solidFill>
                </a:rPr>
                <a:t>(name and save the chart)</a:t>
              </a:r>
            </a:p>
            <a:p>
              <a:endParaRPr lang="en-GB" sz="1100" dirty="0">
                <a:solidFill>
                  <a:srgbClr val="000000"/>
                </a:solidFill>
              </a:endParaRPr>
            </a:p>
            <a:p>
              <a:r>
                <a:rPr lang="en-GB" sz="1100" dirty="0">
                  <a:solidFill>
                    <a:srgbClr val="000000"/>
                  </a:solidFill>
                </a:rPr>
                <a:t>This chart can then be called recalled for future use by clicking </a:t>
              </a:r>
            </a:p>
            <a:p>
              <a:r>
                <a:rPr lang="en-GB" sz="1100" dirty="0">
                  <a:solidFill>
                    <a:srgbClr val="000000"/>
                  </a:solidFill>
                </a:rPr>
                <a:t>&gt;insert chart</a:t>
              </a:r>
              <a:br>
                <a:rPr lang="en-GB" sz="1100" dirty="0">
                  <a:solidFill>
                    <a:srgbClr val="000000"/>
                  </a:solidFill>
                </a:rPr>
              </a:br>
              <a:r>
                <a:rPr lang="en-GB" sz="1100" dirty="0">
                  <a:solidFill>
                    <a:srgbClr val="000000"/>
                  </a:solidFill>
                </a:rPr>
                <a:t> (or Change Chart Type)</a:t>
              </a:r>
            </a:p>
            <a:p>
              <a:r>
                <a:rPr lang="en-GB" sz="1100" dirty="0">
                  <a:solidFill>
                    <a:srgbClr val="000000"/>
                  </a:solidFill>
                </a:rPr>
                <a:t>&gt;Templates</a:t>
              </a:r>
            </a:p>
          </p:txBody>
        </p:sp>
        <p:sp>
          <p:nvSpPr>
            <p:cNvPr id="50" name="Donut 24">
              <a:extLst>
                <a:ext uri="{FF2B5EF4-FFF2-40B4-BE49-F238E27FC236}">
                  <a16:creationId xmlns:a16="http://schemas.microsoft.com/office/drawing/2014/main" id="{7B7D91B4-D4EA-4DC3-AE57-965CA88850D4}"/>
                </a:ext>
              </a:extLst>
            </p:cNvPr>
            <p:cNvSpPr/>
            <p:nvPr/>
          </p:nvSpPr>
          <p:spPr>
            <a:xfrm>
              <a:off x="2207363" y="3605208"/>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1" name="Freeform 5">
              <a:extLst>
                <a:ext uri="{FF2B5EF4-FFF2-40B4-BE49-F238E27FC236}">
                  <a16:creationId xmlns:a16="http://schemas.microsoft.com/office/drawing/2014/main" id="{309E762A-D5CB-482C-8B82-6210F1FA256A}"/>
                </a:ext>
              </a:extLst>
            </p:cNvPr>
            <p:cNvSpPr>
              <a:spLocks noEditPoints="1"/>
            </p:cNvSpPr>
            <p:nvPr/>
          </p:nvSpPr>
          <p:spPr bwMode="auto">
            <a:xfrm>
              <a:off x="2195736" y="3875238"/>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44" name="Shape 159">
            <a:extLst>
              <a:ext uri="{FF2B5EF4-FFF2-40B4-BE49-F238E27FC236}">
                <a16:creationId xmlns:a16="http://schemas.microsoft.com/office/drawing/2014/main" id="{969EFA4F-F448-43F9-93CD-8CDB8C7B3BD6}"/>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377246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 charts with tex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E1B337B-E890-4CFA-858A-C5E55248E3E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1"/>
            <a:ext cx="12191264" cy="1090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2656"/>
            <a:ext cx="8815317"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9" name="Chart Placeholder 8">
            <a:extLst>
              <a:ext uri="{FF2B5EF4-FFF2-40B4-BE49-F238E27FC236}">
                <a16:creationId xmlns:a16="http://schemas.microsoft.com/office/drawing/2014/main" id="{1F9AE76B-896B-4DB7-BCF8-5365F301DB76}"/>
              </a:ext>
            </a:extLst>
          </p:cNvPr>
          <p:cNvSpPr>
            <a:spLocks noGrp="1"/>
          </p:cNvSpPr>
          <p:nvPr>
            <p:ph type="chart" sz="quarter" idx="13" hasCustomPrompt="1"/>
          </p:nvPr>
        </p:nvSpPr>
        <p:spPr>
          <a:xfrm>
            <a:off x="838200" y="1333413"/>
            <a:ext cx="2924034" cy="2500469"/>
          </a:xfrm>
        </p:spPr>
        <p:txBody>
          <a:bodyPr anchor="ctr">
            <a:normAutofit/>
          </a:bodyPr>
          <a:lstStyle>
            <a:lvl1pPr algn="ctr">
              <a:defRPr sz="1400" b="0"/>
            </a:lvl1pPr>
          </a:lstStyle>
          <a:p>
            <a:r>
              <a:rPr lang="en-GB" dirty="0"/>
              <a:t>Click icon to insert chart here</a:t>
            </a:r>
          </a:p>
        </p:txBody>
      </p:sp>
      <p:sp>
        <p:nvSpPr>
          <p:cNvPr id="11" name="Text Placeholder 10">
            <a:extLst>
              <a:ext uri="{FF2B5EF4-FFF2-40B4-BE49-F238E27FC236}">
                <a16:creationId xmlns:a16="http://schemas.microsoft.com/office/drawing/2014/main" id="{0BB03B2D-D564-418F-AEE9-B6EA5B56EAE2}"/>
              </a:ext>
            </a:extLst>
          </p:cNvPr>
          <p:cNvSpPr>
            <a:spLocks noGrp="1"/>
          </p:cNvSpPr>
          <p:nvPr>
            <p:ph type="body" sz="quarter" idx="14" hasCustomPrompt="1"/>
          </p:nvPr>
        </p:nvSpPr>
        <p:spPr>
          <a:xfrm>
            <a:off x="839089" y="3950662"/>
            <a:ext cx="2932113" cy="2178676"/>
          </a:xfrm>
        </p:spPr>
        <p:txBody>
          <a:bodyPr/>
          <a:lstStyle>
            <a:lvl1pPr>
              <a:defRPr sz="1800" b="0"/>
            </a:lvl1pPr>
            <a:lvl2pPr>
              <a:defRPr sz="1800" b="0"/>
            </a:lvl2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6" name="Chart Placeholder 8">
            <a:extLst>
              <a:ext uri="{FF2B5EF4-FFF2-40B4-BE49-F238E27FC236}">
                <a16:creationId xmlns:a16="http://schemas.microsoft.com/office/drawing/2014/main" id="{F0E46F47-8F03-42BB-AEAE-68CAAD468F15}"/>
              </a:ext>
            </a:extLst>
          </p:cNvPr>
          <p:cNvSpPr>
            <a:spLocks noGrp="1"/>
          </p:cNvSpPr>
          <p:nvPr>
            <p:ph type="chart" sz="quarter" idx="15" hasCustomPrompt="1"/>
          </p:nvPr>
        </p:nvSpPr>
        <p:spPr>
          <a:xfrm>
            <a:off x="4655840" y="1340006"/>
            <a:ext cx="2916324" cy="2493876"/>
          </a:xfrm>
        </p:spPr>
        <p:txBody>
          <a:bodyPr anchor="ctr">
            <a:normAutofit/>
          </a:bodyPr>
          <a:lstStyle>
            <a:lvl1pPr algn="ctr">
              <a:defRPr sz="1400" b="0"/>
            </a:lvl1pPr>
          </a:lstStyle>
          <a:p>
            <a:r>
              <a:rPr lang="en-GB" dirty="0"/>
              <a:t>Click icon to insert chart here</a:t>
            </a:r>
          </a:p>
        </p:txBody>
      </p:sp>
      <p:sp>
        <p:nvSpPr>
          <p:cNvPr id="47" name="Text Placeholder 10">
            <a:extLst>
              <a:ext uri="{FF2B5EF4-FFF2-40B4-BE49-F238E27FC236}">
                <a16:creationId xmlns:a16="http://schemas.microsoft.com/office/drawing/2014/main" id="{EEEC42A9-D83B-43A7-8CA8-A2F59EDDABCE}"/>
              </a:ext>
            </a:extLst>
          </p:cNvPr>
          <p:cNvSpPr>
            <a:spLocks noGrp="1"/>
          </p:cNvSpPr>
          <p:nvPr>
            <p:ph type="body" sz="quarter" idx="16" hasCustomPrompt="1"/>
          </p:nvPr>
        </p:nvSpPr>
        <p:spPr>
          <a:xfrm>
            <a:off x="4647782" y="3950586"/>
            <a:ext cx="2932113" cy="2178714"/>
          </a:xfrm>
        </p:spPr>
        <p:txBody>
          <a:bodyPr/>
          <a:lstStyle>
            <a:lvl1pPr>
              <a:defRPr sz="1800" b="0"/>
            </a:lvl1pPr>
            <a:lvl2pPr>
              <a:defRPr sz="1800" b="0"/>
            </a:lvl2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8" name="Chart Placeholder 8">
            <a:extLst>
              <a:ext uri="{FF2B5EF4-FFF2-40B4-BE49-F238E27FC236}">
                <a16:creationId xmlns:a16="http://schemas.microsoft.com/office/drawing/2014/main" id="{8D7E436D-0326-4FB9-9365-A013869B9D69}"/>
              </a:ext>
            </a:extLst>
          </p:cNvPr>
          <p:cNvSpPr>
            <a:spLocks noGrp="1"/>
          </p:cNvSpPr>
          <p:nvPr>
            <p:ph type="chart" sz="quarter" idx="17" hasCustomPrompt="1"/>
          </p:nvPr>
        </p:nvSpPr>
        <p:spPr>
          <a:xfrm>
            <a:off x="8465770" y="1374100"/>
            <a:ext cx="2932113" cy="2468910"/>
          </a:xfrm>
        </p:spPr>
        <p:txBody>
          <a:bodyPr anchor="ctr">
            <a:normAutofit/>
          </a:bodyPr>
          <a:lstStyle>
            <a:lvl1pPr algn="ctr">
              <a:defRPr sz="1400" b="0"/>
            </a:lvl1pPr>
          </a:lstStyle>
          <a:p>
            <a:r>
              <a:rPr lang="en-GB" dirty="0"/>
              <a:t>Click icon to insert chart here</a:t>
            </a:r>
          </a:p>
        </p:txBody>
      </p:sp>
      <p:sp>
        <p:nvSpPr>
          <p:cNvPr id="49" name="Text Placeholder 10">
            <a:extLst>
              <a:ext uri="{FF2B5EF4-FFF2-40B4-BE49-F238E27FC236}">
                <a16:creationId xmlns:a16="http://schemas.microsoft.com/office/drawing/2014/main" id="{1004C7FE-BE21-440D-BE73-64BCFDA09D6D}"/>
              </a:ext>
            </a:extLst>
          </p:cNvPr>
          <p:cNvSpPr>
            <a:spLocks noGrp="1"/>
          </p:cNvSpPr>
          <p:nvPr>
            <p:ph type="body" sz="quarter" idx="18" hasCustomPrompt="1"/>
          </p:nvPr>
        </p:nvSpPr>
        <p:spPr>
          <a:xfrm>
            <a:off x="8456475" y="3950662"/>
            <a:ext cx="2932113" cy="2178600"/>
          </a:xfrm>
        </p:spPr>
        <p:txBody>
          <a:bodyPr/>
          <a:lstStyle>
            <a:lvl1pPr>
              <a:defRPr sz="1800" b="0"/>
            </a:lvl1pPr>
            <a:lvl2pPr>
              <a:defRPr sz="1800" b="0"/>
            </a:lvl2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Shape 159">
            <a:extLst>
              <a:ext uri="{FF2B5EF4-FFF2-40B4-BE49-F238E27FC236}">
                <a16:creationId xmlns:a16="http://schemas.microsoft.com/office/drawing/2014/main" id="{EE8A1E62-17BC-4C1B-A985-91F3BEBD83C3}"/>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357536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0/50 text and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5ACA4FA-99F2-46E4-9305-67E109B9C256}"/>
              </a:ext>
            </a:extLst>
          </p:cNvPr>
          <p:cNvSpPr/>
          <p:nvPr userDrawn="1"/>
        </p:nvSpPr>
        <p:spPr>
          <a:xfrm>
            <a:off x="5755572" y="-1"/>
            <a:ext cx="6435692" cy="1558443"/>
          </a:xfrm>
          <a:prstGeom prst="rect">
            <a:avLst/>
          </a:prstGeom>
          <a:gradFill flip="none" rotWithShape="1">
            <a:gsLst>
              <a:gs pos="0">
                <a:srgbClr val="000000">
                  <a:alpha val="70000"/>
                </a:srgbClr>
              </a:gs>
              <a:gs pos="100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2"/>
            <a:ext cx="6095264"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6"/>
            <a:ext cx="5292726"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bg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803276" y="1773238"/>
            <a:ext cx="4788670" cy="4332287"/>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5" name="Group 54">
            <a:extLst>
              <a:ext uri="{FF2B5EF4-FFF2-40B4-BE49-F238E27FC236}">
                <a16:creationId xmlns:a16="http://schemas.microsoft.com/office/drawing/2014/main" id="{C7A9417D-6BA8-4448-9A4C-0035AB025078}"/>
              </a:ext>
            </a:extLst>
          </p:cNvPr>
          <p:cNvGrpSpPr/>
          <p:nvPr userDrawn="1"/>
        </p:nvGrpSpPr>
        <p:grpSpPr>
          <a:xfrm>
            <a:off x="-1980775" y="50025"/>
            <a:ext cx="1368152" cy="2383517"/>
            <a:chOff x="-1976792" y="50025"/>
            <a:chExt cx="1368152" cy="2383517"/>
          </a:xfrm>
        </p:grpSpPr>
        <p:sp>
          <p:nvSpPr>
            <p:cNvPr id="56" name="TextBox 55">
              <a:extLst>
                <a:ext uri="{FF2B5EF4-FFF2-40B4-BE49-F238E27FC236}">
                  <a16:creationId xmlns:a16="http://schemas.microsoft.com/office/drawing/2014/main" id="{469F3E99-D74B-4C3C-8F68-6F349C19F392}"/>
                </a:ext>
              </a:extLst>
            </p:cNvPr>
            <p:cNvSpPr txBox="1"/>
            <p:nvPr/>
          </p:nvSpPr>
          <p:spPr>
            <a:xfrm>
              <a:off x="-1976792" y="740771"/>
              <a:ext cx="1368152" cy="1692771"/>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57" name="Group 56">
              <a:extLst>
                <a:ext uri="{FF2B5EF4-FFF2-40B4-BE49-F238E27FC236}">
                  <a16:creationId xmlns:a16="http://schemas.microsoft.com/office/drawing/2014/main" id="{2D4FB464-BD0C-4A2A-BF73-A64A54241443}"/>
                </a:ext>
              </a:extLst>
            </p:cNvPr>
            <p:cNvGrpSpPr>
              <a:grpSpLocks noChangeAspect="1"/>
            </p:cNvGrpSpPr>
            <p:nvPr userDrawn="1"/>
          </p:nvGrpSpPr>
          <p:grpSpPr bwMode="auto">
            <a:xfrm>
              <a:off x="-1716868" y="178053"/>
              <a:ext cx="335767" cy="274418"/>
              <a:chOff x="431" y="79"/>
              <a:chExt cx="4882" cy="3990"/>
            </a:xfrm>
            <a:solidFill>
              <a:schemeClr val="accent1"/>
            </a:solidFill>
          </p:grpSpPr>
          <p:sp>
            <p:nvSpPr>
              <p:cNvPr id="60" name="Oval 9">
                <a:extLst>
                  <a:ext uri="{FF2B5EF4-FFF2-40B4-BE49-F238E27FC236}">
                    <a16:creationId xmlns:a16="http://schemas.microsoft.com/office/drawing/2014/main" id="{007BFA48-DD29-40BA-8633-47613CF9A0D4}"/>
                  </a:ext>
                </a:extLst>
              </p:cNvPr>
              <p:cNvSpPr>
                <a:spLocks noChangeArrowheads="1"/>
              </p:cNvSpPr>
              <p:nvPr/>
            </p:nvSpPr>
            <p:spPr bwMode="auto">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10">
                <a:extLst>
                  <a:ext uri="{FF2B5EF4-FFF2-40B4-BE49-F238E27FC236}">
                    <a16:creationId xmlns:a16="http://schemas.microsoft.com/office/drawing/2014/main" id="{06CE4B2D-33E0-4538-BF96-658FED120AD7}"/>
                  </a:ext>
                </a:extLst>
              </p:cNvPr>
              <p:cNvSpPr>
                <a:spLocks noEditPoints="1"/>
              </p:cNvSpPr>
              <p:nvPr/>
            </p:nvSpPr>
            <p:spPr bwMode="auto">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8" name="Donut 24">
              <a:extLst>
                <a:ext uri="{FF2B5EF4-FFF2-40B4-BE49-F238E27FC236}">
                  <a16:creationId xmlns:a16="http://schemas.microsoft.com/office/drawing/2014/main" id="{60A495B5-137C-45CE-9A68-E23F7942F454}"/>
                </a:ext>
              </a:extLst>
            </p:cNvPr>
            <p:cNvSpPr/>
            <p:nvPr userDrawn="1"/>
          </p:nvSpPr>
          <p:spPr>
            <a:xfrm>
              <a:off x="-1824879" y="5002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9" name="Freeform 5">
              <a:extLst>
                <a:ext uri="{FF2B5EF4-FFF2-40B4-BE49-F238E27FC236}">
                  <a16:creationId xmlns:a16="http://schemas.microsoft.com/office/drawing/2014/main" id="{329CB71E-8094-4726-91E6-B9502BDBB097}"/>
                </a:ext>
              </a:extLst>
            </p:cNvPr>
            <p:cNvSpPr>
              <a:spLocks noEditPoints="1"/>
            </p:cNvSpPr>
            <p:nvPr userDrawn="1"/>
          </p:nvSpPr>
          <p:spPr bwMode="auto">
            <a:xfrm>
              <a:off x="-1836506" y="32005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44" name="Shape 159">
            <a:extLst>
              <a:ext uri="{FF2B5EF4-FFF2-40B4-BE49-F238E27FC236}">
                <a16:creationId xmlns:a16="http://schemas.microsoft.com/office/drawing/2014/main" id="{91EE0627-E53B-4EF9-A816-463DB53B4597}"/>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295076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and text">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C275A1D-8A56-4381-9695-0433544D1AF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2CE7471A-2D0F-4619-BBF3-E79078D402F1}"/>
              </a:ext>
            </a:extLst>
          </p:cNvPr>
          <p:cNvSpPr/>
          <p:nvPr userDrawn="1"/>
        </p:nvSpPr>
        <p:spPr>
          <a:xfrm>
            <a:off x="736" y="-2"/>
            <a:ext cx="3640871" cy="68580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4115781" y="1773238"/>
            <a:ext cx="7282819" cy="4332287"/>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6"/>
            <a:ext cx="2836800" cy="435230"/>
          </a:xfrm>
        </p:spPr>
        <p:txBody>
          <a:bodyPr rIns="360000" anchor="b">
            <a:normAutofit/>
          </a:bodyPr>
          <a:lstStyle>
            <a:lvl1pPr>
              <a:defRPr sz="1800" b="1" u="none" cap="all" spc="0" baseline="0">
                <a:solidFill>
                  <a:schemeClr val="bg1"/>
                </a:solidFill>
                <a:uFill>
                  <a:solidFill>
                    <a:schemeClr val="accent1"/>
                  </a:solidFill>
                </a:uFill>
                <a:latin typeface="+mj-lt"/>
              </a:defRPr>
            </a:lvl1pPr>
          </a:lstStyle>
          <a:p>
            <a:r>
              <a:rPr lang="en-GB" dirty="0"/>
              <a:t>title on 1 line</a:t>
            </a:r>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9" name="Text Placeholder 8">
            <a:extLst>
              <a:ext uri="{FF2B5EF4-FFF2-40B4-BE49-F238E27FC236}">
                <a16:creationId xmlns:a16="http://schemas.microsoft.com/office/drawing/2014/main" id="{8442D475-C231-4F25-A65D-43CDDC7F7B60}"/>
              </a:ext>
            </a:extLst>
          </p:cNvPr>
          <p:cNvSpPr>
            <a:spLocks noGrp="1"/>
          </p:cNvSpPr>
          <p:nvPr>
            <p:ph type="body" sz="quarter" idx="16" hasCustomPrompt="1"/>
          </p:nvPr>
        </p:nvSpPr>
        <p:spPr>
          <a:xfrm>
            <a:off x="803275" y="1773238"/>
            <a:ext cx="2838332" cy="4319587"/>
          </a:xfrm>
        </p:spPr>
        <p:txBody>
          <a:bodyPr rIns="360000"/>
          <a:lstStyle>
            <a:lvl1pPr>
              <a:defRPr b="1" kern="100" cap="none" spc="0" baseline="0">
                <a:solidFill>
                  <a:schemeClr val="bg1"/>
                </a:solidFill>
                <a:latin typeface="+mn-lt"/>
              </a:defRPr>
            </a:lvl1pPr>
          </a:lstStyle>
          <a:p>
            <a:pPr lvl="0"/>
            <a:r>
              <a:rPr lang="en-US" dirty="0"/>
              <a:t>Click to add statement text here</a:t>
            </a:r>
            <a:endParaRPr lang="en-GB" dirty="0"/>
          </a:p>
        </p:txBody>
      </p:sp>
      <p:sp>
        <p:nvSpPr>
          <p:cNvPr id="45" name="Shape 159">
            <a:extLst>
              <a:ext uri="{FF2B5EF4-FFF2-40B4-BE49-F238E27FC236}">
                <a16:creationId xmlns:a16="http://schemas.microsoft.com/office/drawing/2014/main" id="{2C3E4385-9873-4016-AF72-23A05F8615AF}"/>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397646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 light grey statement and text">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C275A1D-8A56-4381-9695-0433544D1AF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2CE7471A-2D0F-4619-BBF3-E79078D402F1}"/>
              </a:ext>
            </a:extLst>
          </p:cNvPr>
          <p:cNvSpPr/>
          <p:nvPr userDrawn="1"/>
        </p:nvSpPr>
        <p:spPr>
          <a:xfrm>
            <a:off x="736" y="-2"/>
            <a:ext cx="3640871" cy="68580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4115781" y="1773238"/>
            <a:ext cx="7282819" cy="4332287"/>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6"/>
            <a:ext cx="2836800" cy="435230"/>
          </a:xfrm>
        </p:spPr>
        <p:txBody>
          <a:bodyPr rIns="360000" anchor="b">
            <a:normAutofit/>
          </a:bodyPr>
          <a:lstStyle>
            <a:lvl1pPr>
              <a:defRPr sz="1800" b="1" u="none" cap="all" spc="0" baseline="0">
                <a:solidFill>
                  <a:schemeClr val="tx1"/>
                </a:solidFill>
                <a:uFill>
                  <a:solidFill>
                    <a:schemeClr val="accent1"/>
                  </a:solidFill>
                </a:uFill>
                <a:latin typeface="+mj-lt"/>
              </a:defRPr>
            </a:lvl1pPr>
          </a:lstStyle>
          <a:p>
            <a:r>
              <a:rPr lang="en-GB" dirty="0"/>
              <a:t>title on 1 line</a:t>
            </a:r>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9" name="Text Placeholder 8">
            <a:extLst>
              <a:ext uri="{FF2B5EF4-FFF2-40B4-BE49-F238E27FC236}">
                <a16:creationId xmlns:a16="http://schemas.microsoft.com/office/drawing/2014/main" id="{8442D475-C231-4F25-A65D-43CDDC7F7B60}"/>
              </a:ext>
            </a:extLst>
          </p:cNvPr>
          <p:cNvSpPr>
            <a:spLocks noGrp="1"/>
          </p:cNvSpPr>
          <p:nvPr>
            <p:ph type="body" sz="quarter" idx="16" hasCustomPrompt="1"/>
          </p:nvPr>
        </p:nvSpPr>
        <p:spPr>
          <a:xfrm>
            <a:off x="803275" y="1773238"/>
            <a:ext cx="2838332" cy="4319587"/>
          </a:xfrm>
        </p:spPr>
        <p:txBody>
          <a:bodyPr rIns="360000"/>
          <a:lstStyle>
            <a:lvl1pPr>
              <a:defRPr b="1" kern="100" cap="none" spc="0" baseline="0">
                <a:solidFill>
                  <a:schemeClr val="tx1"/>
                </a:solidFill>
                <a:latin typeface="+mn-lt"/>
              </a:defRPr>
            </a:lvl1pPr>
          </a:lstStyle>
          <a:p>
            <a:pPr lvl="0"/>
            <a:r>
              <a:rPr lang="en-US" dirty="0"/>
              <a:t>Click to add statement text here</a:t>
            </a:r>
            <a:endParaRPr lang="en-GB" dirty="0"/>
          </a:p>
        </p:txBody>
      </p:sp>
      <p:sp>
        <p:nvSpPr>
          <p:cNvPr id="45" name="Shape 159">
            <a:extLst>
              <a:ext uri="{FF2B5EF4-FFF2-40B4-BE49-F238E27FC236}">
                <a16:creationId xmlns:a16="http://schemas.microsoft.com/office/drawing/2014/main" id="{2C3E4385-9873-4016-AF72-23A05F8615AF}"/>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130595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9A73C83-E020-4C9F-B1E5-4FC12CA9921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6"/>
            <a:ext cx="8816400"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803276" y="1773238"/>
            <a:ext cx="4788670" cy="4332287"/>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Picture Placeholder 7">
            <a:extLst>
              <a:ext uri="{FF2B5EF4-FFF2-40B4-BE49-F238E27FC236}">
                <a16:creationId xmlns:a16="http://schemas.microsoft.com/office/drawing/2014/main" id="{D37742B6-4A85-4994-8F53-9AA2BFB74671}"/>
              </a:ext>
            </a:extLst>
          </p:cNvPr>
          <p:cNvSpPr>
            <a:spLocks noGrp="1"/>
          </p:cNvSpPr>
          <p:nvPr>
            <p:ph type="pic" sz="quarter" idx="19"/>
          </p:nvPr>
        </p:nvSpPr>
        <p:spPr>
          <a:xfrm>
            <a:off x="6600825" y="1773237"/>
            <a:ext cx="4787900" cy="4330800"/>
          </a:xfrm>
        </p:spPr>
        <p:txBody>
          <a:bodyPr anchor="ctr">
            <a:normAutofit/>
          </a:bodyPr>
          <a:lstStyle>
            <a:lvl1pPr algn="ctr">
              <a:defRPr sz="1400" b="0"/>
            </a:lvl1pPr>
          </a:lstStyle>
          <a:p>
            <a:r>
              <a:rPr lang="en-US" dirty="0"/>
              <a:t>Click icon to add picture</a:t>
            </a:r>
            <a:endParaRPr lang="en-GB" dirty="0"/>
          </a:p>
        </p:txBody>
      </p:sp>
      <p:sp>
        <p:nvSpPr>
          <p:cNvPr id="47" name="Shape 159">
            <a:extLst>
              <a:ext uri="{FF2B5EF4-FFF2-40B4-BE49-F238E27FC236}">
                <a16:creationId xmlns:a16="http://schemas.microsoft.com/office/drawing/2014/main" id="{418B9E29-D355-4130-B471-B13CDBE85F46}"/>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369032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dark grey text and conten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83F4CFF5-2F54-4D32-A56C-4B10A2F10DD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ontent Placeholder 7">
            <a:extLst>
              <a:ext uri="{FF2B5EF4-FFF2-40B4-BE49-F238E27FC236}">
                <a16:creationId xmlns:a16="http://schemas.microsoft.com/office/drawing/2014/main" id="{452E3310-34EC-4F18-AC4B-3DB751B6E353}"/>
              </a:ext>
            </a:extLst>
          </p:cNvPr>
          <p:cNvSpPr>
            <a:spLocks noGrp="1"/>
          </p:cNvSpPr>
          <p:nvPr>
            <p:ph sz="quarter" idx="20" hasCustomPrompt="1"/>
          </p:nvPr>
        </p:nvSpPr>
        <p:spPr>
          <a:xfrm>
            <a:off x="6598700" y="1773237"/>
            <a:ext cx="4788000" cy="4330800"/>
          </a:xfrm>
        </p:spPr>
        <p:txBody>
          <a:bodyPr/>
          <a:lstStyle>
            <a:lvl1pPr>
              <a:defRPr/>
            </a:lvl1pPr>
          </a:lstStyle>
          <a:p>
            <a:pPr lvl="0"/>
            <a:r>
              <a:rPr lang="en-GB"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2"/>
            <a:ext cx="6095264" cy="68580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2656"/>
            <a:ext cx="5292725" cy="435230"/>
          </a:xfrm>
        </p:spPr>
        <p:txBody>
          <a:bodyPr rIns="360000" anchor="b">
            <a:normAutofit/>
          </a:bodyPr>
          <a:lstStyle>
            <a:lvl1pPr>
              <a:defRPr sz="1800" b="1" u="none" cap="all" spc="0" baseline="0">
                <a:solidFill>
                  <a:schemeClr val="bg1"/>
                </a:solidFill>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803276" y="1773238"/>
            <a:ext cx="4788670" cy="4332288"/>
          </a:xfrm>
        </p:spPr>
        <p:txBody>
          <a:bodyPr/>
          <a:lstStyle>
            <a:lvl1pPr>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7" name="Shape 159">
            <a:extLst>
              <a:ext uri="{FF2B5EF4-FFF2-40B4-BE49-F238E27FC236}">
                <a16:creationId xmlns:a16="http://schemas.microsoft.com/office/drawing/2014/main" id="{0B40F47C-3662-4B62-8426-3AC67A91C54D}"/>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118422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1ACCEB-0EAA-406E-A049-BCA60EE7713C}"/>
              </a:ext>
            </a:extLst>
          </p:cNvPr>
          <p:cNvSpPr/>
          <p:nvPr userDrawn="1"/>
        </p:nvSpPr>
        <p:spPr>
          <a:xfrm>
            <a:off x="0" y="0"/>
            <a:ext cx="12192000" cy="6858000"/>
          </a:xfrm>
          <a:prstGeom prst="rect">
            <a:avLst/>
          </a:prstGeom>
          <a:gradFill flip="none" rotWithShape="1">
            <a:gsLst>
              <a:gs pos="0">
                <a:srgbClr val="000000">
                  <a:alpha val="70000"/>
                </a:srgbClr>
              </a:gs>
              <a:gs pos="100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47C3944E-D23A-4718-9690-12C016D36C70}"/>
              </a:ext>
            </a:extLst>
          </p:cNvPr>
          <p:cNvSpPr/>
          <p:nvPr userDrawn="1"/>
        </p:nvSpPr>
        <p:spPr>
          <a:xfrm>
            <a:off x="838200" y="1502518"/>
            <a:ext cx="5257800" cy="4234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a:extLst>
              <a:ext uri="{FF2B5EF4-FFF2-40B4-BE49-F238E27FC236}">
                <a16:creationId xmlns:a16="http://schemas.microsoft.com/office/drawing/2014/main" id="{1E537CC7-F07B-42FC-80D4-DF54F53C50EE}"/>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3" name="Footer Placeholder 2">
            <a:extLst>
              <a:ext uri="{FF2B5EF4-FFF2-40B4-BE49-F238E27FC236}">
                <a16:creationId xmlns:a16="http://schemas.microsoft.com/office/drawing/2014/main" id="{30C1FF7B-DB51-4230-80CA-118E81BC6D1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AB9901-6B52-4F52-93DD-B1EBC15F7815}"/>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25" name="Title 24">
            <a:extLst>
              <a:ext uri="{FF2B5EF4-FFF2-40B4-BE49-F238E27FC236}">
                <a16:creationId xmlns:a16="http://schemas.microsoft.com/office/drawing/2014/main" id="{610679A6-F7D2-4B7C-999F-E1E56746749B}"/>
              </a:ext>
            </a:extLst>
          </p:cNvPr>
          <p:cNvSpPr>
            <a:spLocks noGrp="1"/>
          </p:cNvSpPr>
          <p:nvPr>
            <p:ph type="title" hasCustomPrompt="1"/>
          </p:nvPr>
        </p:nvSpPr>
        <p:spPr>
          <a:xfrm>
            <a:off x="1343427" y="2852936"/>
            <a:ext cx="4176510" cy="1141728"/>
          </a:xfrm>
        </p:spPr>
        <p:txBody>
          <a:bodyPr anchor="b">
            <a:normAutofit/>
          </a:bodyPr>
          <a:lstStyle>
            <a:lvl1pPr>
              <a:defRPr sz="3200">
                <a:solidFill>
                  <a:schemeClr val="tx1"/>
                </a:solidFill>
              </a:defRPr>
            </a:lvl1pPr>
          </a:lstStyle>
          <a:p>
            <a:r>
              <a:rPr lang="en-US" dirty="0"/>
              <a:t>Add presentation title on 2 lines max</a:t>
            </a:r>
            <a:endParaRPr lang="en-GB" dirty="0"/>
          </a:p>
        </p:txBody>
      </p:sp>
      <p:sp>
        <p:nvSpPr>
          <p:cNvPr id="27" name="Text Placeholder 26">
            <a:extLst>
              <a:ext uri="{FF2B5EF4-FFF2-40B4-BE49-F238E27FC236}">
                <a16:creationId xmlns:a16="http://schemas.microsoft.com/office/drawing/2014/main" id="{94D3A3AF-221F-4D1E-A41C-AB64F8F48EAD}"/>
              </a:ext>
            </a:extLst>
          </p:cNvPr>
          <p:cNvSpPr>
            <a:spLocks noGrp="1"/>
          </p:cNvSpPr>
          <p:nvPr>
            <p:ph type="body" sz="quarter" idx="13" hasCustomPrompt="1"/>
          </p:nvPr>
        </p:nvSpPr>
        <p:spPr>
          <a:xfrm>
            <a:off x="1343024" y="1984837"/>
            <a:ext cx="4176714" cy="684212"/>
          </a:xfrm>
        </p:spPr>
        <p:txBody>
          <a:bodyPr anchor="b">
            <a:normAutofit/>
          </a:bodyPr>
          <a:lstStyle>
            <a:lvl1pPr marL="0" indent="0">
              <a:buNone/>
              <a:defRPr sz="1800" b="1" u="none" cap="all" spc="0" baseline="0">
                <a:solidFill>
                  <a:schemeClr val="tx1"/>
                </a:solidFill>
                <a:uFill>
                  <a:solidFill>
                    <a:schemeClr val="accent1"/>
                  </a:solidFill>
                </a:uFill>
                <a:latin typeface="+mj-lt"/>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title here on 1 line</a:t>
            </a:r>
          </a:p>
        </p:txBody>
      </p:sp>
      <p:sp>
        <p:nvSpPr>
          <p:cNvPr id="7" name="Text Placeholder 6">
            <a:extLst>
              <a:ext uri="{FF2B5EF4-FFF2-40B4-BE49-F238E27FC236}">
                <a16:creationId xmlns:a16="http://schemas.microsoft.com/office/drawing/2014/main" id="{6FCC8BC4-BE39-427C-879D-67F6AB275999}"/>
              </a:ext>
            </a:extLst>
          </p:cNvPr>
          <p:cNvSpPr>
            <a:spLocks noGrp="1"/>
          </p:cNvSpPr>
          <p:nvPr>
            <p:ph type="body" sz="quarter" idx="14" hasCustomPrompt="1"/>
          </p:nvPr>
        </p:nvSpPr>
        <p:spPr>
          <a:xfrm>
            <a:off x="1343025" y="4329100"/>
            <a:ext cx="4176713" cy="990600"/>
          </a:xfrm>
        </p:spPr>
        <p:txBody>
          <a:bodyPr/>
          <a:lstStyle>
            <a:lvl1pPr marL="0" indent="0">
              <a:buNone/>
              <a:defRPr sz="1800" b="1"/>
            </a:lvl1pPr>
            <a:lvl2pPr marL="457200" indent="0">
              <a:buNone/>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Click to add subtitle here over 2 lines maximum</a:t>
            </a:r>
          </a:p>
        </p:txBody>
      </p:sp>
      <p:grpSp>
        <p:nvGrpSpPr>
          <p:cNvPr id="42" name="Group 41">
            <a:extLst>
              <a:ext uri="{FF2B5EF4-FFF2-40B4-BE49-F238E27FC236}">
                <a16:creationId xmlns:a16="http://schemas.microsoft.com/office/drawing/2014/main" id="{48E96661-A2DA-424A-B2F9-E415D1AF8B1B}"/>
              </a:ext>
            </a:extLst>
          </p:cNvPr>
          <p:cNvGrpSpPr/>
          <p:nvPr userDrawn="1"/>
        </p:nvGrpSpPr>
        <p:grpSpPr>
          <a:xfrm>
            <a:off x="-1980775" y="50025"/>
            <a:ext cx="1368152" cy="2383517"/>
            <a:chOff x="-1976792" y="50025"/>
            <a:chExt cx="1368152" cy="2383517"/>
          </a:xfrm>
        </p:grpSpPr>
        <p:sp>
          <p:nvSpPr>
            <p:cNvPr id="43" name="TextBox 42">
              <a:extLst>
                <a:ext uri="{FF2B5EF4-FFF2-40B4-BE49-F238E27FC236}">
                  <a16:creationId xmlns:a16="http://schemas.microsoft.com/office/drawing/2014/main" id="{077081C0-87D8-4A8F-BD24-6F215139ADA4}"/>
                </a:ext>
              </a:extLst>
            </p:cNvPr>
            <p:cNvSpPr txBox="1"/>
            <p:nvPr/>
          </p:nvSpPr>
          <p:spPr>
            <a:xfrm>
              <a:off x="-1976792" y="740771"/>
              <a:ext cx="1368152" cy="1692771"/>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44" name="Group 43">
              <a:extLst>
                <a:ext uri="{FF2B5EF4-FFF2-40B4-BE49-F238E27FC236}">
                  <a16:creationId xmlns:a16="http://schemas.microsoft.com/office/drawing/2014/main" id="{510DA404-67C0-40B2-BE3C-CF37A4852FC4}"/>
                </a:ext>
              </a:extLst>
            </p:cNvPr>
            <p:cNvGrpSpPr>
              <a:grpSpLocks noChangeAspect="1"/>
            </p:cNvGrpSpPr>
            <p:nvPr userDrawn="1"/>
          </p:nvGrpSpPr>
          <p:grpSpPr bwMode="auto">
            <a:xfrm>
              <a:off x="-1716868" y="178053"/>
              <a:ext cx="335767" cy="274418"/>
              <a:chOff x="431" y="79"/>
              <a:chExt cx="4882" cy="3990"/>
            </a:xfrm>
            <a:solidFill>
              <a:schemeClr val="accent1"/>
            </a:solidFill>
          </p:grpSpPr>
          <p:sp>
            <p:nvSpPr>
              <p:cNvPr id="47" name="Oval 9">
                <a:extLst>
                  <a:ext uri="{FF2B5EF4-FFF2-40B4-BE49-F238E27FC236}">
                    <a16:creationId xmlns:a16="http://schemas.microsoft.com/office/drawing/2014/main" id="{35EA7095-7210-49E4-B26C-AABCA60635E1}"/>
                  </a:ext>
                </a:extLst>
              </p:cNvPr>
              <p:cNvSpPr>
                <a:spLocks noChangeArrowheads="1"/>
              </p:cNvSpPr>
              <p:nvPr/>
            </p:nvSpPr>
            <p:spPr bwMode="auto">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10">
                <a:extLst>
                  <a:ext uri="{FF2B5EF4-FFF2-40B4-BE49-F238E27FC236}">
                    <a16:creationId xmlns:a16="http://schemas.microsoft.com/office/drawing/2014/main" id="{E5786973-981D-48D1-946C-1B780ED115E5}"/>
                  </a:ext>
                </a:extLst>
              </p:cNvPr>
              <p:cNvSpPr>
                <a:spLocks noEditPoints="1"/>
              </p:cNvSpPr>
              <p:nvPr/>
            </p:nvSpPr>
            <p:spPr bwMode="auto">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5" name="Donut 24">
              <a:extLst>
                <a:ext uri="{FF2B5EF4-FFF2-40B4-BE49-F238E27FC236}">
                  <a16:creationId xmlns:a16="http://schemas.microsoft.com/office/drawing/2014/main" id="{A1B788E2-4582-40AC-810D-5495EC0B4BB8}"/>
                </a:ext>
              </a:extLst>
            </p:cNvPr>
            <p:cNvSpPr/>
            <p:nvPr userDrawn="1"/>
          </p:nvSpPr>
          <p:spPr>
            <a:xfrm>
              <a:off x="-1824879" y="5002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6" name="Freeform 5">
              <a:extLst>
                <a:ext uri="{FF2B5EF4-FFF2-40B4-BE49-F238E27FC236}">
                  <a16:creationId xmlns:a16="http://schemas.microsoft.com/office/drawing/2014/main" id="{5D5DAA20-0AE9-42CB-A478-40F3454C05A3}"/>
                </a:ext>
              </a:extLst>
            </p:cNvPr>
            <p:cNvSpPr>
              <a:spLocks noEditPoints="1"/>
            </p:cNvSpPr>
            <p:nvPr userDrawn="1"/>
          </p:nvSpPr>
          <p:spPr bwMode="auto">
            <a:xfrm>
              <a:off x="-1836506" y="32005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6" name="Shape 159">
            <a:extLst>
              <a:ext uri="{FF2B5EF4-FFF2-40B4-BE49-F238E27FC236}">
                <a16:creationId xmlns:a16="http://schemas.microsoft.com/office/drawing/2014/main" id="{9EC57D1C-D2AF-440A-A8DC-123F4716008D}"/>
              </a:ext>
            </a:extLst>
          </p:cNvPr>
          <p:cNvSpPr/>
          <p:nvPr userDrawn="1"/>
        </p:nvSpPr>
        <p:spPr>
          <a:xfrm>
            <a:off x="1343024" y="2753744"/>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28" name="Group 27">
            <a:extLst>
              <a:ext uri="{FF2B5EF4-FFF2-40B4-BE49-F238E27FC236}">
                <a16:creationId xmlns:a16="http://schemas.microsoft.com/office/drawing/2014/main" id="{AE07866D-D3CE-4E8E-8948-A0CF7B7DF744}"/>
              </a:ext>
            </a:extLst>
          </p:cNvPr>
          <p:cNvGrpSpPr>
            <a:grpSpLocks noChangeAspect="1"/>
          </p:cNvGrpSpPr>
          <p:nvPr userDrawn="1"/>
        </p:nvGrpSpPr>
        <p:grpSpPr bwMode="auto">
          <a:xfrm>
            <a:off x="9640219" y="598599"/>
            <a:ext cx="1748369" cy="467906"/>
            <a:chOff x="4782" y="200"/>
            <a:chExt cx="766" cy="205"/>
          </a:xfrm>
          <a:solidFill>
            <a:schemeClr val="accent1"/>
          </a:solidFill>
        </p:grpSpPr>
        <p:sp>
          <p:nvSpPr>
            <p:cNvPr id="29" name="Freeform 5">
              <a:extLst>
                <a:ext uri="{FF2B5EF4-FFF2-40B4-BE49-F238E27FC236}">
                  <a16:creationId xmlns:a16="http://schemas.microsoft.com/office/drawing/2014/main" id="{31979C48-EDD9-4C37-9C7B-BBB54E464B19}"/>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6">
              <a:extLst>
                <a:ext uri="{FF2B5EF4-FFF2-40B4-BE49-F238E27FC236}">
                  <a16:creationId xmlns:a16="http://schemas.microsoft.com/office/drawing/2014/main" id="{3A19CC1E-F63E-4B64-BB49-DF30564B6ED5}"/>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7">
              <a:extLst>
                <a:ext uri="{FF2B5EF4-FFF2-40B4-BE49-F238E27FC236}">
                  <a16:creationId xmlns:a16="http://schemas.microsoft.com/office/drawing/2014/main" id="{F2902210-49E3-4165-9D15-70F8AB9CA21C}"/>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8">
              <a:extLst>
                <a:ext uri="{FF2B5EF4-FFF2-40B4-BE49-F238E27FC236}">
                  <a16:creationId xmlns:a16="http://schemas.microsoft.com/office/drawing/2014/main" id="{16548AEC-AFCE-4295-8034-88EF01927148}"/>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Freeform 9">
              <a:extLst>
                <a:ext uri="{FF2B5EF4-FFF2-40B4-BE49-F238E27FC236}">
                  <a16:creationId xmlns:a16="http://schemas.microsoft.com/office/drawing/2014/main" id="{AC4491BA-8677-45A3-A2ED-8FAF01D36AEB}"/>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10">
              <a:extLst>
                <a:ext uri="{FF2B5EF4-FFF2-40B4-BE49-F238E27FC236}">
                  <a16:creationId xmlns:a16="http://schemas.microsoft.com/office/drawing/2014/main" id="{16AE14AB-51E3-44DB-8452-5F3345FAE02D}"/>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 name="Freeform 11">
              <a:extLst>
                <a:ext uri="{FF2B5EF4-FFF2-40B4-BE49-F238E27FC236}">
                  <a16:creationId xmlns:a16="http://schemas.microsoft.com/office/drawing/2014/main" id="{6EAE1F08-63A0-4E8B-B0B2-EAD281EDDA17}"/>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6" name="Freeform 12">
              <a:extLst>
                <a:ext uri="{FF2B5EF4-FFF2-40B4-BE49-F238E27FC236}">
                  <a16:creationId xmlns:a16="http://schemas.microsoft.com/office/drawing/2014/main" id="{564CAB53-33B6-4DBD-9326-CBEB9E3BCF93}"/>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92124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2x text and picture">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BAFA031B-E427-42D2-8526-D96923434B6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6"/>
            <a:ext cx="8816400"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803276" y="4706315"/>
            <a:ext cx="4788670" cy="1399209"/>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Picture Placeholder 7">
            <a:extLst>
              <a:ext uri="{FF2B5EF4-FFF2-40B4-BE49-F238E27FC236}">
                <a16:creationId xmlns:a16="http://schemas.microsoft.com/office/drawing/2014/main" id="{D37742B6-4A85-4994-8F53-9AA2BFB74671}"/>
              </a:ext>
            </a:extLst>
          </p:cNvPr>
          <p:cNvSpPr>
            <a:spLocks noGrp="1"/>
          </p:cNvSpPr>
          <p:nvPr>
            <p:ph type="pic" sz="quarter" idx="19"/>
          </p:nvPr>
        </p:nvSpPr>
        <p:spPr>
          <a:xfrm>
            <a:off x="804046" y="1773236"/>
            <a:ext cx="4787899" cy="2693193"/>
          </a:xfrm>
        </p:spPr>
        <p:txBody>
          <a:bodyPr anchor="ctr">
            <a:normAutofit/>
          </a:bodyPr>
          <a:lstStyle>
            <a:lvl1pPr algn="ctr">
              <a:defRPr sz="1400" b="0"/>
            </a:lvl1pPr>
          </a:lstStyle>
          <a:p>
            <a:r>
              <a:rPr lang="en-US" dirty="0"/>
              <a:t>Click icon to add picture</a:t>
            </a:r>
            <a:endParaRPr lang="en-GB" dirty="0"/>
          </a:p>
        </p:txBody>
      </p:sp>
      <p:sp>
        <p:nvSpPr>
          <p:cNvPr id="45" name="Content Placeholder 7">
            <a:extLst>
              <a:ext uri="{FF2B5EF4-FFF2-40B4-BE49-F238E27FC236}">
                <a16:creationId xmlns:a16="http://schemas.microsoft.com/office/drawing/2014/main" id="{15AFF565-694E-405D-B4E5-441D87E553B5}"/>
              </a:ext>
            </a:extLst>
          </p:cNvPr>
          <p:cNvSpPr>
            <a:spLocks noGrp="1"/>
          </p:cNvSpPr>
          <p:nvPr>
            <p:ph sz="quarter" idx="20" hasCustomPrompt="1"/>
          </p:nvPr>
        </p:nvSpPr>
        <p:spPr>
          <a:xfrm>
            <a:off x="6599284" y="1774203"/>
            <a:ext cx="4788670" cy="4331321"/>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7" name="Shape 159">
            <a:extLst>
              <a:ext uri="{FF2B5EF4-FFF2-40B4-BE49-F238E27FC236}">
                <a16:creationId xmlns:a16="http://schemas.microsoft.com/office/drawing/2014/main" id="{C97A82E1-27AC-474B-A10C-796C32D3187E}"/>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15335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50 light grey 2x text and picture">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E66F30D-9A91-49A6-864C-3577EC1E10E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2"/>
            <a:ext cx="6095264" cy="68580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2656"/>
            <a:ext cx="5292725"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803276" y="4706315"/>
            <a:ext cx="4788670" cy="1399209"/>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Picture Placeholder 7">
            <a:extLst>
              <a:ext uri="{FF2B5EF4-FFF2-40B4-BE49-F238E27FC236}">
                <a16:creationId xmlns:a16="http://schemas.microsoft.com/office/drawing/2014/main" id="{D37742B6-4A85-4994-8F53-9AA2BFB74671}"/>
              </a:ext>
            </a:extLst>
          </p:cNvPr>
          <p:cNvSpPr>
            <a:spLocks noGrp="1"/>
          </p:cNvSpPr>
          <p:nvPr>
            <p:ph type="pic" sz="quarter" idx="19"/>
          </p:nvPr>
        </p:nvSpPr>
        <p:spPr>
          <a:xfrm>
            <a:off x="804046" y="1773236"/>
            <a:ext cx="4787899" cy="2693193"/>
          </a:xfrm>
        </p:spPr>
        <p:txBody>
          <a:bodyPr anchor="ctr">
            <a:normAutofit/>
          </a:bodyPr>
          <a:lstStyle>
            <a:lvl1pPr algn="ctr">
              <a:defRPr sz="1400" b="0"/>
            </a:lvl1pPr>
          </a:lstStyle>
          <a:p>
            <a:r>
              <a:rPr lang="en-US" dirty="0"/>
              <a:t>Click icon to add picture</a:t>
            </a:r>
            <a:endParaRPr lang="en-GB" dirty="0"/>
          </a:p>
        </p:txBody>
      </p:sp>
      <p:sp>
        <p:nvSpPr>
          <p:cNvPr id="45" name="Content Placeholder 7">
            <a:extLst>
              <a:ext uri="{FF2B5EF4-FFF2-40B4-BE49-F238E27FC236}">
                <a16:creationId xmlns:a16="http://schemas.microsoft.com/office/drawing/2014/main" id="{15AFF565-694E-405D-B4E5-441D87E553B5}"/>
              </a:ext>
            </a:extLst>
          </p:cNvPr>
          <p:cNvSpPr>
            <a:spLocks noGrp="1"/>
          </p:cNvSpPr>
          <p:nvPr>
            <p:ph sz="quarter" idx="20" hasCustomPrompt="1"/>
          </p:nvPr>
        </p:nvSpPr>
        <p:spPr>
          <a:xfrm>
            <a:off x="6599284" y="1774203"/>
            <a:ext cx="4788670" cy="4331321"/>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7" name="Shape 159">
            <a:extLst>
              <a:ext uri="{FF2B5EF4-FFF2-40B4-BE49-F238E27FC236}">
                <a16:creationId xmlns:a16="http://schemas.microsoft.com/office/drawing/2014/main" id="{156C0932-1925-4674-B52C-1B42D0942CFD}"/>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423966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5% text and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590285-3A70-48AE-8E95-1116996FB0D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2656"/>
            <a:ext cx="8816400"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44" name="Picture Placeholder 7">
            <a:extLst>
              <a:ext uri="{FF2B5EF4-FFF2-40B4-BE49-F238E27FC236}">
                <a16:creationId xmlns:a16="http://schemas.microsoft.com/office/drawing/2014/main" id="{D37742B6-4A85-4994-8F53-9AA2BFB74671}"/>
              </a:ext>
            </a:extLst>
          </p:cNvPr>
          <p:cNvSpPr>
            <a:spLocks noGrp="1"/>
          </p:cNvSpPr>
          <p:nvPr>
            <p:ph type="pic" sz="quarter" idx="19"/>
          </p:nvPr>
        </p:nvSpPr>
        <p:spPr>
          <a:xfrm>
            <a:off x="8951041" y="1773235"/>
            <a:ext cx="2436913" cy="4332289"/>
          </a:xfrm>
        </p:spPr>
        <p:txBody>
          <a:bodyPr anchor="ctr">
            <a:normAutofit/>
          </a:bodyPr>
          <a:lstStyle>
            <a:lvl1pPr algn="ctr">
              <a:defRPr sz="1400" b="0"/>
            </a:lvl1pPr>
          </a:lstStyle>
          <a:p>
            <a:r>
              <a:rPr lang="en-US" dirty="0"/>
              <a:t>Click icon to add picture</a:t>
            </a:r>
            <a:endParaRPr lang="en-GB" dirty="0"/>
          </a:p>
        </p:txBody>
      </p:sp>
      <p:sp>
        <p:nvSpPr>
          <p:cNvPr id="45" name="Content Placeholder 7">
            <a:extLst>
              <a:ext uri="{FF2B5EF4-FFF2-40B4-BE49-F238E27FC236}">
                <a16:creationId xmlns:a16="http://schemas.microsoft.com/office/drawing/2014/main" id="{15AFF565-694E-405D-B4E5-441D87E553B5}"/>
              </a:ext>
            </a:extLst>
          </p:cNvPr>
          <p:cNvSpPr>
            <a:spLocks noGrp="1"/>
          </p:cNvSpPr>
          <p:nvPr>
            <p:ph sz="quarter" idx="20" hasCustomPrompt="1"/>
          </p:nvPr>
        </p:nvSpPr>
        <p:spPr>
          <a:xfrm>
            <a:off x="826908" y="1774203"/>
            <a:ext cx="7669922" cy="4331321"/>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6" name="Shape 159">
            <a:extLst>
              <a:ext uri="{FF2B5EF4-FFF2-40B4-BE49-F238E27FC236}">
                <a16:creationId xmlns:a16="http://schemas.microsoft.com/office/drawing/2014/main" id="{AC0A3C1A-E7A7-4E01-ADA5-0DEC76BC0990}"/>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9787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5% light grey text and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7DE987F9-FD74-40D5-889A-39E6FA13BFF5}"/>
              </a:ext>
            </a:extLst>
          </p:cNvPr>
          <p:cNvSpPr/>
          <p:nvPr userDrawn="1"/>
        </p:nvSpPr>
        <p:spPr>
          <a:xfrm>
            <a:off x="8364252" y="-1"/>
            <a:ext cx="3827012" cy="1558443"/>
          </a:xfrm>
          <a:prstGeom prst="rect">
            <a:avLst/>
          </a:prstGeom>
          <a:gradFill flip="none" rotWithShape="1">
            <a:gsLst>
              <a:gs pos="0">
                <a:srgbClr val="000000">
                  <a:alpha val="70000"/>
                </a:srgbClr>
              </a:gs>
              <a:gs pos="100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2"/>
            <a:ext cx="8496094" cy="685800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2656"/>
            <a:ext cx="7693556"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45" name="Content Placeholder 7">
            <a:extLst>
              <a:ext uri="{FF2B5EF4-FFF2-40B4-BE49-F238E27FC236}">
                <a16:creationId xmlns:a16="http://schemas.microsoft.com/office/drawing/2014/main" id="{15AFF565-694E-405D-B4E5-441D87E553B5}"/>
              </a:ext>
            </a:extLst>
          </p:cNvPr>
          <p:cNvSpPr>
            <a:spLocks noGrp="1"/>
          </p:cNvSpPr>
          <p:nvPr>
            <p:ph sz="quarter" idx="20" hasCustomPrompt="1"/>
          </p:nvPr>
        </p:nvSpPr>
        <p:spPr>
          <a:xfrm>
            <a:off x="826908" y="1774203"/>
            <a:ext cx="7213308" cy="4331321"/>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6" name="Shape 159">
            <a:extLst>
              <a:ext uri="{FF2B5EF4-FFF2-40B4-BE49-F238E27FC236}">
                <a16:creationId xmlns:a16="http://schemas.microsoft.com/office/drawing/2014/main" id="{6DB7F973-9627-4EFB-AEDD-C24483FD122C}"/>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43" name="Group 42">
            <a:extLst>
              <a:ext uri="{FF2B5EF4-FFF2-40B4-BE49-F238E27FC236}">
                <a16:creationId xmlns:a16="http://schemas.microsoft.com/office/drawing/2014/main" id="{3DCD3B57-CF36-4ADA-97D8-03C40F7C18E1}"/>
              </a:ext>
            </a:extLst>
          </p:cNvPr>
          <p:cNvGrpSpPr/>
          <p:nvPr userDrawn="1"/>
        </p:nvGrpSpPr>
        <p:grpSpPr>
          <a:xfrm>
            <a:off x="-1980775" y="50025"/>
            <a:ext cx="1368152" cy="2383517"/>
            <a:chOff x="-1976792" y="50025"/>
            <a:chExt cx="1368152" cy="2383517"/>
          </a:xfrm>
        </p:grpSpPr>
        <p:sp>
          <p:nvSpPr>
            <p:cNvPr id="48" name="TextBox 47">
              <a:extLst>
                <a:ext uri="{FF2B5EF4-FFF2-40B4-BE49-F238E27FC236}">
                  <a16:creationId xmlns:a16="http://schemas.microsoft.com/office/drawing/2014/main" id="{BDC748A0-B195-45F0-94E9-9B81E5328666}"/>
                </a:ext>
              </a:extLst>
            </p:cNvPr>
            <p:cNvSpPr txBox="1"/>
            <p:nvPr/>
          </p:nvSpPr>
          <p:spPr>
            <a:xfrm>
              <a:off x="-1976792" y="740771"/>
              <a:ext cx="1368152" cy="1692771"/>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49" name="Group 48">
              <a:extLst>
                <a:ext uri="{FF2B5EF4-FFF2-40B4-BE49-F238E27FC236}">
                  <a16:creationId xmlns:a16="http://schemas.microsoft.com/office/drawing/2014/main" id="{504E51A0-7DF8-4A7D-A374-727B1FFB36CB}"/>
                </a:ext>
              </a:extLst>
            </p:cNvPr>
            <p:cNvGrpSpPr>
              <a:grpSpLocks noChangeAspect="1"/>
            </p:cNvGrpSpPr>
            <p:nvPr userDrawn="1"/>
          </p:nvGrpSpPr>
          <p:grpSpPr bwMode="auto">
            <a:xfrm>
              <a:off x="-1716868" y="178053"/>
              <a:ext cx="335767" cy="274418"/>
              <a:chOff x="431" y="79"/>
              <a:chExt cx="4882" cy="3990"/>
            </a:xfrm>
            <a:solidFill>
              <a:schemeClr val="accent1"/>
            </a:solidFill>
          </p:grpSpPr>
          <p:sp>
            <p:nvSpPr>
              <p:cNvPr id="52" name="Oval 9">
                <a:extLst>
                  <a:ext uri="{FF2B5EF4-FFF2-40B4-BE49-F238E27FC236}">
                    <a16:creationId xmlns:a16="http://schemas.microsoft.com/office/drawing/2014/main" id="{85378996-CC35-4847-B244-F1EB6BCFA89E}"/>
                  </a:ext>
                </a:extLst>
              </p:cNvPr>
              <p:cNvSpPr>
                <a:spLocks noChangeArrowheads="1"/>
              </p:cNvSpPr>
              <p:nvPr/>
            </p:nvSpPr>
            <p:spPr bwMode="auto">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10">
                <a:extLst>
                  <a:ext uri="{FF2B5EF4-FFF2-40B4-BE49-F238E27FC236}">
                    <a16:creationId xmlns:a16="http://schemas.microsoft.com/office/drawing/2014/main" id="{A48DE2BE-9D49-46D3-8751-5683A6D278B2}"/>
                  </a:ext>
                </a:extLst>
              </p:cNvPr>
              <p:cNvSpPr>
                <a:spLocks noEditPoints="1"/>
              </p:cNvSpPr>
              <p:nvPr/>
            </p:nvSpPr>
            <p:spPr bwMode="auto">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0" name="Donut 24">
              <a:extLst>
                <a:ext uri="{FF2B5EF4-FFF2-40B4-BE49-F238E27FC236}">
                  <a16:creationId xmlns:a16="http://schemas.microsoft.com/office/drawing/2014/main" id="{4B5ADE62-08EC-46B3-BD71-843EBFEB361C}"/>
                </a:ext>
              </a:extLst>
            </p:cNvPr>
            <p:cNvSpPr/>
            <p:nvPr userDrawn="1"/>
          </p:nvSpPr>
          <p:spPr>
            <a:xfrm>
              <a:off x="-1824879" y="5002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1" name="Freeform 5">
              <a:extLst>
                <a:ext uri="{FF2B5EF4-FFF2-40B4-BE49-F238E27FC236}">
                  <a16:creationId xmlns:a16="http://schemas.microsoft.com/office/drawing/2014/main" id="{397A6F38-652F-4BB8-9568-4404E7E3447A}"/>
                </a:ext>
              </a:extLst>
            </p:cNvPr>
            <p:cNvSpPr>
              <a:spLocks noEditPoints="1"/>
            </p:cNvSpPr>
            <p:nvPr userDrawn="1"/>
          </p:nvSpPr>
          <p:spPr bwMode="auto">
            <a:xfrm>
              <a:off x="-1836506" y="32005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77099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full picture with caption over the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ED1EC10C-CA22-4427-8748-087022A247EF}"/>
              </a:ext>
            </a:extLst>
          </p:cNvPr>
          <p:cNvSpPr/>
          <p:nvPr userDrawn="1"/>
        </p:nvSpPr>
        <p:spPr>
          <a:xfrm>
            <a:off x="0" y="1099929"/>
            <a:ext cx="12192000" cy="3805235"/>
          </a:xfrm>
          <a:prstGeom prst="rect">
            <a:avLst/>
          </a:prstGeom>
          <a:gradFill flip="none" rotWithShape="1">
            <a:gsLst>
              <a:gs pos="0">
                <a:srgbClr val="000000">
                  <a:alpha val="70000"/>
                </a:srgbClr>
              </a:gs>
              <a:gs pos="100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D3BE15FE-ED97-4F23-951B-8C09D88D30F6}"/>
              </a:ext>
            </a:extLst>
          </p:cNvPr>
          <p:cNvSpPr/>
          <p:nvPr userDrawn="1"/>
        </p:nvSpPr>
        <p:spPr>
          <a:xfrm>
            <a:off x="736" y="-1"/>
            <a:ext cx="12191264" cy="1090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2656"/>
            <a:ext cx="8816400"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48" name="Group 47">
            <a:extLst>
              <a:ext uri="{FF2B5EF4-FFF2-40B4-BE49-F238E27FC236}">
                <a16:creationId xmlns:a16="http://schemas.microsoft.com/office/drawing/2014/main" id="{46679E7E-085E-478C-BCC3-0A6013E72AAB}"/>
              </a:ext>
            </a:extLst>
          </p:cNvPr>
          <p:cNvGrpSpPr/>
          <p:nvPr userDrawn="1"/>
        </p:nvGrpSpPr>
        <p:grpSpPr>
          <a:xfrm>
            <a:off x="-1980775" y="50025"/>
            <a:ext cx="1368152" cy="2383517"/>
            <a:chOff x="-1976792" y="50025"/>
            <a:chExt cx="1368152" cy="2383517"/>
          </a:xfrm>
        </p:grpSpPr>
        <p:sp>
          <p:nvSpPr>
            <p:cNvPr id="49" name="TextBox 48">
              <a:extLst>
                <a:ext uri="{FF2B5EF4-FFF2-40B4-BE49-F238E27FC236}">
                  <a16:creationId xmlns:a16="http://schemas.microsoft.com/office/drawing/2014/main" id="{619EEA7D-11D9-46B3-B137-72EE75D44AD2}"/>
                </a:ext>
              </a:extLst>
            </p:cNvPr>
            <p:cNvSpPr txBox="1"/>
            <p:nvPr/>
          </p:nvSpPr>
          <p:spPr>
            <a:xfrm>
              <a:off x="-1976792" y="740771"/>
              <a:ext cx="1368152" cy="1692771"/>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50" name="Group 49">
              <a:extLst>
                <a:ext uri="{FF2B5EF4-FFF2-40B4-BE49-F238E27FC236}">
                  <a16:creationId xmlns:a16="http://schemas.microsoft.com/office/drawing/2014/main" id="{B2FB75C2-7857-4F68-A78A-C6B8BF00F78F}"/>
                </a:ext>
              </a:extLst>
            </p:cNvPr>
            <p:cNvGrpSpPr>
              <a:grpSpLocks noChangeAspect="1"/>
            </p:cNvGrpSpPr>
            <p:nvPr userDrawn="1"/>
          </p:nvGrpSpPr>
          <p:grpSpPr bwMode="auto">
            <a:xfrm>
              <a:off x="-1716868" y="178053"/>
              <a:ext cx="335767" cy="274418"/>
              <a:chOff x="431" y="79"/>
              <a:chExt cx="4882" cy="3990"/>
            </a:xfrm>
            <a:solidFill>
              <a:schemeClr val="accent1"/>
            </a:solidFill>
          </p:grpSpPr>
          <p:sp>
            <p:nvSpPr>
              <p:cNvPr id="53" name="Oval 9">
                <a:extLst>
                  <a:ext uri="{FF2B5EF4-FFF2-40B4-BE49-F238E27FC236}">
                    <a16:creationId xmlns:a16="http://schemas.microsoft.com/office/drawing/2014/main" id="{9F1C6016-0311-453D-8E12-7F66DEDA5FA8}"/>
                  </a:ext>
                </a:extLst>
              </p:cNvPr>
              <p:cNvSpPr>
                <a:spLocks noChangeArrowheads="1"/>
              </p:cNvSpPr>
              <p:nvPr/>
            </p:nvSpPr>
            <p:spPr bwMode="auto">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10">
                <a:extLst>
                  <a:ext uri="{FF2B5EF4-FFF2-40B4-BE49-F238E27FC236}">
                    <a16:creationId xmlns:a16="http://schemas.microsoft.com/office/drawing/2014/main" id="{B7E5F979-04B8-4F6C-B877-41C582CE6E7E}"/>
                  </a:ext>
                </a:extLst>
              </p:cNvPr>
              <p:cNvSpPr>
                <a:spLocks noEditPoints="1"/>
              </p:cNvSpPr>
              <p:nvPr/>
            </p:nvSpPr>
            <p:spPr bwMode="auto">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1" name="Donut 24">
              <a:extLst>
                <a:ext uri="{FF2B5EF4-FFF2-40B4-BE49-F238E27FC236}">
                  <a16:creationId xmlns:a16="http://schemas.microsoft.com/office/drawing/2014/main" id="{540C69B8-A7BD-49EC-899D-108EF2A395F9}"/>
                </a:ext>
              </a:extLst>
            </p:cNvPr>
            <p:cNvSpPr/>
            <p:nvPr userDrawn="1"/>
          </p:nvSpPr>
          <p:spPr>
            <a:xfrm>
              <a:off x="-1824879" y="5002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2" name="Freeform 5">
              <a:extLst>
                <a:ext uri="{FF2B5EF4-FFF2-40B4-BE49-F238E27FC236}">
                  <a16:creationId xmlns:a16="http://schemas.microsoft.com/office/drawing/2014/main" id="{CECC6828-63E1-4A0A-BAC1-BAC921B7ED3E}"/>
                </a:ext>
              </a:extLst>
            </p:cNvPr>
            <p:cNvSpPr>
              <a:spLocks noEditPoints="1"/>
            </p:cNvSpPr>
            <p:nvPr userDrawn="1"/>
          </p:nvSpPr>
          <p:spPr bwMode="auto">
            <a:xfrm>
              <a:off x="-1836506" y="32005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8" name="Text Placeholder 7">
            <a:extLst>
              <a:ext uri="{FF2B5EF4-FFF2-40B4-BE49-F238E27FC236}">
                <a16:creationId xmlns:a16="http://schemas.microsoft.com/office/drawing/2014/main" id="{4F0C5E08-BE64-40D2-8DA7-904D29E27B6A}"/>
              </a:ext>
            </a:extLst>
          </p:cNvPr>
          <p:cNvSpPr>
            <a:spLocks noGrp="1"/>
          </p:cNvSpPr>
          <p:nvPr>
            <p:ph type="body" sz="quarter" idx="13" hasCustomPrompt="1"/>
          </p:nvPr>
        </p:nvSpPr>
        <p:spPr>
          <a:xfrm>
            <a:off x="803275" y="1773238"/>
            <a:ext cx="10585450" cy="1655762"/>
          </a:xfrm>
        </p:spPr>
        <p:txBody>
          <a:bodyPr/>
          <a:lstStyle>
            <a:lvl1pPr algn="ctr">
              <a:defRPr sz="2400" b="1">
                <a:solidFill>
                  <a:schemeClr val="bg1"/>
                </a:solidFill>
              </a:defRPr>
            </a:lvl1pPr>
            <a:lvl2pPr algn="ctr">
              <a:defRPr>
                <a:solidFill>
                  <a:schemeClr val="bg1"/>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Click to add caption over picture or leave blank</a:t>
            </a:r>
          </a:p>
          <a:p>
            <a:pPr lvl="2"/>
            <a:r>
              <a:rPr lang="en-US" dirty="0"/>
              <a:t>Third level</a:t>
            </a:r>
          </a:p>
          <a:p>
            <a:pPr lvl="3"/>
            <a:r>
              <a:rPr lang="en-US" dirty="0"/>
              <a:t>Fourth level</a:t>
            </a:r>
          </a:p>
          <a:p>
            <a:pPr lvl="4"/>
            <a:r>
              <a:rPr lang="en-US" dirty="0"/>
              <a:t>Fifth level</a:t>
            </a:r>
            <a:endParaRPr lang="en-GB" dirty="0"/>
          </a:p>
        </p:txBody>
      </p:sp>
      <p:sp>
        <p:nvSpPr>
          <p:cNvPr id="26" name="Shape 159">
            <a:extLst>
              <a:ext uri="{FF2B5EF4-FFF2-40B4-BE49-F238E27FC236}">
                <a16:creationId xmlns:a16="http://schemas.microsoft.com/office/drawing/2014/main" id="{828353E8-9228-46DA-8957-6014261872B6}"/>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222318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x pictures with text next to them">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E66F30D-9A91-49A6-864C-3577EC1E10E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3" y="332656"/>
            <a:ext cx="8816400"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44" name="Picture Placeholder 7">
            <a:extLst>
              <a:ext uri="{FF2B5EF4-FFF2-40B4-BE49-F238E27FC236}">
                <a16:creationId xmlns:a16="http://schemas.microsoft.com/office/drawing/2014/main" id="{D37742B6-4A85-4994-8F53-9AA2BFB74671}"/>
              </a:ext>
            </a:extLst>
          </p:cNvPr>
          <p:cNvSpPr>
            <a:spLocks noGrp="1"/>
          </p:cNvSpPr>
          <p:nvPr>
            <p:ph type="pic" sz="quarter" idx="19"/>
          </p:nvPr>
        </p:nvSpPr>
        <p:spPr>
          <a:xfrm>
            <a:off x="802800" y="1773237"/>
            <a:ext cx="2375630" cy="1336292"/>
          </a:xfrm>
        </p:spPr>
        <p:txBody>
          <a:bodyPr anchor="ctr">
            <a:normAutofit/>
          </a:bodyPr>
          <a:lstStyle>
            <a:lvl1pPr algn="ctr">
              <a:defRPr sz="1400" b="0"/>
            </a:lvl1pPr>
          </a:lstStyle>
          <a:p>
            <a:r>
              <a:rPr lang="en-US" dirty="0"/>
              <a:t>Click icon to add picture</a:t>
            </a:r>
            <a:endParaRPr lang="en-GB" dirty="0"/>
          </a:p>
        </p:txBody>
      </p:sp>
      <p:sp>
        <p:nvSpPr>
          <p:cNvPr id="45" name="Content Placeholder 7">
            <a:extLst>
              <a:ext uri="{FF2B5EF4-FFF2-40B4-BE49-F238E27FC236}">
                <a16:creationId xmlns:a16="http://schemas.microsoft.com/office/drawing/2014/main" id="{15AFF565-694E-405D-B4E5-441D87E553B5}"/>
              </a:ext>
            </a:extLst>
          </p:cNvPr>
          <p:cNvSpPr>
            <a:spLocks noGrp="1"/>
          </p:cNvSpPr>
          <p:nvPr>
            <p:ph sz="quarter" idx="20" hasCustomPrompt="1"/>
          </p:nvPr>
        </p:nvSpPr>
        <p:spPr>
          <a:xfrm>
            <a:off x="3466800" y="1774204"/>
            <a:ext cx="7920245" cy="1335326"/>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7" name="Picture Placeholder 7">
            <a:extLst>
              <a:ext uri="{FF2B5EF4-FFF2-40B4-BE49-F238E27FC236}">
                <a16:creationId xmlns:a16="http://schemas.microsoft.com/office/drawing/2014/main" id="{75701700-10AA-49D6-B563-CD2F52F713A5}"/>
              </a:ext>
            </a:extLst>
          </p:cNvPr>
          <p:cNvSpPr>
            <a:spLocks noGrp="1"/>
          </p:cNvSpPr>
          <p:nvPr>
            <p:ph type="pic" sz="quarter" idx="21"/>
          </p:nvPr>
        </p:nvSpPr>
        <p:spPr>
          <a:xfrm>
            <a:off x="802800" y="3283122"/>
            <a:ext cx="2375630" cy="1336292"/>
          </a:xfrm>
        </p:spPr>
        <p:txBody>
          <a:bodyPr anchor="ctr">
            <a:normAutofit/>
          </a:bodyPr>
          <a:lstStyle>
            <a:lvl1pPr algn="ctr">
              <a:defRPr sz="1400" b="0"/>
            </a:lvl1pPr>
          </a:lstStyle>
          <a:p>
            <a:r>
              <a:rPr lang="en-US" dirty="0"/>
              <a:t>Click icon to add picture</a:t>
            </a:r>
            <a:endParaRPr lang="en-GB" dirty="0"/>
          </a:p>
        </p:txBody>
      </p:sp>
      <p:sp>
        <p:nvSpPr>
          <p:cNvPr id="48" name="Content Placeholder 7">
            <a:extLst>
              <a:ext uri="{FF2B5EF4-FFF2-40B4-BE49-F238E27FC236}">
                <a16:creationId xmlns:a16="http://schemas.microsoft.com/office/drawing/2014/main" id="{255D49FD-45EF-4EB3-89A6-33A67BB3274F}"/>
              </a:ext>
            </a:extLst>
          </p:cNvPr>
          <p:cNvSpPr>
            <a:spLocks noGrp="1"/>
          </p:cNvSpPr>
          <p:nvPr>
            <p:ph sz="quarter" idx="22" hasCustomPrompt="1"/>
          </p:nvPr>
        </p:nvSpPr>
        <p:spPr>
          <a:xfrm>
            <a:off x="3466800" y="3284089"/>
            <a:ext cx="7920245" cy="1335326"/>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9" name="Picture Placeholder 7">
            <a:extLst>
              <a:ext uri="{FF2B5EF4-FFF2-40B4-BE49-F238E27FC236}">
                <a16:creationId xmlns:a16="http://schemas.microsoft.com/office/drawing/2014/main" id="{99AA2C98-FB98-4572-B73B-6F3529FCE08C}"/>
              </a:ext>
            </a:extLst>
          </p:cNvPr>
          <p:cNvSpPr>
            <a:spLocks noGrp="1"/>
          </p:cNvSpPr>
          <p:nvPr>
            <p:ph type="pic" sz="quarter" idx="23"/>
          </p:nvPr>
        </p:nvSpPr>
        <p:spPr>
          <a:xfrm>
            <a:off x="802800" y="4793007"/>
            <a:ext cx="2375630" cy="1336292"/>
          </a:xfrm>
        </p:spPr>
        <p:txBody>
          <a:bodyPr anchor="ctr">
            <a:normAutofit/>
          </a:bodyPr>
          <a:lstStyle>
            <a:lvl1pPr algn="ctr">
              <a:defRPr sz="1400" b="0"/>
            </a:lvl1pPr>
          </a:lstStyle>
          <a:p>
            <a:r>
              <a:rPr lang="en-US" dirty="0"/>
              <a:t>Click icon to add picture</a:t>
            </a:r>
            <a:endParaRPr lang="en-GB" dirty="0"/>
          </a:p>
        </p:txBody>
      </p:sp>
      <p:sp>
        <p:nvSpPr>
          <p:cNvPr id="50" name="Content Placeholder 7">
            <a:extLst>
              <a:ext uri="{FF2B5EF4-FFF2-40B4-BE49-F238E27FC236}">
                <a16:creationId xmlns:a16="http://schemas.microsoft.com/office/drawing/2014/main" id="{AAF7FE7A-8D15-42A6-A2A3-D0FCC6E2F2B2}"/>
              </a:ext>
            </a:extLst>
          </p:cNvPr>
          <p:cNvSpPr>
            <a:spLocks noGrp="1"/>
          </p:cNvSpPr>
          <p:nvPr>
            <p:ph sz="quarter" idx="24" hasCustomPrompt="1"/>
          </p:nvPr>
        </p:nvSpPr>
        <p:spPr>
          <a:xfrm>
            <a:off x="3466800" y="4793974"/>
            <a:ext cx="7920245" cy="1335326"/>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6" name="Shape 159">
            <a:extLst>
              <a:ext uri="{FF2B5EF4-FFF2-40B4-BE49-F238E27FC236}">
                <a16:creationId xmlns:a16="http://schemas.microsoft.com/office/drawing/2014/main" id="{CC438E4A-96CA-499D-99D9-88FF2975AEA0}"/>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298292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grey: 3 main points and text">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C275A1D-8A56-4381-9695-0433544D1AF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C866DCAB-A49A-4696-BAE9-C1D95DB65C61}"/>
              </a:ext>
            </a:extLst>
          </p:cNvPr>
          <p:cNvSpPr/>
          <p:nvPr userDrawn="1"/>
        </p:nvSpPr>
        <p:spPr>
          <a:xfrm>
            <a:off x="736" y="-2"/>
            <a:ext cx="3640871" cy="68580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4115781" y="1773238"/>
            <a:ext cx="7282819" cy="4332287"/>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6"/>
            <a:ext cx="2836800" cy="435230"/>
          </a:xfrm>
        </p:spPr>
        <p:txBody>
          <a:bodyPr rIns="360000" anchor="b">
            <a:normAutofit/>
          </a:bodyPr>
          <a:lstStyle>
            <a:lvl1pPr>
              <a:defRPr sz="1800" b="1" u="none" cap="all" spc="0" baseline="0">
                <a:uFill>
                  <a:solidFill>
                    <a:schemeClr val="accent1"/>
                  </a:solidFill>
                </a:uFill>
                <a:latin typeface="+mj-lt"/>
              </a:defRPr>
            </a:lvl1pPr>
          </a:lstStyle>
          <a:p>
            <a:r>
              <a:rPr lang="en-GB" dirty="0"/>
              <a:t>title on 1 line</a:t>
            </a:r>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7" name="Text Placeholder 6">
            <a:extLst>
              <a:ext uri="{FF2B5EF4-FFF2-40B4-BE49-F238E27FC236}">
                <a16:creationId xmlns:a16="http://schemas.microsoft.com/office/drawing/2014/main" id="{AC47E2D0-92DC-4DC6-97D8-C7128484C701}"/>
              </a:ext>
            </a:extLst>
          </p:cNvPr>
          <p:cNvSpPr>
            <a:spLocks noGrp="1"/>
          </p:cNvSpPr>
          <p:nvPr>
            <p:ph type="body" sz="quarter" idx="19" hasCustomPrompt="1"/>
          </p:nvPr>
        </p:nvSpPr>
        <p:spPr>
          <a:xfrm>
            <a:off x="803275" y="1773238"/>
            <a:ext cx="2838450" cy="365125"/>
          </a:xfrm>
        </p:spPr>
        <p:txBody>
          <a:bodyPr rIns="360000">
            <a:normAutofit/>
          </a:bodyPr>
          <a:lstStyle>
            <a:lvl1pPr>
              <a:defRPr sz="2400" b="1">
                <a:solidFill>
                  <a:schemeClr val="accent1"/>
                </a:solidFill>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a:t>
            </a:r>
            <a:endParaRPr lang="en-GB" dirty="0"/>
          </a:p>
        </p:txBody>
      </p:sp>
      <p:sp>
        <p:nvSpPr>
          <p:cNvPr id="10" name="Text Placeholder 9">
            <a:extLst>
              <a:ext uri="{FF2B5EF4-FFF2-40B4-BE49-F238E27FC236}">
                <a16:creationId xmlns:a16="http://schemas.microsoft.com/office/drawing/2014/main" id="{08AC5DF5-A391-45E2-98BC-D2E43DA379DE}"/>
              </a:ext>
            </a:extLst>
          </p:cNvPr>
          <p:cNvSpPr>
            <a:spLocks noGrp="1"/>
          </p:cNvSpPr>
          <p:nvPr>
            <p:ph type="body" sz="quarter" idx="20" hasCustomPrompt="1"/>
          </p:nvPr>
        </p:nvSpPr>
        <p:spPr>
          <a:xfrm>
            <a:off x="803275" y="2138363"/>
            <a:ext cx="2838450" cy="883675"/>
          </a:xfrm>
        </p:spPr>
        <p:txBody>
          <a:bodyPr rIns="360000"/>
          <a:lstStyle>
            <a:lvl1pPr>
              <a:defRPr sz="2000" b="0"/>
            </a:lvl1pPr>
            <a:lvl2pPr>
              <a:defRPr sz="1800" b="0"/>
            </a:lvl2pPr>
          </a:lstStyle>
          <a:p>
            <a:pPr lvl="0"/>
            <a:r>
              <a:rPr lang="en-US" dirty="0"/>
              <a:t>Add text here under the number above on 3 lines only</a:t>
            </a:r>
            <a:endParaRPr lang="en-GB" dirty="0"/>
          </a:p>
        </p:txBody>
      </p:sp>
      <p:sp>
        <p:nvSpPr>
          <p:cNvPr id="45" name="Text Placeholder 6">
            <a:extLst>
              <a:ext uri="{FF2B5EF4-FFF2-40B4-BE49-F238E27FC236}">
                <a16:creationId xmlns:a16="http://schemas.microsoft.com/office/drawing/2014/main" id="{8B839635-04B8-43BF-B49D-5D943D965983}"/>
              </a:ext>
            </a:extLst>
          </p:cNvPr>
          <p:cNvSpPr>
            <a:spLocks noGrp="1"/>
          </p:cNvSpPr>
          <p:nvPr>
            <p:ph type="body" sz="quarter" idx="21" hasCustomPrompt="1"/>
          </p:nvPr>
        </p:nvSpPr>
        <p:spPr>
          <a:xfrm>
            <a:off x="803275" y="3198174"/>
            <a:ext cx="2838450" cy="365125"/>
          </a:xfrm>
        </p:spPr>
        <p:txBody>
          <a:bodyPr rIns="360000">
            <a:normAutofit/>
          </a:bodyPr>
          <a:lstStyle>
            <a:lvl1pPr>
              <a:defRPr sz="2400" b="1">
                <a:solidFill>
                  <a:schemeClr val="accent1"/>
                </a:solidFill>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a:t>
            </a:r>
            <a:endParaRPr lang="en-GB" dirty="0"/>
          </a:p>
        </p:txBody>
      </p:sp>
      <p:sp>
        <p:nvSpPr>
          <p:cNvPr id="47" name="Text Placeholder 9">
            <a:extLst>
              <a:ext uri="{FF2B5EF4-FFF2-40B4-BE49-F238E27FC236}">
                <a16:creationId xmlns:a16="http://schemas.microsoft.com/office/drawing/2014/main" id="{ADD6A503-0996-4D9A-97CE-0583F42FB548}"/>
              </a:ext>
            </a:extLst>
          </p:cNvPr>
          <p:cNvSpPr>
            <a:spLocks noGrp="1"/>
          </p:cNvSpPr>
          <p:nvPr>
            <p:ph type="body" sz="quarter" idx="22" hasCustomPrompt="1"/>
          </p:nvPr>
        </p:nvSpPr>
        <p:spPr>
          <a:xfrm>
            <a:off x="803275" y="3563299"/>
            <a:ext cx="2838450" cy="883675"/>
          </a:xfrm>
        </p:spPr>
        <p:txBody>
          <a:bodyPr rIns="360000"/>
          <a:lstStyle>
            <a:lvl1pPr>
              <a:defRPr sz="2000" b="0"/>
            </a:lvl1pPr>
            <a:lvl2pPr>
              <a:defRPr sz="1800" b="0"/>
            </a:lvl2pPr>
          </a:lstStyle>
          <a:p>
            <a:pPr lvl="0"/>
            <a:r>
              <a:rPr lang="en-US" dirty="0"/>
              <a:t>Add text here under the number above on 3 lines only</a:t>
            </a:r>
            <a:endParaRPr lang="en-GB" dirty="0"/>
          </a:p>
        </p:txBody>
      </p:sp>
      <p:sp>
        <p:nvSpPr>
          <p:cNvPr id="48" name="Text Placeholder 6">
            <a:extLst>
              <a:ext uri="{FF2B5EF4-FFF2-40B4-BE49-F238E27FC236}">
                <a16:creationId xmlns:a16="http://schemas.microsoft.com/office/drawing/2014/main" id="{7CAC3460-2320-48E5-9B9C-ABA5AD5D91AD}"/>
              </a:ext>
            </a:extLst>
          </p:cNvPr>
          <p:cNvSpPr>
            <a:spLocks noGrp="1"/>
          </p:cNvSpPr>
          <p:nvPr>
            <p:ph type="body" sz="quarter" idx="23" hasCustomPrompt="1"/>
          </p:nvPr>
        </p:nvSpPr>
        <p:spPr>
          <a:xfrm>
            <a:off x="803275" y="4623110"/>
            <a:ext cx="2838450" cy="365125"/>
          </a:xfrm>
        </p:spPr>
        <p:txBody>
          <a:bodyPr rIns="360000">
            <a:normAutofit/>
          </a:bodyPr>
          <a:lstStyle>
            <a:lvl1pPr>
              <a:defRPr sz="2400" b="1">
                <a:solidFill>
                  <a:schemeClr val="accent1"/>
                </a:solidFill>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a:t>
            </a:r>
            <a:endParaRPr lang="en-GB" dirty="0"/>
          </a:p>
        </p:txBody>
      </p:sp>
      <p:sp>
        <p:nvSpPr>
          <p:cNvPr id="49" name="Text Placeholder 9">
            <a:extLst>
              <a:ext uri="{FF2B5EF4-FFF2-40B4-BE49-F238E27FC236}">
                <a16:creationId xmlns:a16="http://schemas.microsoft.com/office/drawing/2014/main" id="{AD1B1815-9276-4025-9FC2-3B2BC9AF72B6}"/>
              </a:ext>
            </a:extLst>
          </p:cNvPr>
          <p:cNvSpPr>
            <a:spLocks noGrp="1"/>
          </p:cNvSpPr>
          <p:nvPr>
            <p:ph type="body" sz="quarter" idx="24" hasCustomPrompt="1"/>
          </p:nvPr>
        </p:nvSpPr>
        <p:spPr>
          <a:xfrm>
            <a:off x="803275" y="4988235"/>
            <a:ext cx="2838450" cy="883675"/>
          </a:xfrm>
        </p:spPr>
        <p:txBody>
          <a:bodyPr rIns="360000"/>
          <a:lstStyle>
            <a:lvl1pPr>
              <a:defRPr sz="2000" b="0"/>
            </a:lvl1pPr>
            <a:lvl2pPr>
              <a:defRPr sz="1800" b="0"/>
            </a:lvl2pPr>
          </a:lstStyle>
          <a:p>
            <a:pPr lvl="0"/>
            <a:r>
              <a:rPr lang="en-US" dirty="0"/>
              <a:t>Add text here under the number above on 3 lines only</a:t>
            </a:r>
            <a:endParaRPr lang="en-GB" dirty="0"/>
          </a:p>
        </p:txBody>
      </p:sp>
      <p:sp>
        <p:nvSpPr>
          <p:cNvPr id="50" name="Shape 159">
            <a:extLst>
              <a:ext uri="{FF2B5EF4-FFF2-40B4-BE49-F238E27FC236}">
                <a16:creationId xmlns:a16="http://schemas.microsoft.com/office/drawing/2014/main" id="{B738AF3B-F924-40D8-B5E6-F2B07E1829B7}"/>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143796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grey: 3 main points and text">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C275A1D-8A56-4381-9695-0433544D1AF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2C33BADF-599F-4380-9029-89A0B89E5B32}"/>
              </a:ext>
            </a:extLst>
          </p:cNvPr>
          <p:cNvSpPr/>
          <p:nvPr userDrawn="1"/>
        </p:nvSpPr>
        <p:spPr>
          <a:xfrm>
            <a:off x="736" y="-2"/>
            <a:ext cx="3640871" cy="68580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4115781" y="1773238"/>
            <a:ext cx="7282819" cy="4332287"/>
          </a:xfrm>
        </p:spPr>
        <p:txBody>
          <a:bodyP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6"/>
            <a:ext cx="2838332" cy="435230"/>
          </a:xfrm>
        </p:spPr>
        <p:txBody>
          <a:bodyPr rIns="360000" anchor="b">
            <a:normAutofit/>
          </a:bodyPr>
          <a:lstStyle>
            <a:lvl1pPr>
              <a:defRPr sz="1800" b="1" u="none" cap="all" spc="0" baseline="0">
                <a:solidFill>
                  <a:schemeClr val="accent6"/>
                </a:solidFill>
                <a:uFill>
                  <a:solidFill>
                    <a:schemeClr val="accent1"/>
                  </a:solidFill>
                </a:uFill>
                <a:latin typeface="+mj-lt"/>
              </a:defRPr>
            </a:lvl1pPr>
          </a:lstStyle>
          <a:p>
            <a:r>
              <a:rPr lang="en-GB" dirty="0"/>
              <a:t>title on 1 line</a:t>
            </a:r>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lvl1pPr>
              <a:defRPr>
                <a:solidFill>
                  <a:schemeClr val="tx1">
                    <a:lumMod val="60000"/>
                    <a:lumOff val="40000"/>
                  </a:schemeClr>
                </a:solidFill>
              </a:defRPr>
            </a:lvl1p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7" name="Text Placeholder 6">
            <a:extLst>
              <a:ext uri="{FF2B5EF4-FFF2-40B4-BE49-F238E27FC236}">
                <a16:creationId xmlns:a16="http://schemas.microsoft.com/office/drawing/2014/main" id="{AC47E2D0-92DC-4DC6-97D8-C7128484C701}"/>
              </a:ext>
            </a:extLst>
          </p:cNvPr>
          <p:cNvSpPr>
            <a:spLocks noGrp="1"/>
          </p:cNvSpPr>
          <p:nvPr>
            <p:ph type="body" sz="quarter" idx="19" hasCustomPrompt="1"/>
          </p:nvPr>
        </p:nvSpPr>
        <p:spPr>
          <a:xfrm>
            <a:off x="803275" y="1773238"/>
            <a:ext cx="2838450" cy="365125"/>
          </a:xfrm>
        </p:spPr>
        <p:txBody>
          <a:bodyPr rIns="360000">
            <a:normAutofit/>
          </a:bodyPr>
          <a:lstStyle>
            <a:lvl1pPr>
              <a:defRPr sz="2400" b="1">
                <a:solidFill>
                  <a:schemeClr val="accent1"/>
                </a:solidFill>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Main point here</a:t>
            </a:r>
            <a:endParaRPr lang="en-GB" dirty="0"/>
          </a:p>
        </p:txBody>
      </p:sp>
      <p:sp>
        <p:nvSpPr>
          <p:cNvPr id="10" name="Text Placeholder 9">
            <a:extLst>
              <a:ext uri="{FF2B5EF4-FFF2-40B4-BE49-F238E27FC236}">
                <a16:creationId xmlns:a16="http://schemas.microsoft.com/office/drawing/2014/main" id="{08AC5DF5-A391-45E2-98BC-D2E43DA379DE}"/>
              </a:ext>
            </a:extLst>
          </p:cNvPr>
          <p:cNvSpPr>
            <a:spLocks noGrp="1"/>
          </p:cNvSpPr>
          <p:nvPr>
            <p:ph type="body" sz="quarter" idx="20" hasCustomPrompt="1"/>
          </p:nvPr>
        </p:nvSpPr>
        <p:spPr>
          <a:xfrm>
            <a:off x="803275" y="2138363"/>
            <a:ext cx="2838450" cy="883675"/>
          </a:xfrm>
        </p:spPr>
        <p:txBody>
          <a:bodyPr rIns="360000"/>
          <a:lstStyle>
            <a:lvl1pPr>
              <a:defRPr sz="2000" b="0">
                <a:solidFill>
                  <a:schemeClr val="accent6"/>
                </a:solidFill>
              </a:defRPr>
            </a:lvl1pPr>
            <a:lvl2pPr>
              <a:defRPr sz="1800" b="0"/>
            </a:lvl2pPr>
          </a:lstStyle>
          <a:p>
            <a:pPr lvl="0"/>
            <a:r>
              <a:rPr lang="en-US" dirty="0"/>
              <a:t>Add text here under the number above on 3 lines only</a:t>
            </a:r>
            <a:endParaRPr lang="en-GB" dirty="0"/>
          </a:p>
        </p:txBody>
      </p:sp>
      <p:sp>
        <p:nvSpPr>
          <p:cNvPr id="45" name="Text Placeholder 6">
            <a:extLst>
              <a:ext uri="{FF2B5EF4-FFF2-40B4-BE49-F238E27FC236}">
                <a16:creationId xmlns:a16="http://schemas.microsoft.com/office/drawing/2014/main" id="{8B839635-04B8-43BF-B49D-5D943D965983}"/>
              </a:ext>
            </a:extLst>
          </p:cNvPr>
          <p:cNvSpPr>
            <a:spLocks noGrp="1"/>
          </p:cNvSpPr>
          <p:nvPr>
            <p:ph type="body" sz="quarter" idx="21" hasCustomPrompt="1"/>
          </p:nvPr>
        </p:nvSpPr>
        <p:spPr>
          <a:xfrm>
            <a:off x="803275" y="3198174"/>
            <a:ext cx="2838450" cy="365125"/>
          </a:xfrm>
        </p:spPr>
        <p:txBody>
          <a:bodyPr rIns="360000">
            <a:normAutofit/>
          </a:bodyPr>
          <a:lstStyle>
            <a:lvl1pPr>
              <a:defRPr sz="2400" b="1">
                <a:solidFill>
                  <a:schemeClr val="accent1"/>
                </a:solidFill>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Main point here</a:t>
            </a:r>
            <a:endParaRPr lang="en-GB" dirty="0"/>
          </a:p>
        </p:txBody>
      </p:sp>
      <p:sp>
        <p:nvSpPr>
          <p:cNvPr id="47" name="Text Placeholder 9">
            <a:extLst>
              <a:ext uri="{FF2B5EF4-FFF2-40B4-BE49-F238E27FC236}">
                <a16:creationId xmlns:a16="http://schemas.microsoft.com/office/drawing/2014/main" id="{ADD6A503-0996-4D9A-97CE-0583F42FB548}"/>
              </a:ext>
            </a:extLst>
          </p:cNvPr>
          <p:cNvSpPr>
            <a:spLocks noGrp="1"/>
          </p:cNvSpPr>
          <p:nvPr>
            <p:ph type="body" sz="quarter" idx="22" hasCustomPrompt="1"/>
          </p:nvPr>
        </p:nvSpPr>
        <p:spPr>
          <a:xfrm>
            <a:off x="803275" y="3563299"/>
            <a:ext cx="2838450" cy="883675"/>
          </a:xfrm>
        </p:spPr>
        <p:txBody>
          <a:bodyPr rIns="360000"/>
          <a:lstStyle>
            <a:lvl1pPr>
              <a:defRPr sz="2000" b="0">
                <a:solidFill>
                  <a:schemeClr val="accent6"/>
                </a:solidFill>
              </a:defRPr>
            </a:lvl1pPr>
            <a:lvl2pPr>
              <a:defRPr sz="1800" b="0"/>
            </a:lvl2pPr>
          </a:lstStyle>
          <a:p>
            <a:pPr lvl="0"/>
            <a:r>
              <a:rPr lang="en-US" dirty="0"/>
              <a:t>Add text here under the number above on 3 lines only</a:t>
            </a:r>
            <a:endParaRPr lang="en-GB" dirty="0"/>
          </a:p>
        </p:txBody>
      </p:sp>
      <p:sp>
        <p:nvSpPr>
          <p:cNvPr id="48" name="Text Placeholder 6">
            <a:extLst>
              <a:ext uri="{FF2B5EF4-FFF2-40B4-BE49-F238E27FC236}">
                <a16:creationId xmlns:a16="http://schemas.microsoft.com/office/drawing/2014/main" id="{7CAC3460-2320-48E5-9B9C-ABA5AD5D91AD}"/>
              </a:ext>
            </a:extLst>
          </p:cNvPr>
          <p:cNvSpPr>
            <a:spLocks noGrp="1"/>
          </p:cNvSpPr>
          <p:nvPr>
            <p:ph type="body" sz="quarter" idx="23" hasCustomPrompt="1"/>
          </p:nvPr>
        </p:nvSpPr>
        <p:spPr>
          <a:xfrm>
            <a:off x="803275" y="4623110"/>
            <a:ext cx="2838450" cy="365125"/>
          </a:xfrm>
        </p:spPr>
        <p:txBody>
          <a:bodyPr rIns="360000">
            <a:normAutofit/>
          </a:bodyPr>
          <a:lstStyle>
            <a:lvl1pPr>
              <a:defRPr sz="2400" b="1">
                <a:solidFill>
                  <a:schemeClr val="accent1"/>
                </a:solidFill>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Main point here</a:t>
            </a:r>
            <a:endParaRPr lang="en-GB" dirty="0"/>
          </a:p>
        </p:txBody>
      </p:sp>
      <p:sp>
        <p:nvSpPr>
          <p:cNvPr id="49" name="Text Placeholder 9">
            <a:extLst>
              <a:ext uri="{FF2B5EF4-FFF2-40B4-BE49-F238E27FC236}">
                <a16:creationId xmlns:a16="http://schemas.microsoft.com/office/drawing/2014/main" id="{AD1B1815-9276-4025-9FC2-3B2BC9AF72B6}"/>
              </a:ext>
            </a:extLst>
          </p:cNvPr>
          <p:cNvSpPr>
            <a:spLocks noGrp="1"/>
          </p:cNvSpPr>
          <p:nvPr>
            <p:ph type="body" sz="quarter" idx="24" hasCustomPrompt="1"/>
          </p:nvPr>
        </p:nvSpPr>
        <p:spPr>
          <a:xfrm>
            <a:off x="803275" y="4988235"/>
            <a:ext cx="2838450" cy="883675"/>
          </a:xfrm>
        </p:spPr>
        <p:txBody>
          <a:bodyPr rIns="360000"/>
          <a:lstStyle>
            <a:lvl1pPr>
              <a:defRPr sz="2000" b="0">
                <a:solidFill>
                  <a:schemeClr val="accent6"/>
                </a:solidFill>
              </a:defRPr>
            </a:lvl1pPr>
            <a:lvl2pPr>
              <a:defRPr sz="1800" b="0"/>
            </a:lvl2pPr>
          </a:lstStyle>
          <a:p>
            <a:pPr lvl="0"/>
            <a:r>
              <a:rPr lang="en-US" dirty="0"/>
              <a:t>Add text here under the number above on 3 lines only</a:t>
            </a:r>
            <a:endParaRPr lang="en-GB" dirty="0"/>
          </a:p>
        </p:txBody>
      </p:sp>
      <p:sp>
        <p:nvSpPr>
          <p:cNvPr id="51" name="Shape 159">
            <a:extLst>
              <a:ext uri="{FF2B5EF4-FFF2-40B4-BE49-F238E27FC236}">
                <a16:creationId xmlns:a16="http://schemas.microsoft.com/office/drawing/2014/main" id="{E3049D35-16E0-4CFD-B5FD-D94F925AD074}"/>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105076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 with content">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F3625D5-DEC3-4DBE-A2A6-2D7D16B6D41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1"/>
            <a:ext cx="12191264" cy="1090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1349135" y="332656"/>
            <a:ext cx="8291665"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43" name="Shape 159">
            <a:extLst>
              <a:ext uri="{FF2B5EF4-FFF2-40B4-BE49-F238E27FC236}">
                <a16:creationId xmlns:a16="http://schemas.microsoft.com/office/drawing/2014/main" id="{5701BF8E-EEDF-4005-A4BE-B3C16512DE6A}"/>
              </a:ext>
            </a:extLst>
          </p:cNvPr>
          <p:cNvSpPr/>
          <p:nvPr userDrawn="1"/>
        </p:nvSpPr>
        <p:spPr>
          <a:xfrm>
            <a:off x="1349135"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8" name="Content Placeholder 7">
            <a:extLst>
              <a:ext uri="{FF2B5EF4-FFF2-40B4-BE49-F238E27FC236}">
                <a16:creationId xmlns:a16="http://schemas.microsoft.com/office/drawing/2014/main" id="{28FBC120-45D0-4C2E-8273-D107491712A7}"/>
              </a:ext>
            </a:extLst>
          </p:cNvPr>
          <p:cNvSpPr>
            <a:spLocks noGrp="1"/>
          </p:cNvSpPr>
          <p:nvPr>
            <p:ph sz="quarter" idx="14" hasCustomPrompt="1"/>
          </p:nvPr>
        </p:nvSpPr>
        <p:spPr>
          <a:xfrm>
            <a:off x="803275" y="1774800"/>
            <a:ext cx="10585450" cy="4330700"/>
          </a:xfrm>
        </p:spPr>
        <p:txBody>
          <a:bodyPr/>
          <a:lstStyle>
            <a:lvl1pPr>
              <a:defRPr/>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p:cNvSpPr txBox="1"/>
          <p:nvPr userDrawn="1"/>
        </p:nvSpPr>
        <p:spPr>
          <a:xfrm>
            <a:off x="695400" y="196328"/>
            <a:ext cx="579005" cy="707886"/>
          </a:xfrm>
          <a:prstGeom prst="rect">
            <a:avLst/>
          </a:prstGeom>
          <a:noFill/>
        </p:spPr>
        <p:txBody>
          <a:bodyPr wrap="none" rtlCol="0">
            <a:spAutoFit/>
          </a:bodyPr>
          <a:lstStyle/>
          <a:p>
            <a:pPr algn="l"/>
            <a:r>
              <a:rPr lang="en-GB" sz="4000" b="1" dirty="0">
                <a:solidFill>
                  <a:schemeClr val="accent1"/>
                </a:solidFill>
              </a:rPr>
              <a:t>Q</a:t>
            </a:r>
            <a:endParaRPr lang="en-GB" b="1" dirty="0">
              <a:solidFill>
                <a:schemeClr val="accent1"/>
              </a:solidFill>
            </a:endParaRPr>
          </a:p>
        </p:txBody>
      </p:sp>
    </p:spTree>
    <p:extLst>
      <p:ext uri="{BB962C8B-B14F-4D97-AF65-F5344CB8AC3E}">
        <p14:creationId xmlns:p14="http://schemas.microsoft.com/office/powerpoint/2010/main" val="274632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7108A0-E1C7-4254-A0FA-150004F57BA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a:extLst>
              <a:ext uri="{FF2B5EF4-FFF2-40B4-BE49-F238E27FC236}">
                <a16:creationId xmlns:a16="http://schemas.microsoft.com/office/drawing/2014/main" id="{1E537CC7-F07B-42FC-80D4-DF54F53C50EE}"/>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3" name="Footer Placeholder 2">
            <a:extLst>
              <a:ext uri="{FF2B5EF4-FFF2-40B4-BE49-F238E27FC236}">
                <a16:creationId xmlns:a16="http://schemas.microsoft.com/office/drawing/2014/main" id="{30C1FF7B-DB51-4230-80CA-118E81BC6D1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AB9901-6B52-4F52-93DD-B1EBC15F7815}"/>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25" name="Title 24">
            <a:extLst>
              <a:ext uri="{FF2B5EF4-FFF2-40B4-BE49-F238E27FC236}">
                <a16:creationId xmlns:a16="http://schemas.microsoft.com/office/drawing/2014/main" id="{610679A6-F7D2-4B7C-999F-E1E56746749B}"/>
              </a:ext>
            </a:extLst>
          </p:cNvPr>
          <p:cNvSpPr>
            <a:spLocks noGrp="1"/>
          </p:cNvSpPr>
          <p:nvPr>
            <p:ph type="title" hasCustomPrompt="1"/>
          </p:nvPr>
        </p:nvSpPr>
        <p:spPr>
          <a:xfrm>
            <a:off x="1631562" y="2009640"/>
            <a:ext cx="7416765" cy="1141728"/>
          </a:xfrm>
        </p:spPr>
        <p:txBody>
          <a:bodyPr anchor="t">
            <a:normAutofit/>
          </a:bodyPr>
          <a:lstStyle>
            <a:lvl1pPr>
              <a:defRPr sz="3200">
                <a:solidFill>
                  <a:schemeClr val="tx1"/>
                </a:solidFill>
              </a:defRPr>
            </a:lvl1pPr>
          </a:lstStyle>
          <a:p>
            <a:r>
              <a:rPr lang="en-US" dirty="0"/>
              <a:t>Click to add section break title over 2 lines max</a:t>
            </a:r>
            <a:endParaRPr lang="en-GB" dirty="0"/>
          </a:p>
        </p:txBody>
      </p:sp>
      <p:grpSp>
        <p:nvGrpSpPr>
          <p:cNvPr id="9" name="Group 8">
            <a:extLst>
              <a:ext uri="{FF2B5EF4-FFF2-40B4-BE49-F238E27FC236}">
                <a16:creationId xmlns:a16="http://schemas.microsoft.com/office/drawing/2014/main" id="{99A42E4E-4EDB-4713-8B47-EE469DCD2F8C}"/>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10" name="Freeform 5">
              <a:extLst>
                <a:ext uri="{FF2B5EF4-FFF2-40B4-BE49-F238E27FC236}">
                  <a16:creationId xmlns:a16="http://schemas.microsoft.com/office/drawing/2014/main" id="{F057400F-6255-4E46-8952-2EC025906B51}"/>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F27AA9C2-5021-43B9-BDEE-07DA10DF3E0F}"/>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CAD4F49F-8006-42DA-B465-ADED2FEB2606}"/>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E5809694-8682-456F-B7E9-0C1D3480236C}"/>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A34E8BF3-753B-4700-9BCF-2EBD8C76D955}"/>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F7D8D21D-262F-488B-8818-B00F23B7C18A}"/>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43D7C254-0A1A-40B4-8DEF-2918D134BA59}"/>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2">
              <a:extLst>
                <a:ext uri="{FF2B5EF4-FFF2-40B4-BE49-F238E27FC236}">
                  <a16:creationId xmlns:a16="http://schemas.microsoft.com/office/drawing/2014/main" id="{D620EC11-50B6-4918-AFD6-563833C112DD}"/>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8" name="Text Placeholder 19">
            <a:extLst>
              <a:ext uri="{FF2B5EF4-FFF2-40B4-BE49-F238E27FC236}">
                <a16:creationId xmlns:a16="http://schemas.microsoft.com/office/drawing/2014/main" id="{E147A924-2082-42E6-8F3A-657567AC58B6}"/>
              </a:ext>
            </a:extLst>
          </p:cNvPr>
          <p:cNvSpPr>
            <a:spLocks noGrp="1"/>
          </p:cNvSpPr>
          <p:nvPr>
            <p:ph type="body" sz="quarter" idx="14" hasCustomPrompt="1"/>
          </p:nvPr>
        </p:nvSpPr>
        <p:spPr>
          <a:xfrm>
            <a:off x="1631621" y="3300744"/>
            <a:ext cx="7416705" cy="786728"/>
          </a:xfrm>
        </p:spPr>
        <p:txBody>
          <a:bodyPr/>
          <a:lstStyle>
            <a:lvl1pPr>
              <a:defRPr sz="2000" b="1"/>
            </a:lvl1pPr>
            <a:lvl2pPr>
              <a:defRPr>
                <a:solidFill>
                  <a:srgbClr val="00B05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edit subtitle text over 2 lines max</a:t>
            </a:r>
          </a:p>
          <a:p>
            <a:pPr lvl="1"/>
            <a:endParaRPr lang="en-GB" dirty="0"/>
          </a:p>
        </p:txBody>
      </p:sp>
      <p:sp>
        <p:nvSpPr>
          <p:cNvPr id="19" name="TextBox 18"/>
          <p:cNvSpPr txBox="1"/>
          <p:nvPr userDrawn="1"/>
        </p:nvSpPr>
        <p:spPr>
          <a:xfrm>
            <a:off x="9588742" y="4617132"/>
            <a:ext cx="1132041" cy="1569660"/>
          </a:xfrm>
          <a:prstGeom prst="rect">
            <a:avLst/>
          </a:prstGeom>
          <a:noFill/>
        </p:spPr>
        <p:txBody>
          <a:bodyPr wrap="none" rtlCol="0">
            <a:spAutoFit/>
          </a:bodyPr>
          <a:lstStyle/>
          <a:p>
            <a:pPr algn="l"/>
            <a:r>
              <a:rPr lang="en-GB" sz="9600" b="1" dirty="0">
                <a:solidFill>
                  <a:schemeClr val="accent1"/>
                </a:solidFill>
              </a:rPr>
              <a:t>Q</a:t>
            </a:r>
            <a:endParaRPr lang="en-GB" sz="9600" b="1" dirty="0">
              <a:solidFill>
                <a:schemeClr val="tx1"/>
              </a:solidFill>
            </a:endParaRPr>
          </a:p>
        </p:txBody>
      </p:sp>
      <p:sp>
        <p:nvSpPr>
          <p:cNvPr id="20" name="TextBox 19"/>
          <p:cNvSpPr txBox="1"/>
          <p:nvPr userDrawn="1"/>
        </p:nvSpPr>
        <p:spPr>
          <a:xfrm>
            <a:off x="10468755" y="4678750"/>
            <a:ext cx="1027845" cy="1569660"/>
          </a:xfrm>
          <a:prstGeom prst="rect">
            <a:avLst/>
          </a:prstGeom>
          <a:noFill/>
        </p:spPr>
        <p:txBody>
          <a:bodyPr wrap="none" rtlCol="0">
            <a:spAutoFit/>
          </a:bodyPr>
          <a:lstStyle/>
          <a:p>
            <a:pPr algn="l"/>
            <a:r>
              <a:rPr lang="en-GB" sz="9600" b="1" dirty="0">
                <a:solidFill>
                  <a:schemeClr val="accent1"/>
                </a:solidFill>
              </a:rPr>
              <a:t>A</a:t>
            </a:r>
            <a:endParaRPr lang="en-GB" b="1" dirty="0">
              <a:solidFill>
                <a:schemeClr val="accent1"/>
              </a:solidFill>
            </a:endParaRPr>
          </a:p>
        </p:txBody>
      </p:sp>
      <p:sp>
        <p:nvSpPr>
          <p:cNvPr id="21" name="TextBox 20"/>
          <p:cNvSpPr txBox="1"/>
          <p:nvPr userDrawn="1"/>
        </p:nvSpPr>
        <p:spPr>
          <a:xfrm>
            <a:off x="10254969" y="4941168"/>
            <a:ext cx="665567" cy="830997"/>
          </a:xfrm>
          <a:prstGeom prst="rect">
            <a:avLst/>
          </a:prstGeom>
          <a:noFill/>
        </p:spPr>
        <p:txBody>
          <a:bodyPr wrap="none" rtlCol="0">
            <a:spAutoFit/>
          </a:bodyPr>
          <a:lstStyle/>
          <a:p>
            <a:pPr algn="l"/>
            <a:r>
              <a:rPr lang="en-GB" sz="4800" b="1" dirty="0">
                <a:solidFill>
                  <a:schemeClr val="tx1"/>
                </a:solidFill>
              </a:rPr>
              <a:t>&amp;</a:t>
            </a:r>
          </a:p>
        </p:txBody>
      </p:sp>
    </p:spTree>
    <p:extLst>
      <p:ext uri="{BB962C8B-B14F-4D97-AF65-F5344CB8AC3E}">
        <p14:creationId xmlns:p14="http://schemas.microsoft.com/office/powerpoint/2010/main" val="17481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1: colour">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13E7FBF-45E2-439A-9253-9798588F66D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a:extLst>
              <a:ext uri="{FF2B5EF4-FFF2-40B4-BE49-F238E27FC236}">
                <a16:creationId xmlns:a16="http://schemas.microsoft.com/office/drawing/2014/main" id="{1E537CC7-F07B-42FC-80D4-DF54F53C50EE}"/>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3" name="Footer Placeholder 2">
            <a:extLst>
              <a:ext uri="{FF2B5EF4-FFF2-40B4-BE49-F238E27FC236}">
                <a16:creationId xmlns:a16="http://schemas.microsoft.com/office/drawing/2014/main" id="{30C1FF7B-DB51-4230-80CA-118E81BC6D1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AB9901-6B52-4F52-93DD-B1EBC15F7815}"/>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25" name="Title 24">
            <a:extLst>
              <a:ext uri="{FF2B5EF4-FFF2-40B4-BE49-F238E27FC236}">
                <a16:creationId xmlns:a16="http://schemas.microsoft.com/office/drawing/2014/main" id="{610679A6-F7D2-4B7C-999F-E1E56746749B}"/>
              </a:ext>
            </a:extLst>
          </p:cNvPr>
          <p:cNvSpPr>
            <a:spLocks noGrp="1"/>
          </p:cNvSpPr>
          <p:nvPr>
            <p:ph type="title" hasCustomPrompt="1"/>
          </p:nvPr>
        </p:nvSpPr>
        <p:spPr>
          <a:xfrm>
            <a:off x="1631562" y="3151368"/>
            <a:ext cx="7416765" cy="1141728"/>
          </a:xfrm>
        </p:spPr>
        <p:txBody>
          <a:bodyPr anchor="t">
            <a:normAutofit/>
          </a:bodyPr>
          <a:lstStyle>
            <a:lvl1pPr>
              <a:defRPr sz="3200">
                <a:solidFill>
                  <a:schemeClr val="tx1"/>
                </a:solidFill>
              </a:defRPr>
            </a:lvl1pPr>
          </a:lstStyle>
          <a:p>
            <a:r>
              <a:rPr lang="en-US" dirty="0"/>
              <a:t>Click to add presentation title over 2 lines max</a:t>
            </a:r>
            <a:endParaRPr lang="en-GB" dirty="0"/>
          </a:p>
        </p:txBody>
      </p:sp>
      <p:sp>
        <p:nvSpPr>
          <p:cNvPr id="27" name="Text Placeholder 26">
            <a:extLst>
              <a:ext uri="{FF2B5EF4-FFF2-40B4-BE49-F238E27FC236}">
                <a16:creationId xmlns:a16="http://schemas.microsoft.com/office/drawing/2014/main" id="{94D3A3AF-221F-4D1E-A41C-AB64F8F48EAD}"/>
              </a:ext>
            </a:extLst>
          </p:cNvPr>
          <p:cNvSpPr>
            <a:spLocks noGrp="1"/>
          </p:cNvSpPr>
          <p:nvPr>
            <p:ph type="body" sz="quarter" idx="13" hasCustomPrompt="1"/>
          </p:nvPr>
        </p:nvSpPr>
        <p:spPr>
          <a:xfrm>
            <a:off x="1631622" y="1742430"/>
            <a:ext cx="7417128" cy="684212"/>
          </a:xfrm>
        </p:spPr>
        <p:txBody>
          <a:bodyPr anchor="b">
            <a:normAutofit/>
          </a:bodyPr>
          <a:lstStyle>
            <a:lvl1pPr marL="0" indent="0">
              <a:buNone/>
              <a:defRPr sz="1800" b="1" u="none" cap="all" spc="0" baseline="0">
                <a:solidFill>
                  <a:schemeClr val="tx1"/>
                </a:solidFill>
                <a:uFill>
                  <a:solidFill>
                    <a:schemeClr val="accent1"/>
                  </a:solidFill>
                </a:uFill>
                <a:latin typeface="+mj-lt"/>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sector heading here on 1 line only</a:t>
            </a:r>
          </a:p>
        </p:txBody>
      </p:sp>
      <p:sp>
        <p:nvSpPr>
          <p:cNvPr id="26" name="Shape 159">
            <a:extLst>
              <a:ext uri="{FF2B5EF4-FFF2-40B4-BE49-F238E27FC236}">
                <a16:creationId xmlns:a16="http://schemas.microsoft.com/office/drawing/2014/main" id="{78142101-4CB1-4097-8123-E5C545679DB8}"/>
              </a:ext>
            </a:extLst>
          </p:cNvPr>
          <p:cNvSpPr/>
          <p:nvPr userDrawn="1"/>
        </p:nvSpPr>
        <p:spPr>
          <a:xfrm>
            <a:off x="1631621" y="2514801"/>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23" name="Group 22">
            <a:extLst>
              <a:ext uri="{FF2B5EF4-FFF2-40B4-BE49-F238E27FC236}">
                <a16:creationId xmlns:a16="http://schemas.microsoft.com/office/drawing/2014/main" id="{00F78EB1-9B1B-47F2-BAF0-BFDE7361B3CA}"/>
              </a:ext>
            </a:extLst>
          </p:cNvPr>
          <p:cNvGrpSpPr>
            <a:grpSpLocks noChangeAspect="1"/>
          </p:cNvGrpSpPr>
          <p:nvPr userDrawn="1"/>
        </p:nvGrpSpPr>
        <p:grpSpPr bwMode="auto">
          <a:xfrm>
            <a:off x="9640219" y="598599"/>
            <a:ext cx="1748369" cy="467906"/>
            <a:chOff x="4782" y="200"/>
            <a:chExt cx="766" cy="205"/>
          </a:xfrm>
          <a:solidFill>
            <a:schemeClr val="accent1"/>
          </a:solidFill>
        </p:grpSpPr>
        <p:sp>
          <p:nvSpPr>
            <p:cNvPr id="24" name="Freeform 5">
              <a:extLst>
                <a:ext uri="{FF2B5EF4-FFF2-40B4-BE49-F238E27FC236}">
                  <a16:creationId xmlns:a16="http://schemas.microsoft.com/office/drawing/2014/main" id="{A7303F81-F8CD-455C-B697-3F1553B2E39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6">
              <a:extLst>
                <a:ext uri="{FF2B5EF4-FFF2-40B4-BE49-F238E27FC236}">
                  <a16:creationId xmlns:a16="http://schemas.microsoft.com/office/drawing/2014/main" id="{6DDBDC14-3706-4737-9CC0-90299B645FB6}"/>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7">
              <a:extLst>
                <a:ext uri="{FF2B5EF4-FFF2-40B4-BE49-F238E27FC236}">
                  <a16:creationId xmlns:a16="http://schemas.microsoft.com/office/drawing/2014/main" id="{06341FAA-CBB4-418E-A79E-369CFBCCA7C3}"/>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8">
              <a:extLst>
                <a:ext uri="{FF2B5EF4-FFF2-40B4-BE49-F238E27FC236}">
                  <a16:creationId xmlns:a16="http://schemas.microsoft.com/office/drawing/2014/main" id="{841BC522-5B03-4370-B49E-05377EB67C95}"/>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9">
              <a:extLst>
                <a:ext uri="{FF2B5EF4-FFF2-40B4-BE49-F238E27FC236}">
                  <a16:creationId xmlns:a16="http://schemas.microsoft.com/office/drawing/2014/main" id="{15F2F738-D625-40D3-BDCD-B2B52709E218}"/>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Freeform 10">
              <a:extLst>
                <a:ext uri="{FF2B5EF4-FFF2-40B4-BE49-F238E27FC236}">
                  <a16:creationId xmlns:a16="http://schemas.microsoft.com/office/drawing/2014/main" id="{DB8747B9-DA23-4DBE-AC03-CA5DEEEE290E}"/>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11">
              <a:extLst>
                <a:ext uri="{FF2B5EF4-FFF2-40B4-BE49-F238E27FC236}">
                  <a16:creationId xmlns:a16="http://schemas.microsoft.com/office/drawing/2014/main" id="{2CE5FA8B-0974-4F89-B3B7-67CDFB4A1D86}"/>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 name="Freeform 12">
              <a:extLst>
                <a:ext uri="{FF2B5EF4-FFF2-40B4-BE49-F238E27FC236}">
                  <a16:creationId xmlns:a16="http://schemas.microsoft.com/office/drawing/2014/main" id="{11D5401C-4AFE-4517-972D-6C743532E07A}"/>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89800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 light">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7108A0-E1C7-4254-A0FA-150004F57BA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a:extLst>
              <a:ext uri="{FF2B5EF4-FFF2-40B4-BE49-F238E27FC236}">
                <a16:creationId xmlns:a16="http://schemas.microsoft.com/office/drawing/2014/main" id="{1E537CC7-F07B-42FC-80D4-DF54F53C50EE}"/>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3" name="Footer Placeholder 2">
            <a:extLst>
              <a:ext uri="{FF2B5EF4-FFF2-40B4-BE49-F238E27FC236}">
                <a16:creationId xmlns:a16="http://schemas.microsoft.com/office/drawing/2014/main" id="{30C1FF7B-DB51-4230-80CA-118E81BC6D1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AB9901-6B52-4F52-93DD-B1EBC15F7815}"/>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25" name="Title 24">
            <a:extLst>
              <a:ext uri="{FF2B5EF4-FFF2-40B4-BE49-F238E27FC236}">
                <a16:creationId xmlns:a16="http://schemas.microsoft.com/office/drawing/2014/main" id="{610679A6-F7D2-4B7C-999F-E1E56746749B}"/>
              </a:ext>
            </a:extLst>
          </p:cNvPr>
          <p:cNvSpPr>
            <a:spLocks noGrp="1"/>
          </p:cNvSpPr>
          <p:nvPr>
            <p:ph type="title" hasCustomPrompt="1"/>
          </p:nvPr>
        </p:nvSpPr>
        <p:spPr>
          <a:xfrm>
            <a:off x="1631562" y="3151368"/>
            <a:ext cx="7416765" cy="1141728"/>
          </a:xfrm>
        </p:spPr>
        <p:txBody>
          <a:bodyPr anchor="t">
            <a:normAutofit/>
          </a:bodyPr>
          <a:lstStyle>
            <a:lvl1pPr>
              <a:defRPr sz="3200">
                <a:solidFill>
                  <a:schemeClr val="tx1"/>
                </a:solidFill>
              </a:defRPr>
            </a:lvl1pPr>
          </a:lstStyle>
          <a:p>
            <a:r>
              <a:rPr lang="en-US" dirty="0"/>
              <a:t>Click to add section break title over 2 lines max</a:t>
            </a:r>
            <a:endParaRPr lang="en-GB" dirty="0"/>
          </a:p>
        </p:txBody>
      </p:sp>
      <p:sp>
        <p:nvSpPr>
          <p:cNvPr id="27" name="Text Placeholder 26">
            <a:extLst>
              <a:ext uri="{FF2B5EF4-FFF2-40B4-BE49-F238E27FC236}">
                <a16:creationId xmlns:a16="http://schemas.microsoft.com/office/drawing/2014/main" id="{94D3A3AF-221F-4D1E-A41C-AB64F8F48EAD}"/>
              </a:ext>
            </a:extLst>
          </p:cNvPr>
          <p:cNvSpPr>
            <a:spLocks noGrp="1"/>
          </p:cNvSpPr>
          <p:nvPr>
            <p:ph type="body" sz="quarter" idx="13" hasCustomPrompt="1"/>
          </p:nvPr>
        </p:nvSpPr>
        <p:spPr>
          <a:xfrm>
            <a:off x="1631622" y="1742430"/>
            <a:ext cx="7417128" cy="684212"/>
          </a:xfrm>
        </p:spPr>
        <p:txBody>
          <a:bodyPr anchor="b">
            <a:normAutofit/>
          </a:bodyPr>
          <a:lstStyle>
            <a:lvl1pPr marL="0" indent="0">
              <a:buNone/>
              <a:defRPr sz="1800" b="1" u="none" cap="all" spc="0" baseline="0">
                <a:solidFill>
                  <a:schemeClr val="tx1"/>
                </a:solidFill>
                <a:uFill>
                  <a:solidFill>
                    <a:schemeClr val="accent1"/>
                  </a:solidFill>
                </a:uFill>
                <a:latin typeface="+mj-lt"/>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sector heading here on 1 line only</a:t>
            </a:r>
          </a:p>
        </p:txBody>
      </p:sp>
      <p:sp>
        <p:nvSpPr>
          <p:cNvPr id="26" name="Shape 159">
            <a:extLst>
              <a:ext uri="{FF2B5EF4-FFF2-40B4-BE49-F238E27FC236}">
                <a16:creationId xmlns:a16="http://schemas.microsoft.com/office/drawing/2014/main" id="{78142101-4CB1-4097-8123-E5C545679DB8}"/>
              </a:ext>
            </a:extLst>
          </p:cNvPr>
          <p:cNvSpPr/>
          <p:nvPr userDrawn="1"/>
        </p:nvSpPr>
        <p:spPr>
          <a:xfrm>
            <a:off x="1631621" y="2514801"/>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9" name="Group 8">
            <a:extLst>
              <a:ext uri="{FF2B5EF4-FFF2-40B4-BE49-F238E27FC236}">
                <a16:creationId xmlns:a16="http://schemas.microsoft.com/office/drawing/2014/main" id="{99A42E4E-4EDB-4713-8B47-EE469DCD2F8C}"/>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10" name="Freeform 5">
              <a:extLst>
                <a:ext uri="{FF2B5EF4-FFF2-40B4-BE49-F238E27FC236}">
                  <a16:creationId xmlns:a16="http://schemas.microsoft.com/office/drawing/2014/main" id="{F057400F-6255-4E46-8952-2EC025906B51}"/>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F27AA9C2-5021-43B9-BDEE-07DA10DF3E0F}"/>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CAD4F49F-8006-42DA-B465-ADED2FEB2606}"/>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E5809694-8682-456F-B7E9-0C1D3480236C}"/>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A34E8BF3-753B-4700-9BCF-2EBD8C76D955}"/>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F7D8D21D-262F-488B-8818-B00F23B7C18A}"/>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43D7C254-0A1A-40B4-8DEF-2918D134BA59}"/>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2">
              <a:extLst>
                <a:ext uri="{FF2B5EF4-FFF2-40B4-BE49-F238E27FC236}">
                  <a16:creationId xmlns:a16="http://schemas.microsoft.com/office/drawing/2014/main" id="{D620EC11-50B6-4918-AFD6-563833C112DD}"/>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8" name="Text Placeholder 19">
            <a:extLst>
              <a:ext uri="{FF2B5EF4-FFF2-40B4-BE49-F238E27FC236}">
                <a16:creationId xmlns:a16="http://schemas.microsoft.com/office/drawing/2014/main" id="{E147A924-2082-42E6-8F3A-657567AC58B6}"/>
              </a:ext>
            </a:extLst>
          </p:cNvPr>
          <p:cNvSpPr>
            <a:spLocks noGrp="1"/>
          </p:cNvSpPr>
          <p:nvPr>
            <p:ph type="body" sz="quarter" idx="14" hasCustomPrompt="1"/>
          </p:nvPr>
        </p:nvSpPr>
        <p:spPr>
          <a:xfrm>
            <a:off x="1631621" y="4442472"/>
            <a:ext cx="7416705" cy="786728"/>
          </a:xfrm>
        </p:spPr>
        <p:txBody>
          <a:bodyPr/>
          <a:lstStyle>
            <a:lvl1pPr>
              <a:defRPr sz="2000" b="1"/>
            </a:lvl1pPr>
            <a:lvl2pPr>
              <a:defRPr>
                <a:solidFill>
                  <a:srgbClr val="00B05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edit subtitle text over 2 lines max</a:t>
            </a:r>
          </a:p>
          <a:p>
            <a:pPr lvl="1"/>
            <a:endParaRPr lang="en-GB" dirty="0"/>
          </a:p>
        </p:txBody>
      </p:sp>
    </p:spTree>
    <p:extLst>
      <p:ext uri="{BB962C8B-B14F-4D97-AF65-F5344CB8AC3E}">
        <p14:creationId xmlns:p14="http://schemas.microsoft.com/office/powerpoint/2010/main" val="152778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mid grey">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7108A0-E1C7-4254-A0FA-150004F57BA6}"/>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a:extLst>
              <a:ext uri="{FF2B5EF4-FFF2-40B4-BE49-F238E27FC236}">
                <a16:creationId xmlns:a16="http://schemas.microsoft.com/office/drawing/2014/main" id="{1E537CC7-F07B-42FC-80D4-DF54F53C50EE}"/>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3" name="Footer Placeholder 2">
            <a:extLst>
              <a:ext uri="{FF2B5EF4-FFF2-40B4-BE49-F238E27FC236}">
                <a16:creationId xmlns:a16="http://schemas.microsoft.com/office/drawing/2014/main" id="{30C1FF7B-DB51-4230-80CA-118E81BC6D1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AB9901-6B52-4F52-93DD-B1EBC15F7815}"/>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25" name="Title 24">
            <a:extLst>
              <a:ext uri="{FF2B5EF4-FFF2-40B4-BE49-F238E27FC236}">
                <a16:creationId xmlns:a16="http://schemas.microsoft.com/office/drawing/2014/main" id="{610679A6-F7D2-4B7C-999F-E1E56746749B}"/>
              </a:ext>
            </a:extLst>
          </p:cNvPr>
          <p:cNvSpPr>
            <a:spLocks noGrp="1"/>
          </p:cNvSpPr>
          <p:nvPr>
            <p:ph type="title" hasCustomPrompt="1"/>
          </p:nvPr>
        </p:nvSpPr>
        <p:spPr>
          <a:xfrm>
            <a:off x="1631562" y="3151368"/>
            <a:ext cx="7416765" cy="1141728"/>
          </a:xfrm>
        </p:spPr>
        <p:txBody>
          <a:bodyPr anchor="t">
            <a:normAutofit/>
          </a:bodyPr>
          <a:lstStyle>
            <a:lvl1pPr>
              <a:defRPr sz="3200">
                <a:solidFill>
                  <a:schemeClr val="tx1"/>
                </a:solidFill>
              </a:defRPr>
            </a:lvl1pPr>
          </a:lstStyle>
          <a:p>
            <a:r>
              <a:rPr lang="en-US" dirty="0"/>
              <a:t>Click to add section break title over 2 lines max</a:t>
            </a:r>
            <a:endParaRPr lang="en-GB" dirty="0"/>
          </a:p>
        </p:txBody>
      </p:sp>
      <p:sp>
        <p:nvSpPr>
          <p:cNvPr id="27" name="Text Placeholder 26">
            <a:extLst>
              <a:ext uri="{FF2B5EF4-FFF2-40B4-BE49-F238E27FC236}">
                <a16:creationId xmlns:a16="http://schemas.microsoft.com/office/drawing/2014/main" id="{94D3A3AF-221F-4D1E-A41C-AB64F8F48EAD}"/>
              </a:ext>
            </a:extLst>
          </p:cNvPr>
          <p:cNvSpPr>
            <a:spLocks noGrp="1"/>
          </p:cNvSpPr>
          <p:nvPr>
            <p:ph type="body" sz="quarter" idx="13" hasCustomPrompt="1"/>
          </p:nvPr>
        </p:nvSpPr>
        <p:spPr>
          <a:xfrm>
            <a:off x="1631622" y="1742430"/>
            <a:ext cx="7417128" cy="684212"/>
          </a:xfrm>
        </p:spPr>
        <p:txBody>
          <a:bodyPr anchor="b">
            <a:normAutofit/>
          </a:bodyPr>
          <a:lstStyle>
            <a:lvl1pPr marL="0" indent="0">
              <a:buNone/>
              <a:defRPr sz="1800" b="1" u="none" cap="all" spc="0" baseline="0">
                <a:solidFill>
                  <a:schemeClr val="tx1"/>
                </a:solidFill>
                <a:uFill>
                  <a:solidFill>
                    <a:schemeClr val="accent1"/>
                  </a:solidFill>
                </a:uFill>
                <a:latin typeface="+mj-lt"/>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sector heading here on 1 line only</a:t>
            </a:r>
          </a:p>
        </p:txBody>
      </p:sp>
      <p:sp>
        <p:nvSpPr>
          <p:cNvPr id="26" name="Shape 159">
            <a:extLst>
              <a:ext uri="{FF2B5EF4-FFF2-40B4-BE49-F238E27FC236}">
                <a16:creationId xmlns:a16="http://schemas.microsoft.com/office/drawing/2014/main" id="{78142101-4CB1-4097-8123-E5C545679DB8}"/>
              </a:ext>
            </a:extLst>
          </p:cNvPr>
          <p:cNvSpPr/>
          <p:nvPr userDrawn="1"/>
        </p:nvSpPr>
        <p:spPr>
          <a:xfrm>
            <a:off x="1631621" y="2514801"/>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9" name="Group 8">
            <a:extLst>
              <a:ext uri="{FF2B5EF4-FFF2-40B4-BE49-F238E27FC236}">
                <a16:creationId xmlns:a16="http://schemas.microsoft.com/office/drawing/2014/main" id="{99A42E4E-4EDB-4713-8B47-EE469DCD2F8C}"/>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10" name="Freeform 5">
              <a:extLst>
                <a:ext uri="{FF2B5EF4-FFF2-40B4-BE49-F238E27FC236}">
                  <a16:creationId xmlns:a16="http://schemas.microsoft.com/office/drawing/2014/main" id="{F057400F-6255-4E46-8952-2EC025906B51}"/>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F27AA9C2-5021-43B9-BDEE-07DA10DF3E0F}"/>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CAD4F49F-8006-42DA-B465-ADED2FEB2606}"/>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E5809694-8682-456F-B7E9-0C1D3480236C}"/>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A34E8BF3-753B-4700-9BCF-2EBD8C76D955}"/>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F7D8D21D-262F-488B-8818-B00F23B7C18A}"/>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43D7C254-0A1A-40B4-8DEF-2918D134BA59}"/>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2">
              <a:extLst>
                <a:ext uri="{FF2B5EF4-FFF2-40B4-BE49-F238E27FC236}">
                  <a16:creationId xmlns:a16="http://schemas.microsoft.com/office/drawing/2014/main" id="{D620EC11-50B6-4918-AFD6-563833C112DD}"/>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8" name="Text Placeholder 19">
            <a:extLst>
              <a:ext uri="{FF2B5EF4-FFF2-40B4-BE49-F238E27FC236}">
                <a16:creationId xmlns:a16="http://schemas.microsoft.com/office/drawing/2014/main" id="{E147A924-2082-42E6-8F3A-657567AC58B6}"/>
              </a:ext>
            </a:extLst>
          </p:cNvPr>
          <p:cNvSpPr>
            <a:spLocks noGrp="1"/>
          </p:cNvSpPr>
          <p:nvPr>
            <p:ph type="body" sz="quarter" idx="14" hasCustomPrompt="1"/>
          </p:nvPr>
        </p:nvSpPr>
        <p:spPr>
          <a:xfrm>
            <a:off x="1631621" y="4442472"/>
            <a:ext cx="7416705" cy="786728"/>
          </a:xfrm>
        </p:spPr>
        <p:txBody>
          <a:bodyPr/>
          <a:lstStyle>
            <a:lvl1pPr>
              <a:defRPr sz="2000" b="1"/>
            </a:lvl1pPr>
            <a:lvl2pPr>
              <a:defRPr>
                <a:solidFill>
                  <a:srgbClr val="00B05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edit subtitle text over 2 lines max</a:t>
            </a:r>
          </a:p>
          <a:p>
            <a:pPr lvl="1"/>
            <a:endParaRPr lang="en-GB" dirty="0"/>
          </a:p>
        </p:txBody>
      </p:sp>
    </p:spTree>
    <p:extLst>
      <p:ext uri="{BB962C8B-B14F-4D97-AF65-F5344CB8AC3E}">
        <p14:creationId xmlns:p14="http://schemas.microsoft.com/office/powerpoint/2010/main" val="112527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break: dark grey">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7108A0-E1C7-4254-A0FA-150004F57BA6}"/>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a:extLst>
              <a:ext uri="{FF2B5EF4-FFF2-40B4-BE49-F238E27FC236}">
                <a16:creationId xmlns:a16="http://schemas.microsoft.com/office/drawing/2014/main" id="{1E537CC7-F07B-42FC-80D4-DF54F53C50EE}"/>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3" name="Footer Placeholder 2">
            <a:extLst>
              <a:ext uri="{FF2B5EF4-FFF2-40B4-BE49-F238E27FC236}">
                <a16:creationId xmlns:a16="http://schemas.microsoft.com/office/drawing/2014/main" id="{30C1FF7B-DB51-4230-80CA-118E81BC6D12}"/>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D3AB9901-6B52-4F52-93DD-B1EBC15F7815}"/>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25" name="Title 24">
            <a:extLst>
              <a:ext uri="{FF2B5EF4-FFF2-40B4-BE49-F238E27FC236}">
                <a16:creationId xmlns:a16="http://schemas.microsoft.com/office/drawing/2014/main" id="{610679A6-F7D2-4B7C-999F-E1E56746749B}"/>
              </a:ext>
            </a:extLst>
          </p:cNvPr>
          <p:cNvSpPr>
            <a:spLocks noGrp="1"/>
          </p:cNvSpPr>
          <p:nvPr>
            <p:ph type="title" hasCustomPrompt="1"/>
          </p:nvPr>
        </p:nvSpPr>
        <p:spPr>
          <a:xfrm>
            <a:off x="1631562" y="3151368"/>
            <a:ext cx="7416765" cy="1141728"/>
          </a:xfrm>
        </p:spPr>
        <p:txBody>
          <a:bodyPr anchor="t">
            <a:normAutofit/>
          </a:bodyPr>
          <a:lstStyle>
            <a:lvl1pPr>
              <a:defRPr sz="3200">
                <a:solidFill>
                  <a:schemeClr val="bg1"/>
                </a:solidFill>
              </a:defRPr>
            </a:lvl1pPr>
          </a:lstStyle>
          <a:p>
            <a:r>
              <a:rPr lang="en-US" dirty="0"/>
              <a:t>Click to add section break title over 2 lines max</a:t>
            </a:r>
            <a:endParaRPr lang="en-GB" dirty="0"/>
          </a:p>
        </p:txBody>
      </p:sp>
      <p:sp>
        <p:nvSpPr>
          <p:cNvPr id="27" name="Text Placeholder 26">
            <a:extLst>
              <a:ext uri="{FF2B5EF4-FFF2-40B4-BE49-F238E27FC236}">
                <a16:creationId xmlns:a16="http://schemas.microsoft.com/office/drawing/2014/main" id="{94D3A3AF-221F-4D1E-A41C-AB64F8F48EAD}"/>
              </a:ext>
            </a:extLst>
          </p:cNvPr>
          <p:cNvSpPr>
            <a:spLocks noGrp="1"/>
          </p:cNvSpPr>
          <p:nvPr>
            <p:ph type="body" sz="quarter" idx="13" hasCustomPrompt="1"/>
          </p:nvPr>
        </p:nvSpPr>
        <p:spPr>
          <a:xfrm>
            <a:off x="1631622" y="1742430"/>
            <a:ext cx="7417128" cy="684212"/>
          </a:xfrm>
        </p:spPr>
        <p:txBody>
          <a:bodyPr anchor="b">
            <a:normAutofit/>
          </a:bodyPr>
          <a:lstStyle>
            <a:lvl1pPr marL="0" indent="0">
              <a:buNone/>
              <a:defRPr sz="1800" b="1" u="none" cap="all" spc="0" baseline="0">
                <a:solidFill>
                  <a:schemeClr val="bg1"/>
                </a:solidFill>
                <a:uFill>
                  <a:solidFill>
                    <a:schemeClr val="accent1"/>
                  </a:solidFill>
                </a:uFill>
                <a:latin typeface="+mj-lt"/>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sector heading here on 1 line only</a:t>
            </a:r>
          </a:p>
        </p:txBody>
      </p:sp>
      <p:sp>
        <p:nvSpPr>
          <p:cNvPr id="26" name="Shape 159">
            <a:extLst>
              <a:ext uri="{FF2B5EF4-FFF2-40B4-BE49-F238E27FC236}">
                <a16:creationId xmlns:a16="http://schemas.microsoft.com/office/drawing/2014/main" id="{78142101-4CB1-4097-8123-E5C545679DB8}"/>
              </a:ext>
            </a:extLst>
          </p:cNvPr>
          <p:cNvSpPr/>
          <p:nvPr userDrawn="1"/>
        </p:nvSpPr>
        <p:spPr>
          <a:xfrm>
            <a:off x="1631621" y="2514801"/>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9" name="Group 8">
            <a:extLst>
              <a:ext uri="{FF2B5EF4-FFF2-40B4-BE49-F238E27FC236}">
                <a16:creationId xmlns:a16="http://schemas.microsoft.com/office/drawing/2014/main" id="{99A42E4E-4EDB-4713-8B47-EE469DCD2F8C}"/>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10" name="Freeform 5">
              <a:extLst>
                <a:ext uri="{FF2B5EF4-FFF2-40B4-BE49-F238E27FC236}">
                  <a16:creationId xmlns:a16="http://schemas.microsoft.com/office/drawing/2014/main" id="{F057400F-6255-4E46-8952-2EC025906B51}"/>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F27AA9C2-5021-43B9-BDEE-07DA10DF3E0F}"/>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CAD4F49F-8006-42DA-B465-ADED2FEB2606}"/>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E5809694-8682-456F-B7E9-0C1D3480236C}"/>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A34E8BF3-753B-4700-9BCF-2EBD8C76D955}"/>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F7D8D21D-262F-488B-8818-B00F23B7C18A}"/>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43D7C254-0A1A-40B4-8DEF-2918D134BA59}"/>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2">
              <a:extLst>
                <a:ext uri="{FF2B5EF4-FFF2-40B4-BE49-F238E27FC236}">
                  <a16:creationId xmlns:a16="http://schemas.microsoft.com/office/drawing/2014/main" id="{D620EC11-50B6-4918-AFD6-563833C112DD}"/>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8" name="Text Placeholder 19">
            <a:extLst>
              <a:ext uri="{FF2B5EF4-FFF2-40B4-BE49-F238E27FC236}">
                <a16:creationId xmlns:a16="http://schemas.microsoft.com/office/drawing/2014/main" id="{E147A924-2082-42E6-8F3A-657567AC58B6}"/>
              </a:ext>
            </a:extLst>
          </p:cNvPr>
          <p:cNvSpPr>
            <a:spLocks noGrp="1"/>
          </p:cNvSpPr>
          <p:nvPr>
            <p:ph type="body" sz="quarter" idx="14" hasCustomPrompt="1"/>
          </p:nvPr>
        </p:nvSpPr>
        <p:spPr>
          <a:xfrm>
            <a:off x="1631621" y="4442472"/>
            <a:ext cx="7416705" cy="786728"/>
          </a:xfrm>
        </p:spPr>
        <p:txBody>
          <a:bodyPr/>
          <a:lstStyle>
            <a:lvl1pPr>
              <a:defRPr sz="2000" b="1">
                <a:solidFill>
                  <a:schemeClr val="bg1"/>
                </a:solidFill>
              </a:defRPr>
            </a:lvl1pPr>
            <a:lvl2pPr>
              <a:defRPr>
                <a:solidFill>
                  <a:srgbClr val="00B05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edit subtitle text over 2 lines max</a:t>
            </a:r>
          </a:p>
          <a:p>
            <a:pPr lvl="1"/>
            <a:endParaRPr lang="en-GB" dirty="0"/>
          </a:p>
        </p:txBody>
      </p:sp>
    </p:spTree>
    <p:extLst>
      <p:ext uri="{BB962C8B-B14F-4D97-AF65-F5344CB8AC3E}">
        <p14:creationId xmlns:p14="http://schemas.microsoft.com/office/powerpoint/2010/main" val="143520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logo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92CE2A0-8E6E-4802-90F3-43AF2473A883}" type="datetimeFigureOut">
              <a:rPr lang="en-GB" smtClean="0"/>
              <a:pPr/>
              <a:t>28/03/2019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F43D014-2778-4D8E-AE46-5E8255838844}" type="slidenum">
              <a:rPr lang="en-GB" smtClean="0"/>
              <a:pPr/>
              <a:t>‹#›</a:t>
            </a:fld>
            <a:endParaRPr lang="en-GB" dirty="0"/>
          </a:p>
        </p:txBody>
      </p:sp>
      <p:grpSp>
        <p:nvGrpSpPr>
          <p:cNvPr id="6" name="Group 5">
            <a:extLst>
              <a:ext uri="{FF2B5EF4-FFF2-40B4-BE49-F238E27FC236}">
                <a16:creationId xmlns:a16="http://schemas.microsoft.com/office/drawing/2014/main" id="{99A42E4E-4EDB-4713-8B47-EE469DCD2F8C}"/>
              </a:ext>
            </a:extLst>
          </p:cNvPr>
          <p:cNvGrpSpPr>
            <a:grpSpLocks noChangeAspect="1"/>
          </p:cNvGrpSpPr>
          <p:nvPr userDrawn="1"/>
        </p:nvGrpSpPr>
        <p:grpSpPr bwMode="auto">
          <a:xfrm>
            <a:off x="4582652" y="3045673"/>
            <a:ext cx="3026695" cy="810017"/>
            <a:chOff x="4782" y="200"/>
            <a:chExt cx="766" cy="205"/>
          </a:xfrm>
          <a:solidFill>
            <a:schemeClr val="accent1"/>
          </a:solidFill>
        </p:grpSpPr>
        <p:sp>
          <p:nvSpPr>
            <p:cNvPr id="7" name="Freeform 5">
              <a:extLst>
                <a:ext uri="{FF2B5EF4-FFF2-40B4-BE49-F238E27FC236}">
                  <a16:creationId xmlns:a16="http://schemas.microsoft.com/office/drawing/2014/main" id="{F057400F-6255-4E46-8952-2EC025906B51}"/>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6">
              <a:extLst>
                <a:ext uri="{FF2B5EF4-FFF2-40B4-BE49-F238E27FC236}">
                  <a16:creationId xmlns:a16="http://schemas.microsoft.com/office/drawing/2014/main" id="{F27AA9C2-5021-43B9-BDEE-07DA10DF3E0F}"/>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7">
              <a:extLst>
                <a:ext uri="{FF2B5EF4-FFF2-40B4-BE49-F238E27FC236}">
                  <a16:creationId xmlns:a16="http://schemas.microsoft.com/office/drawing/2014/main" id="{CAD4F49F-8006-42DA-B465-ADED2FEB2606}"/>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8">
              <a:extLst>
                <a:ext uri="{FF2B5EF4-FFF2-40B4-BE49-F238E27FC236}">
                  <a16:creationId xmlns:a16="http://schemas.microsoft.com/office/drawing/2014/main" id="{E5809694-8682-456F-B7E9-0C1D3480236C}"/>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9">
              <a:extLst>
                <a:ext uri="{FF2B5EF4-FFF2-40B4-BE49-F238E27FC236}">
                  <a16:creationId xmlns:a16="http://schemas.microsoft.com/office/drawing/2014/main" id="{A34E8BF3-753B-4700-9BCF-2EBD8C76D955}"/>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10">
              <a:extLst>
                <a:ext uri="{FF2B5EF4-FFF2-40B4-BE49-F238E27FC236}">
                  <a16:creationId xmlns:a16="http://schemas.microsoft.com/office/drawing/2014/main" id="{F7D8D21D-262F-488B-8818-B00F23B7C18A}"/>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11">
              <a:extLst>
                <a:ext uri="{FF2B5EF4-FFF2-40B4-BE49-F238E27FC236}">
                  <a16:creationId xmlns:a16="http://schemas.microsoft.com/office/drawing/2014/main" id="{43D7C254-0A1A-40B4-8DEF-2918D134BA59}"/>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12">
              <a:extLst>
                <a:ext uri="{FF2B5EF4-FFF2-40B4-BE49-F238E27FC236}">
                  <a16:creationId xmlns:a16="http://schemas.microsoft.com/office/drawing/2014/main" id="{D620EC11-50B6-4918-AFD6-563833C112DD}"/>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11755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nal slide: logo, thank you, email, tel, and address">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7108A0-E1C7-4254-A0FA-150004F57BA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a:extLst>
              <a:ext uri="{FF2B5EF4-FFF2-40B4-BE49-F238E27FC236}">
                <a16:creationId xmlns:a16="http://schemas.microsoft.com/office/drawing/2014/main" id="{1E537CC7-F07B-42FC-80D4-DF54F53C50EE}"/>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3" name="Footer Placeholder 2">
            <a:extLst>
              <a:ext uri="{FF2B5EF4-FFF2-40B4-BE49-F238E27FC236}">
                <a16:creationId xmlns:a16="http://schemas.microsoft.com/office/drawing/2014/main" id="{30C1FF7B-DB51-4230-80CA-118E81BC6D1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AB9901-6B52-4F52-93DD-B1EBC15F7815}"/>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25" name="Title 24">
            <a:extLst>
              <a:ext uri="{FF2B5EF4-FFF2-40B4-BE49-F238E27FC236}">
                <a16:creationId xmlns:a16="http://schemas.microsoft.com/office/drawing/2014/main" id="{610679A6-F7D2-4B7C-999F-E1E56746749B}"/>
              </a:ext>
            </a:extLst>
          </p:cNvPr>
          <p:cNvSpPr>
            <a:spLocks noGrp="1"/>
          </p:cNvSpPr>
          <p:nvPr>
            <p:ph type="title" hasCustomPrompt="1"/>
          </p:nvPr>
        </p:nvSpPr>
        <p:spPr>
          <a:xfrm>
            <a:off x="2387647" y="2697268"/>
            <a:ext cx="7416765" cy="1141728"/>
          </a:xfrm>
        </p:spPr>
        <p:txBody>
          <a:bodyPr anchor="t">
            <a:normAutofit/>
          </a:bodyPr>
          <a:lstStyle>
            <a:lvl1pPr algn="ctr">
              <a:defRPr sz="3200" baseline="0">
                <a:solidFill>
                  <a:schemeClr val="tx1"/>
                </a:solidFill>
              </a:defRPr>
            </a:lvl1pPr>
          </a:lstStyle>
          <a:p>
            <a:r>
              <a:rPr lang="en-US" dirty="0"/>
              <a:t>Add thank you or other sign off here over 2 lines max</a:t>
            </a:r>
            <a:endParaRPr lang="en-GB" dirty="0"/>
          </a:p>
        </p:txBody>
      </p:sp>
      <p:sp>
        <p:nvSpPr>
          <p:cNvPr id="18" name="Text Placeholder 19">
            <a:extLst>
              <a:ext uri="{FF2B5EF4-FFF2-40B4-BE49-F238E27FC236}">
                <a16:creationId xmlns:a16="http://schemas.microsoft.com/office/drawing/2014/main" id="{E147A924-2082-42E6-8F3A-657567AC58B6}"/>
              </a:ext>
            </a:extLst>
          </p:cNvPr>
          <p:cNvSpPr>
            <a:spLocks noGrp="1"/>
          </p:cNvSpPr>
          <p:nvPr>
            <p:ph type="body" sz="quarter" idx="14" hasCustomPrompt="1"/>
          </p:nvPr>
        </p:nvSpPr>
        <p:spPr>
          <a:xfrm>
            <a:off x="4583951" y="3988372"/>
            <a:ext cx="6804775" cy="282672"/>
          </a:xfrm>
        </p:spPr>
        <p:txBody>
          <a:bodyPr/>
          <a:lstStyle>
            <a:lvl1pPr>
              <a:spcBef>
                <a:spcPts val="400"/>
              </a:spcBef>
              <a:spcAft>
                <a:spcPts val="400"/>
              </a:spcAft>
              <a:defRPr sz="2000" b="1" baseline="0"/>
            </a:lvl1pPr>
            <a:lvl2pPr>
              <a:defRPr>
                <a:solidFill>
                  <a:srgbClr val="00B05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edit email address here on 1 line</a:t>
            </a:r>
          </a:p>
        </p:txBody>
      </p:sp>
      <p:grpSp>
        <p:nvGrpSpPr>
          <p:cNvPr id="19" name="Group 18">
            <a:extLst>
              <a:ext uri="{FF2B5EF4-FFF2-40B4-BE49-F238E27FC236}">
                <a16:creationId xmlns:a16="http://schemas.microsoft.com/office/drawing/2014/main" id="{99A42E4E-4EDB-4713-8B47-EE469DCD2F8C}"/>
              </a:ext>
            </a:extLst>
          </p:cNvPr>
          <p:cNvGrpSpPr>
            <a:grpSpLocks noChangeAspect="1"/>
          </p:cNvGrpSpPr>
          <p:nvPr userDrawn="1"/>
        </p:nvGrpSpPr>
        <p:grpSpPr bwMode="auto">
          <a:xfrm>
            <a:off x="4582652" y="1160748"/>
            <a:ext cx="3026695" cy="810017"/>
            <a:chOff x="4782" y="200"/>
            <a:chExt cx="766" cy="205"/>
          </a:xfrm>
          <a:solidFill>
            <a:schemeClr val="accent1"/>
          </a:solidFill>
        </p:grpSpPr>
        <p:sp>
          <p:nvSpPr>
            <p:cNvPr id="20" name="Freeform 5">
              <a:extLst>
                <a:ext uri="{FF2B5EF4-FFF2-40B4-BE49-F238E27FC236}">
                  <a16:creationId xmlns:a16="http://schemas.microsoft.com/office/drawing/2014/main" id="{F057400F-6255-4E46-8952-2EC025906B51}"/>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 name="Freeform 6">
              <a:extLst>
                <a:ext uri="{FF2B5EF4-FFF2-40B4-BE49-F238E27FC236}">
                  <a16:creationId xmlns:a16="http://schemas.microsoft.com/office/drawing/2014/main" id="{F27AA9C2-5021-43B9-BDEE-07DA10DF3E0F}"/>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7">
              <a:extLst>
                <a:ext uri="{FF2B5EF4-FFF2-40B4-BE49-F238E27FC236}">
                  <a16:creationId xmlns:a16="http://schemas.microsoft.com/office/drawing/2014/main" id="{CAD4F49F-8006-42DA-B465-ADED2FEB2606}"/>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8">
              <a:extLst>
                <a:ext uri="{FF2B5EF4-FFF2-40B4-BE49-F238E27FC236}">
                  <a16:creationId xmlns:a16="http://schemas.microsoft.com/office/drawing/2014/main" id="{E5809694-8682-456F-B7E9-0C1D3480236C}"/>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9">
              <a:extLst>
                <a:ext uri="{FF2B5EF4-FFF2-40B4-BE49-F238E27FC236}">
                  <a16:creationId xmlns:a16="http://schemas.microsoft.com/office/drawing/2014/main" id="{A34E8BF3-753B-4700-9BCF-2EBD8C76D955}"/>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Freeform 10">
              <a:extLst>
                <a:ext uri="{FF2B5EF4-FFF2-40B4-BE49-F238E27FC236}">
                  <a16:creationId xmlns:a16="http://schemas.microsoft.com/office/drawing/2014/main" id="{F7D8D21D-262F-488B-8818-B00F23B7C18A}"/>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11">
              <a:extLst>
                <a:ext uri="{FF2B5EF4-FFF2-40B4-BE49-F238E27FC236}">
                  <a16:creationId xmlns:a16="http://schemas.microsoft.com/office/drawing/2014/main" id="{43D7C254-0A1A-40B4-8DEF-2918D134BA59}"/>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12">
              <a:extLst>
                <a:ext uri="{FF2B5EF4-FFF2-40B4-BE49-F238E27FC236}">
                  <a16:creationId xmlns:a16="http://schemas.microsoft.com/office/drawing/2014/main" id="{D620EC11-50B6-4918-AFD6-563833C112DD}"/>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31" name="Freeform 5"/>
          <p:cNvSpPr>
            <a:spLocks noEditPoints="1"/>
          </p:cNvSpPr>
          <p:nvPr userDrawn="1"/>
        </p:nvSpPr>
        <p:spPr bwMode="auto">
          <a:xfrm>
            <a:off x="4079896" y="3972244"/>
            <a:ext cx="297448" cy="298800"/>
          </a:xfrm>
          <a:custGeom>
            <a:avLst/>
            <a:gdLst>
              <a:gd name="T0" fmla="*/ 5584 w 6479"/>
              <a:gd name="T1" fmla="*/ 824 h 6536"/>
              <a:gd name="T2" fmla="*/ 3361 w 6479"/>
              <a:gd name="T3" fmla="*/ 0 h 6536"/>
              <a:gd name="T4" fmla="*/ 983 w 6479"/>
              <a:gd name="T5" fmla="*/ 937 h 6536"/>
              <a:gd name="T6" fmla="*/ 0 w 6479"/>
              <a:gd name="T7" fmla="*/ 3271 h 6536"/>
              <a:gd name="T8" fmla="*/ 935 w 6479"/>
              <a:gd name="T9" fmla="*/ 5572 h 6536"/>
              <a:gd name="T10" fmla="*/ 3457 w 6479"/>
              <a:gd name="T11" fmla="*/ 6536 h 6536"/>
              <a:gd name="T12" fmla="*/ 5333 w 6479"/>
              <a:gd name="T13" fmla="*/ 6143 h 6536"/>
              <a:gd name="T14" fmla="*/ 5549 w 6479"/>
              <a:gd name="T15" fmla="*/ 5627 h 6536"/>
              <a:gd name="T16" fmla="*/ 5021 w 6479"/>
              <a:gd name="T17" fmla="*/ 5411 h 6536"/>
              <a:gd name="T18" fmla="*/ 3456 w 6479"/>
              <a:gd name="T19" fmla="*/ 5755 h 6536"/>
              <a:gd name="T20" fmla="*/ 1572 w 6479"/>
              <a:gd name="T21" fmla="*/ 5013 h 6536"/>
              <a:gd name="T22" fmla="*/ 905 w 6479"/>
              <a:gd name="T23" fmla="*/ 3275 h 6536"/>
              <a:gd name="T24" fmla="*/ 1620 w 6479"/>
              <a:gd name="T25" fmla="*/ 1465 h 6536"/>
              <a:gd name="T26" fmla="*/ 3373 w 6479"/>
              <a:gd name="T27" fmla="*/ 740 h 6536"/>
              <a:gd name="T28" fmla="*/ 4992 w 6479"/>
              <a:gd name="T29" fmla="*/ 1336 h 6536"/>
              <a:gd name="T30" fmla="*/ 5652 w 6479"/>
              <a:gd name="T31" fmla="*/ 2836 h 6536"/>
              <a:gd name="T32" fmla="*/ 5349 w 6479"/>
              <a:gd name="T33" fmla="*/ 3865 h 6536"/>
              <a:gd name="T34" fmla="*/ 4721 w 6479"/>
              <a:gd name="T35" fmla="*/ 4276 h 6536"/>
              <a:gd name="T36" fmla="*/ 4545 w 6479"/>
              <a:gd name="T37" fmla="*/ 4087 h 6536"/>
              <a:gd name="T38" fmla="*/ 4568 w 6479"/>
              <a:gd name="T39" fmla="*/ 3725 h 6536"/>
              <a:gd name="T40" fmla="*/ 4816 w 6479"/>
              <a:gd name="T41" fmla="*/ 1697 h 6536"/>
              <a:gd name="T42" fmla="*/ 3963 w 6479"/>
              <a:gd name="T43" fmla="*/ 1697 h 6536"/>
              <a:gd name="T44" fmla="*/ 3908 w 6479"/>
              <a:gd name="T45" fmla="*/ 1896 h 6536"/>
              <a:gd name="T46" fmla="*/ 3193 w 6479"/>
              <a:gd name="T47" fmla="*/ 1629 h 6536"/>
              <a:gd name="T48" fmla="*/ 2139 w 6479"/>
              <a:gd name="T49" fmla="*/ 2120 h 6536"/>
              <a:gd name="T50" fmla="*/ 1700 w 6479"/>
              <a:gd name="T51" fmla="*/ 3383 h 6536"/>
              <a:gd name="T52" fmla="*/ 2089 w 6479"/>
              <a:gd name="T53" fmla="*/ 4600 h 6536"/>
              <a:gd name="T54" fmla="*/ 3027 w 6479"/>
              <a:gd name="T55" fmla="*/ 5063 h 6536"/>
              <a:gd name="T56" fmla="*/ 3864 w 6479"/>
              <a:gd name="T57" fmla="*/ 4652 h 6536"/>
              <a:gd name="T58" fmla="*/ 4636 w 6479"/>
              <a:gd name="T59" fmla="*/ 5045 h 6536"/>
              <a:gd name="T60" fmla="*/ 5932 w 6479"/>
              <a:gd name="T61" fmla="*/ 4392 h 6536"/>
              <a:gd name="T62" fmla="*/ 6479 w 6479"/>
              <a:gd name="T63" fmla="*/ 2817 h 6536"/>
              <a:gd name="T64" fmla="*/ 5584 w 6479"/>
              <a:gd name="T65" fmla="*/ 824 h 6536"/>
              <a:gd name="T66" fmla="*/ 3619 w 6479"/>
              <a:gd name="T67" fmla="*/ 3892 h 6536"/>
              <a:gd name="T68" fmla="*/ 3079 w 6479"/>
              <a:gd name="T69" fmla="*/ 4197 h 6536"/>
              <a:gd name="T70" fmla="*/ 2735 w 6479"/>
              <a:gd name="T71" fmla="*/ 3973 h 6536"/>
              <a:gd name="T72" fmla="*/ 2603 w 6479"/>
              <a:gd name="T73" fmla="*/ 3416 h 6536"/>
              <a:gd name="T74" fmla="*/ 2787 w 6479"/>
              <a:gd name="T75" fmla="*/ 2752 h 6536"/>
              <a:gd name="T76" fmla="*/ 3243 w 6479"/>
              <a:gd name="T77" fmla="*/ 2499 h 6536"/>
              <a:gd name="T78" fmla="*/ 3663 w 6479"/>
              <a:gd name="T79" fmla="*/ 2688 h 6536"/>
              <a:gd name="T80" fmla="*/ 3847 w 6479"/>
              <a:gd name="T81" fmla="*/ 3193 h 6536"/>
              <a:gd name="T82" fmla="*/ 3619 w 6479"/>
              <a:gd name="T83" fmla="*/ 3892 h 6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79" h="6536">
                <a:moveTo>
                  <a:pt x="5584" y="824"/>
                </a:moveTo>
                <a:cubicBezTo>
                  <a:pt x="4988" y="275"/>
                  <a:pt x="4247" y="0"/>
                  <a:pt x="3361" y="0"/>
                </a:cubicBezTo>
                <a:cubicBezTo>
                  <a:pt x="2431" y="0"/>
                  <a:pt x="1637" y="312"/>
                  <a:pt x="983" y="937"/>
                </a:cubicBezTo>
                <a:cubicBezTo>
                  <a:pt x="328" y="1563"/>
                  <a:pt x="0" y="2340"/>
                  <a:pt x="0" y="3271"/>
                </a:cubicBezTo>
                <a:cubicBezTo>
                  <a:pt x="0" y="4163"/>
                  <a:pt x="312" y="4929"/>
                  <a:pt x="935" y="5572"/>
                </a:cubicBezTo>
                <a:cubicBezTo>
                  <a:pt x="1560" y="6215"/>
                  <a:pt x="2400" y="6536"/>
                  <a:pt x="3457" y="6536"/>
                </a:cubicBezTo>
                <a:cubicBezTo>
                  <a:pt x="4095" y="6536"/>
                  <a:pt x="4720" y="6405"/>
                  <a:pt x="5333" y="6143"/>
                </a:cubicBezTo>
                <a:cubicBezTo>
                  <a:pt x="5533" y="6057"/>
                  <a:pt x="5631" y="5828"/>
                  <a:pt x="5549" y="5627"/>
                </a:cubicBezTo>
                <a:cubicBezTo>
                  <a:pt x="5465" y="5419"/>
                  <a:pt x="5228" y="5323"/>
                  <a:pt x="5021" y="5411"/>
                </a:cubicBezTo>
                <a:cubicBezTo>
                  <a:pt x="4488" y="5640"/>
                  <a:pt x="3965" y="5755"/>
                  <a:pt x="3456" y="5755"/>
                </a:cubicBezTo>
                <a:cubicBezTo>
                  <a:pt x="2645" y="5755"/>
                  <a:pt x="2017" y="5508"/>
                  <a:pt x="1572" y="5013"/>
                </a:cubicBezTo>
                <a:cubicBezTo>
                  <a:pt x="1128" y="4520"/>
                  <a:pt x="905" y="3940"/>
                  <a:pt x="905" y="3275"/>
                </a:cubicBezTo>
                <a:cubicBezTo>
                  <a:pt x="905" y="2552"/>
                  <a:pt x="1144" y="1949"/>
                  <a:pt x="1620" y="1465"/>
                </a:cubicBezTo>
                <a:cubicBezTo>
                  <a:pt x="2095" y="983"/>
                  <a:pt x="2680" y="740"/>
                  <a:pt x="3373" y="740"/>
                </a:cubicBezTo>
                <a:cubicBezTo>
                  <a:pt x="4012" y="740"/>
                  <a:pt x="4552" y="939"/>
                  <a:pt x="4992" y="1336"/>
                </a:cubicBezTo>
                <a:cubicBezTo>
                  <a:pt x="5432" y="1733"/>
                  <a:pt x="5652" y="2233"/>
                  <a:pt x="5652" y="2836"/>
                </a:cubicBezTo>
                <a:cubicBezTo>
                  <a:pt x="5652" y="3248"/>
                  <a:pt x="5551" y="3592"/>
                  <a:pt x="5349" y="3865"/>
                </a:cubicBezTo>
                <a:cubicBezTo>
                  <a:pt x="5148" y="4140"/>
                  <a:pt x="4939" y="4276"/>
                  <a:pt x="4721" y="4276"/>
                </a:cubicBezTo>
                <a:cubicBezTo>
                  <a:pt x="4604" y="4276"/>
                  <a:pt x="4545" y="4213"/>
                  <a:pt x="4545" y="4087"/>
                </a:cubicBezTo>
                <a:cubicBezTo>
                  <a:pt x="4545" y="3984"/>
                  <a:pt x="4553" y="3864"/>
                  <a:pt x="4568" y="3725"/>
                </a:cubicBezTo>
                <a:lnTo>
                  <a:pt x="4816" y="1697"/>
                </a:lnTo>
                <a:lnTo>
                  <a:pt x="3963" y="1697"/>
                </a:lnTo>
                <a:lnTo>
                  <a:pt x="3908" y="1896"/>
                </a:lnTo>
                <a:cubicBezTo>
                  <a:pt x="3691" y="1719"/>
                  <a:pt x="3452" y="1629"/>
                  <a:pt x="3193" y="1629"/>
                </a:cubicBezTo>
                <a:cubicBezTo>
                  <a:pt x="2783" y="1629"/>
                  <a:pt x="2431" y="1793"/>
                  <a:pt x="2139" y="2120"/>
                </a:cubicBezTo>
                <a:cubicBezTo>
                  <a:pt x="1845" y="2447"/>
                  <a:pt x="1700" y="2868"/>
                  <a:pt x="1700" y="3383"/>
                </a:cubicBezTo>
                <a:cubicBezTo>
                  <a:pt x="1700" y="3885"/>
                  <a:pt x="1829" y="4292"/>
                  <a:pt x="2089" y="4600"/>
                </a:cubicBezTo>
                <a:cubicBezTo>
                  <a:pt x="2349" y="4909"/>
                  <a:pt x="2661" y="5063"/>
                  <a:pt x="3027" y="5063"/>
                </a:cubicBezTo>
                <a:cubicBezTo>
                  <a:pt x="3353" y="5063"/>
                  <a:pt x="3632" y="4925"/>
                  <a:pt x="3864" y="4652"/>
                </a:cubicBezTo>
                <a:cubicBezTo>
                  <a:pt x="4039" y="4915"/>
                  <a:pt x="4296" y="5045"/>
                  <a:pt x="4636" y="5045"/>
                </a:cubicBezTo>
                <a:cubicBezTo>
                  <a:pt x="5136" y="5045"/>
                  <a:pt x="5568" y="4828"/>
                  <a:pt x="5932" y="4392"/>
                </a:cubicBezTo>
                <a:cubicBezTo>
                  <a:pt x="6296" y="3957"/>
                  <a:pt x="6479" y="3432"/>
                  <a:pt x="6479" y="2817"/>
                </a:cubicBezTo>
                <a:cubicBezTo>
                  <a:pt x="6479" y="2039"/>
                  <a:pt x="6181" y="1373"/>
                  <a:pt x="5584" y="824"/>
                </a:cubicBezTo>
                <a:close/>
                <a:moveTo>
                  <a:pt x="3619" y="3892"/>
                </a:moveTo>
                <a:cubicBezTo>
                  <a:pt x="3468" y="4095"/>
                  <a:pt x="3288" y="4197"/>
                  <a:pt x="3079" y="4197"/>
                </a:cubicBezTo>
                <a:cubicBezTo>
                  <a:pt x="2936" y="4197"/>
                  <a:pt x="2821" y="4123"/>
                  <a:pt x="2735" y="3973"/>
                </a:cubicBezTo>
                <a:cubicBezTo>
                  <a:pt x="2647" y="3824"/>
                  <a:pt x="2603" y="3639"/>
                  <a:pt x="2603" y="3416"/>
                </a:cubicBezTo>
                <a:cubicBezTo>
                  <a:pt x="2603" y="3141"/>
                  <a:pt x="2664" y="2920"/>
                  <a:pt x="2787" y="2752"/>
                </a:cubicBezTo>
                <a:cubicBezTo>
                  <a:pt x="2909" y="2584"/>
                  <a:pt x="3061" y="2499"/>
                  <a:pt x="3243" y="2499"/>
                </a:cubicBezTo>
                <a:cubicBezTo>
                  <a:pt x="3400" y="2499"/>
                  <a:pt x="3540" y="2561"/>
                  <a:pt x="3663" y="2688"/>
                </a:cubicBezTo>
                <a:cubicBezTo>
                  <a:pt x="3785" y="2815"/>
                  <a:pt x="3847" y="2983"/>
                  <a:pt x="3847" y="3193"/>
                </a:cubicBezTo>
                <a:cubicBezTo>
                  <a:pt x="3845" y="3456"/>
                  <a:pt x="3769" y="3688"/>
                  <a:pt x="3619" y="389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2" name="Text Placeholder 19">
            <a:extLst>
              <a:ext uri="{FF2B5EF4-FFF2-40B4-BE49-F238E27FC236}">
                <a16:creationId xmlns:a16="http://schemas.microsoft.com/office/drawing/2014/main" id="{E147A924-2082-42E6-8F3A-657567AC58B6}"/>
              </a:ext>
            </a:extLst>
          </p:cNvPr>
          <p:cNvSpPr>
            <a:spLocks noGrp="1"/>
          </p:cNvSpPr>
          <p:nvPr>
            <p:ph type="body" sz="quarter" idx="15" hasCustomPrompt="1"/>
          </p:nvPr>
        </p:nvSpPr>
        <p:spPr>
          <a:xfrm>
            <a:off x="4583951" y="4459299"/>
            <a:ext cx="6804775" cy="282672"/>
          </a:xfrm>
        </p:spPr>
        <p:txBody>
          <a:bodyPr/>
          <a:lstStyle>
            <a:lvl1pPr>
              <a:spcBef>
                <a:spcPts val="400"/>
              </a:spcBef>
              <a:spcAft>
                <a:spcPts val="400"/>
              </a:spcAft>
              <a:defRPr sz="2000" b="1" baseline="0"/>
            </a:lvl1pPr>
            <a:lvl2pPr>
              <a:defRPr>
                <a:solidFill>
                  <a:srgbClr val="00B05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edit telephone number here on 1 line</a:t>
            </a:r>
          </a:p>
          <a:p>
            <a:pPr lvl="1"/>
            <a:endParaRPr lang="en-GB" dirty="0"/>
          </a:p>
        </p:txBody>
      </p:sp>
      <p:sp>
        <p:nvSpPr>
          <p:cNvPr id="37" name="Freeform 9"/>
          <p:cNvSpPr>
            <a:spLocks noChangeAspect="1"/>
          </p:cNvSpPr>
          <p:nvPr userDrawn="1"/>
        </p:nvSpPr>
        <p:spPr bwMode="auto">
          <a:xfrm>
            <a:off x="4079895" y="4436488"/>
            <a:ext cx="301465" cy="327600"/>
          </a:xfrm>
          <a:custGeom>
            <a:avLst/>
            <a:gdLst>
              <a:gd name="T0" fmla="*/ 7708 w 7725"/>
              <a:gd name="T1" fmla="*/ 6079 h 7703"/>
              <a:gd name="T2" fmla="*/ 7594 w 7725"/>
              <a:gd name="T3" fmla="*/ 6405 h 7703"/>
              <a:gd name="T4" fmla="*/ 6509 w 7725"/>
              <a:gd name="T5" fmla="*/ 7482 h 7703"/>
              <a:gd name="T6" fmla="*/ 6317 w 7725"/>
              <a:gd name="T7" fmla="*/ 7621 h 7703"/>
              <a:gd name="T8" fmla="*/ 6085 w 7725"/>
              <a:gd name="T9" fmla="*/ 7694 h 7703"/>
              <a:gd name="T10" fmla="*/ 6036 w 7725"/>
              <a:gd name="T11" fmla="*/ 7699 h 7703"/>
              <a:gd name="T12" fmla="*/ 5930 w 7725"/>
              <a:gd name="T13" fmla="*/ 7703 h 7703"/>
              <a:gd name="T14" fmla="*/ 5428 w 7725"/>
              <a:gd name="T15" fmla="*/ 7650 h 7703"/>
              <a:gd name="T16" fmla="*/ 4579 w 7725"/>
              <a:gd name="T17" fmla="*/ 7389 h 7703"/>
              <a:gd name="T18" fmla="*/ 3441 w 7725"/>
              <a:gd name="T19" fmla="*/ 6764 h 7703"/>
              <a:gd name="T20" fmla="*/ 2086 w 7725"/>
              <a:gd name="T21" fmla="*/ 5622 h 7703"/>
              <a:gd name="T22" fmla="*/ 1140 w 7725"/>
              <a:gd name="T23" fmla="*/ 4545 h 7703"/>
              <a:gd name="T24" fmla="*/ 536 w 7725"/>
              <a:gd name="T25" fmla="*/ 3594 h 7703"/>
              <a:gd name="T26" fmla="*/ 193 w 7725"/>
              <a:gd name="T27" fmla="*/ 2803 h 7703"/>
              <a:gd name="T28" fmla="*/ 38 w 7725"/>
              <a:gd name="T29" fmla="*/ 2191 h 7703"/>
              <a:gd name="T30" fmla="*/ 5 w 7725"/>
              <a:gd name="T31" fmla="*/ 1787 h 7703"/>
              <a:gd name="T32" fmla="*/ 13 w 7725"/>
              <a:gd name="T33" fmla="*/ 1623 h 7703"/>
              <a:gd name="T34" fmla="*/ 87 w 7725"/>
              <a:gd name="T35" fmla="*/ 1391 h 7703"/>
              <a:gd name="T36" fmla="*/ 226 w 7725"/>
              <a:gd name="T37" fmla="*/ 1199 h 7703"/>
              <a:gd name="T38" fmla="*/ 1311 w 7725"/>
              <a:gd name="T39" fmla="*/ 114 h 7703"/>
              <a:gd name="T40" fmla="*/ 1572 w 7725"/>
              <a:gd name="T41" fmla="*/ 0 h 7703"/>
              <a:gd name="T42" fmla="*/ 1760 w 7725"/>
              <a:gd name="T43" fmla="*/ 61 h 7703"/>
              <a:gd name="T44" fmla="*/ 1898 w 7725"/>
              <a:gd name="T45" fmla="*/ 212 h 7703"/>
              <a:gd name="T46" fmla="*/ 2772 w 7725"/>
              <a:gd name="T47" fmla="*/ 1868 h 7703"/>
              <a:gd name="T48" fmla="*/ 2812 w 7725"/>
              <a:gd name="T49" fmla="*/ 2154 h 7703"/>
              <a:gd name="T50" fmla="*/ 2674 w 7725"/>
              <a:gd name="T51" fmla="*/ 2415 h 7703"/>
              <a:gd name="T52" fmla="*/ 2274 w 7725"/>
              <a:gd name="T53" fmla="*/ 2815 h 7703"/>
              <a:gd name="T54" fmla="*/ 2245 w 7725"/>
              <a:gd name="T55" fmla="*/ 2868 h 7703"/>
              <a:gd name="T56" fmla="*/ 2233 w 7725"/>
              <a:gd name="T57" fmla="*/ 2929 h 7703"/>
              <a:gd name="T58" fmla="*/ 2380 w 7725"/>
              <a:gd name="T59" fmla="*/ 3321 h 7703"/>
              <a:gd name="T60" fmla="*/ 2682 w 7725"/>
              <a:gd name="T61" fmla="*/ 3798 h 7703"/>
              <a:gd name="T62" fmla="*/ 3261 w 7725"/>
              <a:gd name="T63" fmla="*/ 4447 h 7703"/>
              <a:gd name="T64" fmla="*/ 3914 w 7725"/>
              <a:gd name="T65" fmla="*/ 5030 h 7703"/>
              <a:gd name="T66" fmla="*/ 4391 w 7725"/>
              <a:gd name="T67" fmla="*/ 5336 h 7703"/>
              <a:gd name="T68" fmla="*/ 4685 w 7725"/>
              <a:gd name="T69" fmla="*/ 5455 h 7703"/>
              <a:gd name="T70" fmla="*/ 4787 w 7725"/>
              <a:gd name="T71" fmla="*/ 5475 h 7703"/>
              <a:gd name="T72" fmla="*/ 4840 w 7725"/>
              <a:gd name="T73" fmla="*/ 5463 h 7703"/>
              <a:gd name="T74" fmla="*/ 4893 w 7725"/>
              <a:gd name="T75" fmla="*/ 5434 h 7703"/>
              <a:gd name="T76" fmla="*/ 5358 w 7725"/>
              <a:gd name="T77" fmla="*/ 4961 h 7703"/>
              <a:gd name="T78" fmla="*/ 5701 w 7725"/>
              <a:gd name="T79" fmla="*/ 4830 h 7703"/>
              <a:gd name="T80" fmla="*/ 5921 w 7725"/>
              <a:gd name="T81" fmla="*/ 4879 h 7703"/>
              <a:gd name="T82" fmla="*/ 5930 w 7725"/>
              <a:gd name="T83" fmla="*/ 4879 h 7703"/>
              <a:gd name="T84" fmla="*/ 7504 w 7725"/>
              <a:gd name="T85" fmla="*/ 5810 h 7703"/>
              <a:gd name="T86" fmla="*/ 7708 w 7725"/>
              <a:gd name="T87" fmla="*/ 6079 h 7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25" h="7703">
                <a:moveTo>
                  <a:pt x="7708" y="6079"/>
                </a:moveTo>
                <a:cubicBezTo>
                  <a:pt x="7725" y="6204"/>
                  <a:pt x="7687" y="6313"/>
                  <a:pt x="7594" y="6405"/>
                </a:cubicBezTo>
                <a:lnTo>
                  <a:pt x="6509" y="7482"/>
                </a:lnTo>
                <a:cubicBezTo>
                  <a:pt x="6460" y="7537"/>
                  <a:pt x="6396" y="7583"/>
                  <a:pt x="6317" y="7621"/>
                </a:cubicBezTo>
                <a:cubicBezTo>
                  <a:pt x="6238" y="7659"/>
                  <a:pt x="6161" y="7684"/>
                  <a:pt x="6085" y="7694"/>
                </a:cubicBezTo>
                <a:cubicBezTo>
                  <a:pt x="6079" y="7694"/>
                  <a:pt x="6063" y="7696"/>
                  <a:pt x="6036" y="7699"/>
                </a:cubicBezTo>
                <a:cubicBezTo>
                  <a:pt x="6008" y="7701"/>
                  <a:pt x="5973" y="7703"/>
                  <a:pt x="5930" y="7703"/>
                </a:cubicBezTo>
                <a:cubicBezTo>
                  <a:pt x="5826" y="7703"/>
                  <a:pt x="5659" y="7685"/>
                  <a:pt x="5428" y="7650"/>
                </a:cubicBezTo>
                <a:cubicBezTo>
                  <a:pt x="5196" y="7614"/>
                  <a:pt x="4914" y="7527"/>
                  <a:pt x="4579" y="7389"/>
                </a:cubicBezTo>
                <a:cubicBezTo>
                  <a:pt x="4244" y="7250"/>
                  <a:pt x="3865" y="7042"/>
                  <a:pt x="3441" y="6764"/>
                </a:cubicBezTo>
                <a:cubicBezTo>
                  <a:pt x="3016" y="6487"/>
                  <a:pt x="2565" y="6106"/>
                  <a:pt x="2086" y="5622"/>
                </a:cubicBezTo>
                <a:cubicBezTo>
                  <a:pt x="1705" y="5247"/>
                  <a:pt x="1390" y="4887"/>
                  <a:pt x="1140" y="4545"/>
                </a:cubicBezTo>
                <a:cubicBezTo>
                  <a:pt x="889" y="4202"/>
                  <a:pt x="688" y="3885"/>
                  <a:pt x="536" y="3594"/>
                </a:cubicBezTo>
                <a:cubicBezTo>
                  <a:pt x="383" y="3303"/>
                  <a:pt x="269" y="3039"/>
                  <a:pt x="193" y="2803"/>
                </a:cubicBezTo>
                <a:cubicBezTo>
                  <a:pt x="117" y="2566"/>
                  <a:pt x="65" y="2362"/>
                  <a:pt x="38" y="2191"/>
                </a:cubicBezTo>
                <a:cubicBezTo>
                  <a:pt x="11" y="2019"/>
                  <a:pt x="0" y="1885"/>
                  <a:pt x="5" y="1787"/>
                </a:cubicBezTo>
                <a:cubicBezTo>
                  <a:pt x="11" y="1689"/>
                  <a:pt x="13" y="1634"/>
                  <a:pt x="13" y="1623"/>
                </a:cubicBezTo>
                <a:cubicBezTo>
                  <a:pt x="24" y="1547"/>
                  <a:pt x="49" y="1470"/>
                  <a:pt x="87" y="1391"/>
                </a:cubicBezTo>
                <a:cubicBezTo>
                  <a:pt x="125" y="1312"/>
                  <a:pt x="171" y="1248"/>
                  <a:pt x="226" y="1199"/>
                </a:cubicBezTo>
                <a:lnTo>
                  <a:pt x="1311" y="114"/>
                </a:lnTo>
                <a:cubicBezTo>
                  <a:pt x="1387" y="38"/>
                  <a:pt x="1474" y="0"/>
                  <a:pt x="1572" y="0"/>
                </a:cubicBezTo>
                <a:cubicBezTo>
                  <a:pt x="1643" y="0"/>
                  <a:pt x="1705" y="20"/>
                  <a:pt x="1760" y="61"/>
                </a:cubicBezTo>
                <a:cubicBezTo>
                  <a:pt x="1814" y="102"/>
                  <a:pt x="1860" y="152"/>
                  <a:pt x="1898" y="212"/>
                </a:cubicBezTo>
                <a:lnTo>
                  <a:pt x="2772" y="1868"/>
                </a:lnTo>
                <a:cubicBezTo>
                  <a:pt x="2821" y="1955"/>
                  <a:pt x="2834" y="2051"/>
                  <a:pt x="2812" y="2154"/>
                </a:cubicBezTo>
                <a:cubicBezTo>
                  <a:pt x="2791" y="2257"/>
                  <a:pt x="2744" y="2344"/>
                  <a:pt x="2674" y="2415"/>
                </a:cubicBezTo>
                <a:lnTo>
                  <a:pt x="2274" y="2815"/>
                </a:lnTo>
                <a:cubicBezTo>
                  <a:pt x="2263" y="2826"/>
                  <a:pt x="2253" y="2843"/>
                  <a:pt x="2245" y="2868"/>
                </a:cubicBezTo>
                <a:cubicBezTo>
                  <a:pt x="2237" y="2892"/>
                  <a:pt x="2233" y="2913"/>
                  <a:pt x="2233" y="2929"/>
                </a:cubicBezTo>
                <a:cubicBezTo>
                  <a:pt x="2255" y="3043"/>
                  <a:pt x="2304" y="3174"/>
                  <a:pt x="2380" y="3321"/>
                </a:cubicBezTo>
                <a:cubicBezTo>
                  <a:pt x="2445" y="3451"/>
                  <a:pt x="2546" y="3610"/>
                  <a:pt x="2682" y="3798"/>
                </a:cubicBezTo>
                <a:cubicBezTo>
                  <a:pt x="2818" y="3986"/>
                  <a:pt x="3011" y="4202"/>
                  <a:pt x="3261" y="4447"/>
                </a:cubicBezTo>
                <a:cubicBezTo>
                  <a:pt x="3506" y="4697"/>
                  <a:pt x="3724" y="4892"/>
                  <a:pt x="3914" y="5030"/>
                </a:cubicBezTo>
                <a:cubicBezTo>
                  <a:pt x="4104" y="5169"/>
                  <a:pt x="4263" y="5271"/>
                  <a:pt x="4391" y="5336"/>
                </a:cubicBezTo>
                <a:cubicBezTo>
                  <a:pt x="4519" y="5402"/>
                  <a:pt x="4617" y="5441"/>
                  <a:pt x="4685" y="5455"/>
                </a:cubicBezTo>
                <a:lnTo>
                  <a:pt x="4787" y="5475"/>
                </a:lnTo>
                <a:cubicBezTo>
                  <a:pt x="4798" y="5475"/>
                  <a:pt x="4816" y="5471"/>
                  <a:pt x="4840" y="5463"/>
                </a:cubicBezTo>
                <a:cubicBezTo>
                  <a:pt x="4865" y="5455"/>
                  <a:pt x="4882" y="5445"/>
                  <a:pt x="4893" y="5434"/>
                </a:cubicBezTo>
                <a:lnTo>
                  <a:pt x="5358" y="4961"/>
                </a:lnTo>
                <a:cubicBezTo>
                  <a:pt x="5456" y="4874"/>
                  <a:pt x="5570" y="4830"/>
                  <a:pt x="5701" y="4830"/>
                </a:cubicBezTo>
                <a:cubicBezTo>
                  <a:pt x="5794" y="4830"/>
                  <a:pt x="5867" y="4847"/>
                  <a:pt x="5921" y="4879"/>
                </a:cubicBezTo>
                <a:lnTo>
                  <a:pt x="5930" y="4879"/>
                </a:lnTo>
                <a:lnTo>
                  <a:pt x="7504" y="5810"/>
                </a:lnTo>
                <a:cubicBezTo>
                  <a:pt x="7619" y="5880"/>
                  <a:pt x="7687" y="5970"/>
                  <a:pt x="7708" y="607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13"/>
          <p:cNvSpPr>
            <a:spLocks noChangeAspect="1" noEditPoints="1"/>
          </p:cNvSpPr>
          <p:nvPr userDrawn="1"/>
        </p:nvSpPr>
        <p:spPr bwMode="auto">
          <a:xfrm>
            <a:off x="4114271" y="4999275"/>
            <a:ext cx="232728" cy="327600"/>
          </a:xfrm>
          <a:custGeom>
            <a:avLst/>
            <a:gdLst>
              <a:gd name="T0" fmla="*/ 463 w 563"/>
              <a:gd name="T1" fmla="*/ 75 h 730"/>
              <a:gd name="T2" fmla="*/ 282 w 563"/>
              <a:gd name="T3" fmla="*/ 0 h 730"/>
              <a:gd name="T4" fmla="*/ 101 w 563"/>
              <a:gd name="T5" fmla="*/ 75 h 730"/>
              <a:gd name="T6" fmla="*/ 77 w 563"/>
              <a:gd name="T7" fmla="*/ 434 h 730"/>
              <a:gd name="T8" fmla="*/ 282 w 563"/>
              <a:gd name="T9" fmla="*/ 730 h 730"/>
              <a:gd name="T10" fmla="*/ 486 w 563"/>
              <a:gd name="T11" fmla="*/ 435 h 730"/>
              <a:gd name="T12" fmla="*/ 463 w 563"/>
              <a:gd name="T13" fmla="*/ 75 h 730"/>
              <a:gd name="T14" fmla="*/ 284 w 563"/>
              <a:gd name="T15" fmla="*/ 347 h 730"/>
              <a:gd name="T16" fmla="*/ 191 w 563"/>
              <a:gd name="T17" fmla="*/ 254 h 730"/>
              <a:gd name="T18" fmla="*/ 284 w 563"/>
              <a:gd name="T19" fmla="*/ 160 h 730"/>
              <a:gd name="T20" fmla="*/ 377 w 563"/>
              <a:gd name="T21" fmla="*/ 254 h 730"/>
              <a:gd name="T22" fmla="*/ 284 w 563"/>
              <a:gd name="T23" fmla="*/ 347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3" h="730">
                <a:moveTo>
                  <a:pt x="463" y="75"/>
                </a:moveTo>
                <a:cubicBezTo>
                  <a:pt x="414" y="27"/>
                  <a:pt x="350" y="0"/>
                  <a:pt x="282" y="0"/>
                </a:cubicBezTo>
                <a:cubicBezTo>
                  <a:pt x="213" y="0"/>
                  <a:pt x="149" y="27"/>
                  <a:pt x="101" y="75"/>
                </a:cubicBezTo>
                <a:cubicBezTo>
                  <a:pt x="12" y="165"/>
                  <a:pt x="0" y="333"/>
                  <a:pt x="77" y="434"/>
                </a:cubicBezTo>
                <a:lnTo>
                  <a:pt x="282" y="730"/>
                </a:lnTo>
                <a:lnTo>
                  <a:pt x="486" y="435"/>
                </a:lnTo>
                <a:cubicBezTo>
                  <a:pt x="563" y="333"/>
                  <a:pt x="552" y="165"/>
                  <a:pt x="463" y="75"/>
                </a:cubicBezTo>
                <a:close/>
                <a:moveTo>
                  <a:pt x="284" y="347"/>
                </a:moveTo>
                <a:cubicBezTo>
                  <a:pt x="233" y="347"/>
                  <a:pt x="191" y="305"/>
                  <a:pt x="191" y="254"/>
                </a:cubicBezTo>
                <a:cubicBezTo>
                  <a:pt x="191" y="202"/>
                  <a:pt x="233" y="160"/>
                  <a:pt x="284" y="160"/>
                </a:cubicBezTo>
                <a:cubicBezTo>
                  <a:pt x="335" y="160"/>
                  <a:pt x="377" y="202"/>
                  <a:pt x="377" y="254"/>
                </a:cubicBezTo>
                <a:cubicBezTo>
                  <a:pt x="377" y="305"/>
                  <a:pt x="335" y="347"/>
                  <a:pt x="284" y="3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Text Placeholder 19">
            <a:extLst>
              <a:ext uri="{FF2B5EF4-FFF2-40B4-BE49-F238E27FC236}">
                <a16:creationId xmlns:a16="http://schemas.microsoft.com/office/drawing/2014/main" id="{E147A924-2082-42E6-8F3A-657567AC58B6}"/>
              </a:ext>
            </a:extLst>
          </p:cNvPr>
          <p:cNvSpPr>
            <a:spLocks noGrp="1"/>
          </p:cNvSpPr>
          <p:nvPr>
            <p:ph type="body" sz="quarter" idx="16" hasCustomPrompt="1"/>
          </p:nvPr>
        </p:nvSpPr>
        <p:spPr>
          <a:xfrm>
            <a:off x="4583950" y="4993156"/>
            <a:ext cx="6804775" cy="1136144"/>
          </a:xfrm>
        </p:spPr>
        <p:txBody>
          <a:bodyPr/>
          <a:lstStyle>
            <a:lvl1pPr>
              <a:spcBef>
                <a:spcPts val="400"/>
              </a:spcBef>
              <a:spcAft>
                <a:spcPts val="400"/>
              </a:spcAft>
              <a:defRPr sz="2000" b="1" baseline="0"/>
            </a:lvl1pPr>
            <a:lvl2pPr>
              <a:defRPr>
                <a:solidFill>
                  <a:srgbClr val="00B05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Click to edit address here on 3 lines max				</a:t>
            </a:r>
          </a:p>
          <a:p>
            <a:pPr lvl="1"/>
            <a:endParaRPr lang="en-GB" dirty="0"/>
          </a:p>
        </p:txBody>
      </p:sp>
    </p:spTree>
    <p:extLst>
      <p:ext uri="{BB962C8B-B14F-4D97-AF65-F5344CB8AC3E}">
        <p14:creationId xmlns:p14="http://schemas.microsoft.com/office/powerpoint/2010/main" val="66654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NAL USE ONLY: #AlwaysOrange 30/70 light grey and white content area with bullet point option">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D0080460-F96C-4937-A1DB-043F3714833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4115781" y="2348880"/>
            <a:ext cx="7274532" cy="2846481"/>
          </a:xfrm>
        </p:spPr>
        <p:txBody>
          <a:bodyPr anchor="t"/>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2"/>
            <a:ext cx="3640871" cy="68580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6"/>
            <a:ext cx="2838332" cy="435230"/>
          </a:xfrm>
        </p:spPr>
        <p:txBody>
          <a:bodyPr rIns="360000" anchor="b">
            <a:normAutofit/>
          </a:bodyPr>
          <a:lstStyle>
            <a:lvl1pPr>
              <a:defRPr sz="1800" b="1" u="none" cap="all" spc="0" baseline="0">
                <a:uFill>
                  <a:solidFill>
                    <a:schemeClr val="accent1"/>
                  </a:solidFill>
                </a:uFill>
                <a:latin typeface="+mj-lt"/>
              </a:defRPr>
            </a:lvl1pPr>
          </a:lstStyle>
          <a:p>
            <a:r>
              <a:rPr lang="en-US" dirty="0"/>
              <a:t>title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43" name="Shape 159">
            <a:extLst>
              <a:ext uri="{FF2B5EF4-FFF2-40B4-BE49-F238E27FC236}">
                <a16:creationId xmlns:a16="http://schemas.microsoft.com/office/drawing/2014/main" id="{5701BF8E-EEDF-4005-A4BE-B3C16512DE6A}"/>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4">
            <a:extLst>
              <a:ext uri="{FF2B5EF4-FFF2-40B4-BE49-F238E27FC236}">
                <a16:creationId xmlns:a16="http://schemas.microsoft.com/office/drawing/2014/main" id="{B3C92FAE-AB9E-4D53-8785-E41507A894F5}"/>
              </a:ext>
            </a:extLst>
          </p:cNvPr>
          <p:cNvGrpSpPr>
            <a:grpSpLocks noChangeAspect="1"/>
          </p:cNvGrpSpPr>
          <p:nvPr userDrawn="1"/>
        </p:nvGrpSpPr>
        <p:grpSpPr bwMode="auto">
          <a:xfrm>
            <a:off x="9640800" y="5602673"/>
            <a:ext cx="1749112" cy="920970"/>
            <a:chOff x="0" y="127"/>
            <a:chExt cx="7669" cy="4038"/>
          </a:xfrm>
          <a:solidFill>
            <a:schemeClr val="accent1"/>
          </a:solidFill>
        </p:grpSpPr>
        <p:sp>
          <p:nvSpPr>
            <p:cNvPr id="11" name="Freeform 5">
              <a:extLst>
                <a:ext uri="{FF2B5EF4-FFF2-40B4-BE49-F238E27FC236}">
                  <a16:creationId xmlns:a16="http://schemas.microsoft.com/office/drawing/2014/main" id="{BDA981FA-90D8-4BE8-8BD4-EF88E8255C9F}"/>
                </a:ext>
              </a:extLst>
            </p:cNvPr>
            <p:cNvSpPr>
              <a:spLocks/>
            </p:cNvSpPr>
            <p:nvPr userDrawn="1"/>
          </p:nvSpPr>
          <p:spPr bwMode="auto">
            <a:xfrm>
              <a:off x="4285" y="522"/>
              <a:ext cx="331" cy="571"/>
            </a:xfrm>
            <a:custGeom>
              <a:avLst/>
              <a:gdLst>
                <a:gd name="T0" fmla="*/ 198 w 277"/>
                <a:gd name="T1" fmla="*/ 91 h 478"/>
                <a:gd name="T2" fmla="*/ 237 w 277"/>
                <a:gd name="T3" fmla="*/ 105 h 478"/>
                <a:gd name="T4" fmla="*/ 277 w 277"/>
                <a:gd name="T5" fmla="*/ 24 h 478"/>
                <a:gd name="T6" fmla="*/ 179 w 277"/>
                <a:gd name="T7" fmla="*/ 0 h 478"/>
                <a:gd name="T8" fmla="*/ 46 w 277"/>
                <a:gd name="T9" fmla="*/ 118 h 478"/>
                <a:gd name="T10" fmla="*/ 46 w 277"/>
                <a:gd name="T11" fmla="*/ 150 h 478"/>
                <a:gd name="T12" fmla="*/ 0 w 277"/>
                <a:gd name="T13" fmla="*/ 150 h 478"/>
                <a:gd name="T14" fmla="*/ 0 w 277"/>
                <a:gd name="T15" fmla="*/ 225 h 478"/>
                <a:gd name="T16" fmla="*/ 46 w 277"/>
                <a:gd name="T17" fmla="*/ 225 h 478"/>
                <a:gd name="T18" fmla="*/ 46 w 277"/>
                <a:gd name="T19" fmla="*/ 478 h 478"/>
                <a:gd name="T20" fmla="*/ 159 w 277"/>
                <a:gd name="T21" fmla="*/ 478 h 478"/>
                <a:gd name="T22" fmla="*/ 159 w 277"/>
                <a:gd name="T23" fmla="*/ 225 h 478"/>
                <a:gd name="T24" fmla="*/ 235 w 277"/>
                <a:gd name="T25" fmla="*/ 225 h 478"/>
                <a:gd name="T26" fmla="*/ 235 w 277"/>
                <a:gd name="T27" fmla="*/ 150 h 478"/>
                <a:gd name="T28" fmla="*/ 159 w 277"/>
                <a:gd name="T29" fmla="*/ 150 h 478"/>
                <a:gd name="T30" fmla="*/ 159 w 277"/>
                <a:gd name="T31" fmla="*/ 128 h 478"/>
                <a:gd name="T32" fmla="*/ 198 w 277"/>
                <a:gd name="T33" fmla="*/ 9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478">
                  <a:moveTo>
                    <a:pt x="198" y="91"/>
                  </a:moveTo>
                  <a:cubicBezTo>
                    <a:pt x="210" y="91"/>
                    <a:pt x="225" y="96"/>
                    <a:pt x="237" y="105"/>
                  </a:cubicBezTo>
                  <a:lnTo>
                    <a:pt x="277" y="24"/>
                  </a:lnTo>
                  <a:cubicBezTo>
                    <a:pt x="251" y="9"/>
                    <a:pt x="213" y="0"/>
                    <a:pt x="179" y="0"/>
                  </a:cubicBezTo>
                  <a:cubicBezTo>
                    <a:pt x="104" y="0"/>
                    <a:pt x="46" y="42"/>
                    <a:pt x="46" y="118"/>
                  </a:cubicBezTo>
                  <a:lnTo>
                    <a:pt x="46" y="150"/>
                  </a:lnTo>
                  <a:lnTo>
                    <a:pt x="0" y="150"/>
                  </a:lnTo>
                  <a:lnTo>
                    <a:pt x="0" y="225"/>
                  </a:lnTo>
                  <a:lnTo>
                    <a:pt x="46" y="225"/>
                  </a:lnTo>
                  <a:lnTo>
                    <a:pt x="46" y="478"/>
                  </a:lnTo>
                  <a:lnTo>
                    <a:pt x="159" y="478"/>
                  </a:lnTo>
                  <a:lnTo>
                    <a:pt x="159" y="225"/>
                  </a:lnTo>
                  <a:lnTo>
                    <a:pt x="235" y="225"/>
                  </a:lnTo>
                  <a:lnTo>
                    <a:pt x="235" y="150"/>
                  </a:lnTo>
                  <a:lnTo>
                    <a:pt x="159" y="150"/>
                  </a:lnTo>
                  <a:lnTo>
                    <a:pt x="159" y="128"/>
                  </a:lnTo>
                  <a:cubicBezTo>
                    <a:pt x="159" y="103"/>
                    <a:pt x="176" y="91"/>
                    <a:pt x="198"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6">
              <a:extLst>
                <a:ext uri="{FF2B5EF4-FFF2-40B4-BE49-F238E27FC236}">
                  <a16:creationId xmlns:a16="http://schemas.microsoft.com/office/drawing/2014/main" id="{EADEDD5F-5A1E-44B9-8F13-A66B96FF9658}"/>
                </a:ext>
              </a:extLst>
            </p:cNvPr>
            <p:cNvSpPr>
              <a:spLocks noEditPoints="1"/>
            </p:cNvSpPr>
            <p:nvPr userDrawn="1"/>
          </p:nvSpPr>
          <p:spPr bwMode="auto">
            <a:xfrm>
              <a:off x="4589" y="677"/>
              <a:ext cx="431" cy="421"/>
            </a:xfrm>
            <a:custGeom>
              <a:avLst/>
              <a:gdLst>
                <a:gd name="T0" fmla="*/ 112 w 361"/>
                <a:gd name="T1" fmla="*/ 145 h 352"/>
                <a:gd name="T2" fmla="*/ 180 w 361"/>
                <a:gd name="T3" fmla="*/ 79 h 352"/>
                <a:gd name="T4" fmla="*/ 244 w 361"/>
                <a:gd name="T5" fmla="*/ 145 h 352"/>
                <a:gd name="T6" fmla="*/ 112 w 361"/>
                <a:gd name="T7" fmla="*/ 145 h 352"/>
                <a:gd name="T8" fmla="*/ 180 w 361"/>
                <a:gd name="T9" fmla="*/ 0 h 352"/>
                <a:gd name="T10" fmla="*/ 0 w 361"/>
                <a:gd name="T11" fmla="*/ 177 h 352"/>
                <a:gd name="T12" fmla="*/ 182 w 361"/>
                <a:gd name="T13" fmla="*/ 352 h 352"/>
                <a:gd name="T14" fmla="*/ 333 w 361"/>
                <a:gd name="T15" fmla="*/ 291 h 352"/>
                <a:gd name="T16" fmla="*/ 273 w 361"/>
                <a:gd name="T17" fmla="*/ 231 h 352"/>
                <a:gd name="T18" fmla="*/ 193 w 361"/>
                <a:gd name="T19" fmla="*/ 266 h 352"/>
                <a:gd name="T20" fmla="*/ 114 w 361"/>
                <a:gd name="T21" fmla="*/ 206 h 352"/>
                <a:gd name="T22" fmla="*/ 354 w 361"/>
                <a:gd name="T23" fmla="*/ 206 h 352"/>
                <a:gd name="T24" fmla="*/ 180 w 361"/>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1" h="352">
                  <a:moveTo>
                    <a:pt x="112" y="145"/>
                  </a:moveTo>
                  <a:cubicBezTo>
                    <a:pt x="119" y="106"/>
                    <a:pt x="143" y="79"/>
                    <a:pt x="180" y="79"/>
                  </a:cubicBezTo>
                  <a:cubicBezTo>
                    <a:pt x="219" y="79"/>
                    <a:pt x="244" y="106"/>
                    <a:pt x="244" y="145"/>
                  </a:cubicBezTo>
                  <a:lnTo>
                    <a:pt x="112" y="145"/>
                  </a:lnTo>
                  <a:close/>
                  <a:moveTo>
                    <a:pt x="180" y="0"/>
                  </a:moveTo>
                  <a:cubicBezTo>
                    <a:pt x="72" y="0"/>
                    <a:pt x="0" y="70"/>
                    <a:pt x="0" y="177"/>
                  </a:cubicBezTo>
                  <a:cubicBezTo>
                    <a:pt x="0" y="282"/>
                    <a:pt x="70" y="352"/>
                    <a:pt x="182" y="352"/>
                  </a:cubicBezTo>
                  <a:cubicBezTo>
                    <a:pt x="246" y="352"/>
                    <a:pt x="298" y="330"/>
                    <a:pt x="333" y="291"/>
                  </a:cubicBezTo>
                  <a:lnTo>
                    <a:pt x="273" y="231"/>
                  </a:lnTo>
                  <a:cubicBezTo>
                    <a:pt x="250" y="254"/>
                    <a:pt x="222" y="266"/>
                    <a:pt x="193" y="266"/>
                  </a:cubicBezTo>
                  <a:cubicBezTo>
                    <a:pt x="154" y="266"/>
                    <a:pt x="125" y="245"/>
                    <a:pt x="114" y="206"/>
                  </a:cubicBezTo>
                  <a:lnTo>
                    <a:pt x="354" y="206"/>
                  </a:lnTo>
                  <a:cubicBezTo>
                    <a:pt x="361" y="80"/>
                    <a:pt x="300" y="0"/>
                    <a:pt x="1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Rectangle 7">
              <a:extLst>
                <a:ext uri="{FF2B5EF4-FFF2-40B4-BE49-F238E27FC236}">
                  <a16:creationId xmlns:a16="http://schemas.microsoft.com/office/drawing/2014/main" id="{5B05F9AF-F0F2-4ACD-962A-8EDA5FE280A6}"/>
                </a:ext>
              </a:extLst>
            </p:cNvPr>
            <p:cNvSpPr>
              <a:spLocks noChangeArrowheads="1"/>
            </p:cNvSpPr>
            <p:nvPr userDrawn="1"/>
          </p:nvSpPr>
          <p:spPr bwMode="auto">
            <a:xfrm>
              <a:off x="3769" y="681"/>
              <a:ext cx="134" cy="4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8">
              <a:extLst>
                <a:ext uri="{FF2B5EF4-FFF2-40B4-BE49-F238E27FC236}">
                  <a16:creationId xmlns:a16="http://schemas.microsoft.com/office/drawing/2014/main" id="{DC227877-4C3C-48D2-815A-DE94AFBA7322}"/>
                </a:ext>
              </a:extLst>
            </p:cNvPr>
            <p:cNvSpPr>
              <a:spLocks noEditPoints="1"/>
            </p:cNvSpPr>
            <p:nvPr userDrawn="1"/>
          </p:nvSpPr>
          <p:spPr bwMode="auto">
            <a:xfrm>
              <a:off x="6780" y="677"/>
              <a:ext cx="432" cy="421"/>
            </a:xfrm>
            <a:custGeom>
              <a:avLst/>
              <a:gdLst>
                <a:gd name="T0" fmla="*/ 112 w 361"/>
                <a:gd name="T1" fmla="*/ 145 h 352"/>
                <a:gd name="T2" fmla="*/ 180 w 361"/>
                <a:gd name="T3" fmla="*/ 79 h 352"/>
                <a:gd name="T4" fmla="*/ 244 w 361"/>
                <a:gd name="T5" fmla="*/ 145 h 352"/>
                <a:gd name="T6" fmla="*/ 112 w 361"/>
                <a:gd name="T7" fmla="*/ 145 h 352"/>
                <a:gd name="T8" fmla="*/ 180 w 361"/>
                <a:gd name="T9" fmla="*/ 0 h 352"/>
                <a:gd name="T10" fmla="*/ 0 w 361"/>
                <a:gd name="T11" fmla="*/ 177 h 352"/>
                <a:gd name="T12" fmla="*/ 182 w 361"/>
                <a:gd name="T13" fmla="*/ 352 h 352"/>
                <a:gd name="T14" fmla="*/ 333 w 361"/>
                <a:gd name="T15" fmla="*/ 291 h 352"/>
                <a:gd name="T16" fmla="*/ 273 w 361"/>
                <a:gd name="T17" fmla="*/ 231 h 352"/>
                <a:gd name="T18" fmla="*/ 193 w 361"/>
                <a:gd name="T19" fmla="*/ 266 h 352"/>
                <a:gd name="T20" fmla="*/ 114 w 361"/>
                <a:gd name="T21" fmla="*/ 206 h 352"/>
                <a:gd name="T22" fmla="*/ 354 w 361"/>
                <a:gd name="T23" fmla="*/ 206 h 352"/>
                <a:gd name="T24" fmla="*/ 180 w 361"/>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1" h="352">
                  <a:moveTo>
                    <a:pt x="112" y="145"/>
                  </a:moveTo>
                  <a:cubicBezTo>
                    <a:pt x="119" y="106"/>
                    <a:pt x="143" y="79"/>
                    <a:pt x="180" y="79"/>
                  </a:cubicBezTo>
                  <a:cubicBezTo>
                    <a:pt x="219" y="79"/>
                    <a:pt x="244" y="106"/>
                    <a:pt x="244" y="145"/>
                  </a:cubicBezTo>
                  <a:lnTo>
                    <a:pt x="112" y="145"/>
                  </a:lnTo>
                  <a:close/>
                  <a:moveTo>
                    <a:pt x="180" y="0"/>
                  </a:moveTo>
                  <a:cubicBezTo>
                    <a:pt x="72" y="0"/>
                    <a:pt x="0" y="70"/>
                    <a:pt x="0" y="177"/>
                  </a:cubicBezTo>
                  <a:cubicBezTo>
                    <a:pt x="0" y="282"/>
                    <a:pt x="70" y="352"/>
                    <a:pt x="182" y="352"/>
                  </a:cubicBezTo>
                  <a:cubicBezTo>
                    <a:pt x="246" y="352"/>
                    <a:pt x="298" y="330"/>
                    <a:pt x="333" y="291"/>
                  </a:cubicBezTo>
                  <a:lnTo>
                    <a:pt x="273" y="231"/>
                  </a:lnTo>
                  <a:cubicBezTo>
                    <a:pt x="250" y="254"/>
                    <a:pt x="222" y="266"/>
                    <a:pt x="193" y="266"/>
                  </a:cubicBezTo>
                  <a:cubicBezTo>
                    <a:pt x="154" y="266"/>
                    <a:pt x="125" y="245"/>
                    <a:pt x="114" y="206"/>
                  </a:cubicBezTo>
                  <a:lnTo>
                    <a:pt x="354" y="206"/>
                  </a:lnTo>
                  <a:cubicBezTo>
                    <a:pt x="361" y="80"/>
                    <a:pt x="300" y="0"/>
                    <a:pt x="1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9">
              <a:extLst>
                <a:ext uri="{FF2B5EF4-FFF2-40B4-BE49-F238E27FC236}">
                  <a16:creationId xmlns:a16="http://schemas.microsoft.com/office/drawing/2014/main" id="{A74720EE-F7AD-4719-BF34-D82EB1A1FEFD}"/>
                </a:ext>
              </a:extLst>
            </p:cNvPr>
            <p:cNvSpPr>
              <a:spLocks noEditPoints="1"/>
            </p:cNvSpPr>
            <p:nvPr userDrawn="1"/>
          </p:nvSpPr>
          <p:spPr bwMode="auto">
            <a:xfrm>
              <a:off x="5378" y="677"/>
              <a:ext cx="433" cy="421"/>
            </a:xfrm>
            <a:custGeom>
              <a:avLst/>
              <a:gdLst>
                <a:gd name="T0" fmla="*/ 112 w 362"/>
                <a:gd name="T1" fmla="*/ 145 h 352"/>
                <a:gd name="T2" fmla="*/ 181 w 362"/>
                <a:gd name="T3" fmla="*/ 79 h 352"/>
                <a:gd name="T4" fmla="*/ 244 w 362"/>
                <a:gd name="T5" fmla="*/ 145 h 352"/>
                <a:gd name="T6" fmla="*/ 112 w 362"/>
                <a:gd name="T7" fmla="*/ 145 h 352"/>
                <a:gd name="T8" fmla="*/ 180 w 362"/>
                <a:gd name="T9" fmla="*/ 0 h 352"/>
                <a:gd name="T10" fmla="*/ 0 w 362"/>
                <a:gd name="T11" fmla="*/ 177 h 352"/>
                <a:gd name="T12" fmla="*/ 183 w 362"/>
                <a:gd name="T13" fmla="*/ 352 h 352"/>
                <a:gd name="T14" fmla="*/ 333 w 362"/>
                <a:gd name="T15" fmla="*/ 291 h 352"/>
                <a:gd name="T16" fmla="*/ 274 w 362"/>
                <a:gd name="T17" fmla="*/ 231 h 352"/>
                <a:gd name="T18" fmla="*/ 193 w 362"/>
                <a:gd name="T19" fmla="*/ 266 h 352"/>
                <a:gd name="T20" fmla="*/ 114 w 362"/>
                <a:gd name="T21" fmla="*/ 206 h 352"/>
                <a:gd name="T22" fmla="*/ 354 w 362"/>
                <a:gd name="T23" fmla="*/ 206 h 352"/>
                <a:gd name="T24" fmla="*/ 180 w 362"/>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352">
                  <a:moveTo>
                    <a:pt x="112" y="145"/>
                  </a:moveTo>
                  <a:cubicBezTo>
                    <a:pt x="120" y="106"/>
                    <a:pt x="144" y="79"/>
                    <a:pt x="181" y="79"/>
                  </a:cubicBezTo>
                  <a:cubicBezTo>
                    <a:pt x="219" y="79"/>
                    <a:pt x="244" y="106"/>
                    <a:pt x="244" y="145"/>
                  </a:cubicBezTo>
                  <a:lnTo>
                    <a:pt x="112" y="145"/>
                  </a:lnTo>
                  <a:close/>
                  <a:moveTo>
                    <a:pt x="180" y="0"/>
                  </a:moveTo>
                  <a:cubicBezTo>
                    <a:pt x="72" y="0"/>
                    <a:pt x="0" y="70"/>
                    <a:pt x="0" y="177"/>
                  </a:cubicBezTo>
                  <a:cubicBezTo>
                    <a:pt x="0" y="282"/>
                    <a:pt x="70" y="352"/>
                    <a:pt x="183" y="352"/>
                  </a:cubicBezTo>
                  <a:cubicBezTo>
                    <a:pt x="246" y="352"/>
                    <a:pt x="298" y="330"/>
                    <a:pt x="333" y="291"/>
                  </a:cubicBezTo>
                  <a:lnTo>
                    <a:pt x="274" y="231"/>
                  </a:lnTo>
                  <a:cubicBezTo>
                    <a:pt x="251" y="254"/>
                    <a:pt x="222" y="266"/>
                    <a:pt x="193" y="266"/>
                  </a:cubicBezTo>
                  <a:cubicBezTo>
                    <a:pt x="154" y="266"/>
                    <a:pt x="125" y="245"/>
                    <a:pt x="114" y="206"/>
                  </a:cubicBezTo>
                  <a:lnTo>
                    <a:pt x="354" y="206"/>
                  </a:lnTo>
                  <a:cubicBezTo>
                    <a:pt x="362" y="80"/>
                    <a:pt x="300" y="0"/>
                    <a:pt x="1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0">
              <a:extLst>
                <a:ext uri="{FF2B5EF4-FFF2-40B4-BE49-F238E27FC236}">
                  <a16:creationId xmlns:a16="http://schemas.microsoft.com/office/drawing/2014/main" id="{31F8D8B4-9798-4AAA-B51B-333F307CF791}"/>
                </a:ext>
              </a:extLst>
            </p:cNvPr>
            <p:cNvSpPr>
              <a:spLocks/>
            </p:cNvSpPr>
            <p:nvPr userDrawn="1"/>
          </p:nvSpPr>
          <p:spPr bwMode="auto">
            <a:xfrm>
              <a:off x="3973" y="522"/>
              <a:ext cx="331" cy="571"/>
            </a:xfrm>
            <a:custGeom>
              <a:avLst/>
              <a:gdLst>
                <a:gd name="T0" fmla="*/ 198 w 277"/>
                <a:gd name="T1" fmla="*/ 91 h 478"/>
                <a:gd name="T2" fmla="*/ 238 w 277"/>
                <a:gd name="T3" fmla="*/ 105 h 478"/>
                <a:gd name="T4" fmla="*/ 277 w 277"/>
                <a:gd name="T5" fmla="*/ 24 h 478"/>
                <a:gd name="T6" fmla="*/ 179 w 277"/>
                <a:gd name="T7" fmla="*/ 0 h 478"/>
                <a:gd name="T8" fmla="*/ 47 w 277"/>
                <a:gd name="T9" fmla="*/ 118 h 478"/>
                <a:gd name="T10" fmla="*/ 47 w 277"/>
                <a:gd name="T11" fmla="*/ 150 h 478"/>
                <a:gd name="T12" fmla="*/ 0 w 277"/>
                <a:gd name="T13" fmla="*/ 150 h 478"/>
                <a:gd name="T14" fmla="*/ 0 w 277"/>
                <a:gd name="T15" fmla="*/ 225 h 478"/>
                <a:gd name="T16" fmla="*/ 47 w 277"/>
                <a:gd name="T17" fmla="*/ 225 h 478"/>
                <a:gd name="T18" fmla="*/ 47 w 277"/>
                <a:gd name="T19" fmla="*/ 478 h 478"/>
                <a:gd name="T20" fmla="*/ 159 w 277"/>
                <a:gd name="T21" fmla="*/ 478 h 478"/>
                <a:gd name="T22" fmla="*/ 159 w 277"/>
                <a:gd name="T23" fmla="*/ 225 h 478"/>
                <a:gd name="T24" fmla="*/ 236 w 277"/>
                <a:gd name="T25" fmla="*/ 225 h 478"/>
                <a:gd name="T26" fmla="*/ 236 w 277"/>
                <a:gd name="T27" fmla="*/ 150 h 478"/>
                <a:gd name="T28" fmla="*/ 159 w 277"/>
                <a:gd name="T29" fmla="*/ 150 h 478"/>
                <a:gd name="T30" fmla="*/ 159 w 277"/>
                <a:gd name="T31" fmla="*/ 128 h 478"/>
                <a:gd name="T32" fmla="*/ 198 w 277"/>
                <a:gd name="T33" fmla="*/ 9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478">
                  <a:moveTo>
                    <a:pt x="198" y="91"/>
                  </a:moveTo>
                  <a:cubicBezTo>
                    <a:pt x="210" y="91"/>
                    <a:pt x="226" y="96"/>
                    <a:pt x="238" y="105"/>
                  </a:cubicBezTo>
                  <a:lnTo>
                    <a:pt x="277" y="24"/>
                  </a:lnTo>
                  <a:cubicBezTo>
                    <a:pt x="251" y="9"/>
                    <a:pt x="213" y="0"/>
                    <a:pt x="179" y="0"/>
                  </a:cubicBezTo>
                  <a:cubicBezTo>
                    <a:pt x="104" y="0"/>
                    <a:pt x="47" y="42"/>
                    <a:pt x="47" y="118"/>
                  </a:cubicBezTo>
                  <a:lnTo>
                    <a:pt x="47" y="150"/>
                  </a:lnTo>
                  <a:lnTo>
                    <a:pt x="0" y="150"/>
                  </a:lnTo>
                  <a:lnTo>
                    <a:pt x="0" y="225"/>
                  </a:lnTo>
                  <a:lnTo>
                    <a:pt x="47" y="225"/>
                  </a:lnTo>
                  <a:lnTo>
                    <a:pt x="47" y="478"/>
                  </a:lnTo>
                  <a:lnTo>
                    <a:pt x="159" y="478"/>
                  </a:lnTo>
                  <a:lnTo>
                    <a:pt x="159" y="225"/>
                  </a:lnTo>
                  <a:lnTo>
                    <a:pt x="236" y="225"/>
                  </a:lnTo>
                  <a:lnTo>
                    <a:pt x="236" y="150"/>
                  </a:lnTo>
                  <a:lnTo>
                    <a:pt x="159" y="150"/>
                  </a:lnTo>
                  <a:lnTo>
                    <a:pt x="159" y="128"/>
                  </a:lnTo>
                  <a:cubicBezTo>
                    <a:pt x="159" y="103"/>
                    <a:pt x="176" y="91"/>
                    <a:pt x="198"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1">
              <a:extLst>
                <a:ext uri="{FF2B5EF4-FFF2-40B4-BE49-F238E27FC236}">
                  <a16:creationId xmlns:a16="http://schemas.microsoft.com/office/drawing/2014/main" id="{C8B2CE2D-A8C5-4705-B05C-2A68B48A6CB6}"/>
                </a:ext>
              </a:extLst>
            </p:cNvPr>
            <p:cNvSpPr>
              <a:spLocks/>
            </p:cNvSpPr>
            <p:nvPr userDrawn="1"/>
          </p:nvSpPr>
          <p:spPr bwMode="auto">
            <a:xfrm>
              <a:off x="6353" y="677"/>
              <a:ext cx="400" cy="421"/>
            </a:xfrm>
            <a:custGeom>
              <a:avLst/>
              <a:gdLst>
                <a:gd name="T0" fmla="*/ 183 w 334"/>
                <a:gd name="T1" fmla="*/ 260 h 352"/>
                <a:gd name="T2" fmla="*/ 114 w 334"/>
                <a:gd name="T3" fmla="*/ 177 h 352"/>
                <a:gd name="T4" fmla="*/ 183 w 334"/>
                <a:gd name="T5" fmla="*/ 93 h 352"/>
                <a:gd name="T6" fmla="*/ 251 w 334"/>
                <a:gd name="T7" fmla="*/ 129 h 352"/>
                <a:gd name="T8" fmla="*/ 333 w 334"/>
                <a:gd name="T9" fmla="*/ 81 h 352"/>
                <a:gd name="T10" fmla="*/ 179 w 334"/>
                <a:gd name="T11" fmla="*/ 0 h 352"/>
                <a:gd name="T12" fmla="*/ 0 w 334"/>
                <a:gd name="T13" fmla="*/ 177 h 352"/>
                <a:gd name="T14" fmla="*/ 177 w 334"/>
                <a:gd name="T15" fmla="*/ 352 h 352"/>
                <a:gd name="T16" fmla="*/ 334 w 334"/>
                <a:gd name="T17" fmla="*/ 269 h 352"/>
                <a:gd name="T18" fmla="*/ 251 w 334"/>
                <a:gd name="T19" fmla="*/ 221 h 352"/>
                <a:gd name="T20" fmla="*/ 183 w 334"/>
                <a:gd name="T21" fmla="*/ 26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352">
                  <a:moveTo>
                    <a:pt x="183" y="260"/>
                  </a:moveTo>
                  <a:cubicBezTo>
                    <a:pt x="142" y="260"/>
                    <a:pt x="114" y="227"/>
                    <a:pt x="114" y="177"/>
                  </a:cubicBezTo>
                  <a:cubicBezTo>
                    <a:pt x="114" y="127"/>
                    <a:pt x="142" y="93"/>
                    <a:pt x="183" y="93"/>
                  </a:cubicBezTo>
                  <a:cubicBezTo>
                    <a:pt x="212" y="93"/>
                    <a:pt x="235" y="106"/>
                    <a:pt x="251" y="129"/>
                  </a:cubicBezTo>
                  <a:lnTo>
                    <a:pt x="333" y="81"/>
                  </a:lnTo>
                  <a:cubicBezTo>
                    <a:pt x="303" y="29"/>
                    <a:pt x="248" y="0"/>
                    <a:pt x="179" y="0"/>
                  </a:cubicBezTo>
                  <a:cubicBezTo>
                    <a:pt x="72" y="0"/>
                    <a:pt x="0" y="70"/>
                    <a:pt x="0" y="177"/>
                  </a:cubicBezTo>
                  <a:cubicBezTo>
                    <a:pt x="0" y="282"/>
                    <a:pt x="71" y="352"/>
                    <a:pt x="177" y="352"/>
                  </a:cubicBezTo>
                  <a:cubicBezTo>
                    <a:pt x="251" y="352"/>
                    <a:pt x="307" y="322"/>
                    <a:pt x="334" y="269"/>
                  </a:cubicBezTo>
                  <a:lnTo>
                    <a:pt x="251" y="221"/>
                  </a:lnTo>
                  <a:cubicBezTo>
                    <a:pt x="237" y="248"/>
                    <a:pt x="213" y="260"/>
                    <a:pt x="183" y="2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2">
              <a:extLst>
                <a:ext uri="{FF2B5EF4-FFF2-40B4-BE49-F238E27FC236}">
                  <a16:creationId xmlns:a16="http://schemas.microsoft.com/office/drawing/2014/main" id="{E6D4763A-D2DB-4529-9655-474CD73B75FD}"/>
                </a:ext>
              </a:extLst>
            </p:cNvPr>
            <p:cNvSpPr>
              <a:spLocks/>
            </p:cNvSpPr>
            <p:nvPr userDrawn="1"/>
          </p:nvSpPr>
          <p:spPr bwMode="auto">
            <a:xfrm>
              <a:off x="2045" y="527"/>
              <a:ext cx="422" cy="566"/>
            </a:xfrm>
            <a:custGeom>
              <a:avLst/>
              <a:gdLst>
                <a:gd name="T0" fmla="*/ 228 w 353"/>
                <a:gd name="T1" fmla="*/ 124 h 473"/>
                <a:gd name="T2" fmla="*/ 114 w 353"/>
                <a:gd name="T3" fmla="*/ 184 h 473"/>
                <a:gd name="T4" fmla="*/ 114 w 353"/>
                <a:gd name="T5" fmla="*/ 0 h 473"/>
                <a:gd name="T6" fmla="*/ 0 w 353"/>
                <a:gd name="T7" fmla="*/ 0 h 473"/>
                <a:gd name="T8" fmla="*/ 0 w 353"/>
                <a:gd name="T9" fmla="*/ 473 h 473"/>
                <a:gd name="T10" fmla="*/ 114 w 353"/>
                <a:gd name="T11" fmla="*/ 473 h 473"/>
                <a:gd name="T12" fmla="*/ 114 w 353"/>
                <a:gd name="T13" fmla="*/ 303 h 473"/>
                <a:gd name="T14" fmla="*/ 181 w 353"/>
                <a:gd name="T15" fmla="*/ 225 h 473"/>
                <a:gd name="T16" fmla="*/ 240 w 353"/>
                <a:gd name="T17" fmla="*/ 288 h 473"/>
                <a:gd name="T18" fmla="*/ 240 w 353"/>
                <a:gd name="T19" fmla="*/ 473 h 473"/>
                <a:gd name="T20" fmla="*/ 353 w 353"/>
                <a:gd name="T21" fmla="*/ 473 h 473"/>
                <a:gd name="T22" fmla="*/ 353 w 353"/>
                <a:gd name="T23" fmla="*/ 256 h 473"/>
                <a:gd name="T24" fmla="*/ 228 w 353"/>
                <a:gd name="T25" fmla="*/ 12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473">
                  <a:moveTo>
                    <a:pt x="228" y="124"/>
                  </a:moveTo>
                  <a:cubicBezTo>
                    <a:pt x="177" y="124"/>
                    <a:pt x="138" y="145"/>
                    <a:pt x="114" y="184"/>
                  </a:cubicBezTo>
                  <a:lnTo>
                    <a:pt x="114" y="0"/>
                  </a:lnTo>
                  <a:lnTo>
                    <a:pt x="0" y="0"/>
                  </a:lnTo>
                  <a:lnTo>
                    <a:pt x="0" y="473"/>
                  </a:lnTo>
                  <a:lnTo>
                    <a:pt x="114" y="473"/>
                  </a:lnTo>
                  <a:lnTo>
                    <a:pt x="114" y="303"/>
                  </a:lnTo>
                  <a:cubicBezTo>
                    <a:pt x="114" y="258"/>
                    <a:pt x="139" y="226"/>
                    <a:pt x="181" y="225"/>
                  </a:cubicBezTo>
                  <a:cubicBezTo>
                    <a:pt x="218" y="225"/>
                    <a:pt x="240" y="249"/>
                    <a:pt x="240" y="288"/>
                  </a:cubicBezTo>
                  <a:lnTo>
                    <a:pt x="240" y="473"/>
                  </a:lnTo>
                  <a:lnTo>
                    <a:pt x="353" y="473"/>
                  </a:lnTo>
                  <a:lnTo>
                    <a:pt x="353" y="256"/>
                  </a:lnTo>
                  <a:cubicBezTo>
                    <a:pt x="353" y="175"/>
                    <a:pt x="304" y="124"/>
                    <a:pt x="228"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3">
              <a:extLst>
                <a:ext uri="{FF2B5EF4-FFF2-40B4-BE49-F238E27FC236}">
                  <a16:creationId xmlns:a16="http://schemas.microsoft.com/office/drawing/2014/main" id="{982BC9A4-F5BE-4CE2-92C4-875BD0C24744}"/>
                </a:ext>
              </a:extLst>
            </p:cNvPr>
            <p:cNvSpPr>
              <a:spLocks/>
            </p:cNvSpPr>
            <p:nvPr userDrawn="1"/>
          </p:nvSpPr>
          <p:spPr bwMode="auto">
            <a:xfrm>
              <a:off x="1670" y="586"/>
              <a:ext cx="306" cy="514"/>
            </a:xfrm>
            <a:custGeom>
              <a:avLst/>
              <a:gdLst>
                <a:gd name="T0" fmla="*/ 192 w 256"/>
                <a:gd name="T1" fmla="*/ 337 h 430"/>
                <a:gd name="T2" fmla="*/ 160 w 256"/>
                <a:gd name="T3" fmla="*/ 301 h 430"/>
                <a:gd name="T4" fmla="*/ 160 w 256"/>
                <a:gd name="T5" fmla="*/ 171 h 430"/>
                <a:gd name="T6" fmla="*/ 250 w 256"/>
                <a:gd name="T7" fmla="*/ 171 h 430"/>
                <a:gd name="T8" fmla="*/ 250 w 256"/>
                <a:gd name="T9" fmla="*/ 96 h 430"/>
                <a:gd name="T10" fmla="*/ 160 w 256"/>
                <a:gd name="T11" fmla="*/ 96 h 430"/>
                <a:gd name="T12" fmla="*/ 160 w 256"/>
                <a:gd name="T13" fmla="*/ 0 h 430"/>
                <a:gd name="T14" fmla="*/ 48 w 256"/>
                <a:gd name="T15" fmla="*/ 0 h 430"/>
                <a:gd name="T16" fmla="*/ 48 w 256"/>
                <a:gd name="T17" fmla="*/ 96 h 430"/>
                <a:gd name="T18" fmla="*/ 0 w 256"/>
                <a:gd name="T19" fmla="*/ 96 h 430"/>
                <a:gd name="T20" fmla="*/ 0 w 256"/>
                <a:gd name="T21" fmla="*/ 171 h 430"/>
                <a:gd name="T22" fmla="*/ 48 w 256"/>
                <a:gd name="T23" fmla="*/ 171 h 430"/>
                <a:gd name="T24" fmla="*/ 48 w 256"/>
                <a:gd name="T25" fmla="*/ 319 h 430"/>
                <a:gd name="T26" fmla="*/ 163 w 256"/>
                <a:gd name="T27" fmla="*/ 429 h 430"/>
                <a:gd name="T28" fmla="*/ 256 w 256"/>
                <a:gd name="T29" fmla="*/ 406 h 430"/>
                <a:gd name="T30" fmla="*/ 234 w 256"/>
                <a:gd name="T31" fmla="*/ 326 h 430"/>
                <a:gd name="T32" fmla="*/ 192 w 256"/>
                <a:gd name="T33" fmla="*/ 33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6" h="430">
                  <a:moveTo>
                    <a:pt x="192" y="337"/>
                  </a:moveTo>
                  <a:cubicBezTo>
                    <a:pt x="172" y="338"/>
                    <a:pt x="160" y="327"/>
                    <a:pt x="160" y="301"/>
                  </a:cubicBezTo>
                  <a:lnTo>
                    <a:pt x="160" y="171"/>
                  </a:lnTo>
                  <a:lnTo>
                    <a:pt x="250" y="171"/>
                  </a:lnTo>
                  <a:lnTo>
                    <a:pt x="250" y="96"/>
                  </a:lnTo>
                  <a:lnTo>
                    <a:pt x="160" y="96"/>
                  </a:lnTo>
                  <a:lnTo>
                    <a:pt x="160" y="0"/>
                  </a:lnTo>
                  <a:lnTo>
                    <a:pt x="48" y="0"/>
                  </a:lnTo>
                  <a:lnTo>
                    <a:pt x="48" y="96"/>
                  </a:lnTo>
                  <a:lnTo>
                    <a:pt x="0" y="96"/>
                  </a:lnTo>
                  <a:lnTo>
                    <a:pt x="0" y="171"/>
                  </a:lnTo>
                  <a:lnTo>
                    <a:pt x="48" y="171"/>
                  </a:lnTo>
                  <a:lnTo>
                    <a:pt x="48" y="319"/>
                  </a:lnTo>
                  <a:cubicBezTo>
                    <a:pt x="48" y="390"/>
                    <a:pt x="96" y="430"/>
                    <a:pt x="163" y="429"/>
                  </a:cubicBezTo>
                  <a:cubicBezTo>
                    <a:pt x="197" y="429"/>
                    <a:pt x="231" y="421"/>
                    <a:pt x="256" y="406"/>
                  </a:cubicBezTo>
                  <a:lnTo>
                    <a:pt x="234" y="326"/>
                  </a:lnTo>
                  <a:cubicBezTo>
                    <a:pt x="218" y="333"/>
                    <a:pt x="203" y="337"/>
                    <a:pt x="192"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Oval 14">
              <a:extLst>
                <a:ext uri="{FF2B5EF4-FFF2-40B4-BE49-F238E27FC236}">
                  <a16:creationId xmlns:a16="http://schemas.microsoft.com/office/drawing/2014/main" id="{B489BD1C-EF41-4C15-AE7D-3C6FA165588A}"/>
                </a:ext>
              </a:extLst>
            </p:cNvPr>
            <p:cNvSpPr>
              <a:spLocks noChangeArrowheads="1"/>
            </p:cNvSpPr>
            <p:nvPr userDrawn="1"/>
          </p:nvSpPr>
          <p:spPr bwMode="auto">
            <a:xfrm>
              <a:off x="3775" y="502"/>
              <a:ext cx="123" cy="1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5">
              <a:extLst>
                <a:ext uri="{FF2B5EF4-FFF2-40B4-BE49-F238E27FC236}">
                  <a16:creationId xmlns:a16="http://schemas.microsoft.com/office/drawing/2014/main" id="{95333A96-7BAF-4B79-8900-54DECBFF0DCF}"/>
                </a:ext>
              </a:extLst>
            </p:cNvPr>
            <p:cNvSpPr>
              <a:spLocks noEditPoints="1"/>
            </p:cNvSpPr>
            <p:nvPr userDrawn="1"/>
          </p:nvSpPr>
          <p:spPr bwMode="auto">
            <a:xfrm>
              <a:off x="470" y="559"/>
              <a:ext cx="468" cy="534"/>
            </a:xfrm>
            <a:custGeom>
              <a:avLst/>
              <a:gdLst>
                <a:gd name="T0" fmla="*/ 206 w 392"/>
                <a:gd name="T1" fmla="*/ 357 h 447"/>
                <a:gd name="T2" fmla="*/ 116 w 392"/>
                <a:gd name="T3" fmla="*/ 357 h 447"/>
                <a:gd name="T4" fmla="*/ 116 w 392"/>
                <a:gd name="T5" fmla="*/ 263 h 447"/>
                <a:gd name="T6" fmla="*/ 206 w 392"/>
                <a:gd name="T7" fmla="*/ 263 h 447"/>
                <a:gd name="T8" fmla="*/ 272 w 392"/>
                <a:gd name="T9" fmla="*/ 308 h 447"/>
                <a:gd name="T10" fmla="*/ 206 w 392"/>
                <a:gd name="T11" fmla="*/ 357 h 447"/>
                <a:gd name="T12" fmla="*/ 116 w 392"/>
                <a:gd name="T13" fmla="*/ 91 h 447"/>
                <a:gd name="T14" fmla="*/ 206 w 392"/>
                <a:gd name="T15" fmla="*/ 91 h 447"/>
                <a:gd name="T16" fmla="*/ 258 w 392"/>
                <a:gd name="T17" fmla="*/ 133 h 447"/>
                <a:gd name="T18" fmla="*/ 206 w 392"/>
                <a:gd name="T19" fmla="*/ 178 h 447"/>
                <a:gd name="T20" fmla="*/ 116 w 392"/>
                <a:gd name="T21" fmla="*/ 178 h 447"/>
                <a:gd name="T22" fmla="*/ 116 w 392"/>
                <a:gd name="T23" fmla="*/ 91 h 447"/>
                <a:gd name="T24" fmla="*/ 301 w 392"/>
                <a:gd name="T25" fmla="*/ 210 h 447"/>
                <a:gd name="T26" fmla="*/ 378 w 392"/>
                <a:gd name="T27" fmla="*/ 113 h 447"/>
                <a:gd name="T28" fmla="*/ 212 w 392"/>
                <a:gd name="T29" fmla="*/ 0 h 447"/>
                <a:gd name="T30" fmla="*/ 0 w 392"/>
                <a:gd name="T31" fmla="*/ 0 h 447"/>
                <a:gd name="T32" fmla="*/ 0 w 392"/>
                <a:gd name="T33" fmla="*/ 447 h 447"/>
                <a:gd name="T34" fmla="*/ 220 w 392"/>
                <a:gd name="T35" fmla="*/ 447 h 447"/>
                <a:gd name="T36" fmla="*/ 392 w 392"/>
                <a:gd name="T37" fmla="*/ 323 h 447"/>
                <a:gd name="T38" fmla="*/ 301 w 392"/>
                <a:gd name="T39" fmla="*/ 21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447">
                  <a:moveTo>
                    <a:pt x="206" y="357"/>
                  </a:moveTo>
                  <a:lnTo>
                    <a:pt x="116" y="357"/>
                  </a:lnTo>
                  <a:lnTo>
                    <a:pt x="116" y="263"/>
                  </a:lnTo>
                  <a:lnTo>
                    <a:pt x="206" y="263"/>
                  </a:lnTo>
                  <a:cubicBezTo>
                    <a:pt x="247" y="262"/>
                    <a:pt x="272" y="280"/>
                    <a:pt x="272" y="308"/>
                  </a:cubicBezTo>
                  <a:cubicBezTo>
                    <a:pt x="272" y="339"/>
                    <a:pt x="247" y="357"/>
                    <a:pt x="206" y="357"/>
                  </a:cubicBezTo>
                  <a:close/>
                  <a:moveTo>
                    <a:pt x="116" y="91"/>
                  </a:moveTo>
                  <a:lnTo>
                    <a:pt x="206" y="91"/>
                  </a:lnTo>
                  <a:cubicBezTo>
                    <a:pt x="238" y="91"/>
                    <a:pt x="258" y="107"/>
                    <a:pt x="258" y="133"/>
                  </a:cubicBezTo>
                  <a:cubicBezTo>
                    <a:pt x="258" y="162"/>
                    <a:pt x="238" y="178"/>
                    <a:pt x="206" y="178"/>
                  </a:cubicBezTo>
                  <a:lnTo>
                    <a:pt x="116" y="178"/>
                  </a:lnTo>
                  <a:lnTo>
                    <a:pt x="116" y="91"/>
                  </a:lnTo>
                  <a:close/>
                  <a:moveTo>
                    <a:pt x="301" y="210"/>
                  </a:moveTo>
                  <a:cubicBezTo>
                    <a:pt x="348" y="197"/>
                    <a:pt x="378" y="160"/>
                    <a:pt x="378" y="113"/>
                  </a:cubicBezTo>
                  <a:cubicBezTo>
                    <a:pt x="378" y="44"/>
                    <a:pt x="313" y="0"/>
                    <a:pt x="212" y="0"/>
                  </a:cubicBezTo>
                  <a:lnTo>
                    <a:pt x="0" y="0"/>
                  </a:lnTo>
                  <a:lnTo>
                    <a:pt x="0" y="447"/>
                  </a:lnTo>
                  <a:lnTo>
                    <a:pt x="220" y="447"/>
                  </a:lnTo>
                  <a:cubicBezTo>
                    <a:pt x="326" y="447"/>
                    <a:pt x="392" y="399"/>
                    <a:pt x="392" y="323"/>
                  </a:cubicBezTo>
                  <a:cubicBezTo>
                    <a:pt x="392" y="265"/>
                    <a:pt x="357" y="221"/>
                    <a:pt x="301"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6">
              <a:extLst>
                <a:ext uri="{FF2B5EF4-FFF2-40B4-BE49-F238E27FC236}">
                  <a16:creationId xmlns:a16="http://schemas.microsoft.com/office/drawing/2014/main" id="{B861CA7B-F785-497E-9B79-74E76AF8F870}"/>
                </a:ext>
              </a:extLst>
            </p:cNvPr>
            <p:cNvSpPr>
              <a:spLocks noEditPoints="1"/>
            </p:cNvSpPr>
            <p:nvPr userDrawn="1"/>
          </p:nvSpPr>
          <p:spPr bwMode="auto">
            <a:xfrm>
              <a:off x="2531" y="677"/>
              <a:ext cx="431" cy="421"/>
            </a:xfrm>
            <a:custGeom>
              <a:avLst/>
              <a:gdLst>
                <a:gd name="T0" fmla="*/ 111 w 361"/>
                <a:gd name="T1" fmla="*/ 145 h 352"/>
                <a:gd name="T2" fmla="*/ 180 w 361"/>
                <a:gd name="T3" fmla="*/ 79 h 352"/>
                <a:gd name="T4" fmla="*/ 244 w 361"/>
                <a:gd name="T5" fmla="*/ 145 h 352"/>
                <a:gd name="T6" fmla="*/ 111 w 361"/>
                <a:gd name="T7" fmla="*/ 145 h 352"/>
                <a:gd name="T8" fmla="*/ 179 w 361"/>
                <a:gd name="T9" fmla="*/ 0 h 352"/>
                <a:gd name="T10" fmla="*/ 0 w 361"/>
                <a:gd name="T11" fmla="*/ 177 h 352"/>
                <a:gd name="T12" fmla="*/ 182 w 361"/>
                <a:gd name="T13" fmla="*/ 352 h 352"/>
                <a:gd name="T14" fmla="*/ 332 w 361"/>
                <a:gd name="T15" fmla="*/ 291 h 352"/>
                <a:gd name="T16" fmla="*/ 273 w 361"/>
                <a:gd name="T17" fmla="*/ 231 h 352"/>
                <a:gd name="T18" fmla="*/ 192 w 361"/>
                <a:gd name="T19" fmla="*/ 266 h 352"/>
                <a:gd name="T20" fmla="*/ 114 w 361"/>
                <a:gd name="T21" fmla="*/ 206 h 352"/>
                <a:gd name="T22" fmla="*/ 353 w 361"/>
                <a:gd name="T23" fmla="*/ 206 h 352"/>
                <a:gd name="T24" fmla="*/ 179 w 361"/>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1" h="352">
                  <a:moveTo>
                    <a:pt x="111" y="145"/>
                  </a:moveTo>
                  <a:cubicBezTo>
                    <a:pt x="119" y="106"/>
                    <a:pt x="143" y="79"/>
                    <a:pt x="180" y="79"/>
                  </a:cubicBezTo>
                  <a:cubicBezTo>
                    <a:pt x="218" y="79"/>
                    <a:pt x="244" y="106"/>
                    <a:pt x="244" y="145"/>
                  </a:cubicBezTo>
                  <a:lnTo>
                    <a:pt x="111" y="145"/>
                  </a:lnTo>
                  <a:close/>
                  <a:moveTo>
                    <a:pt x="179" y="0"/>
                  </a:moveTo>
                  <a:cubicBezTo>
                    <a:pt x="72" y="0"/>
                    <a:pt x="0" y="70"/>
                    <a:pt x="0" y="177"/>
                  </a:cubicBezTo>
                  <a:cubicBezTo>
                    <a:pt x="0" y="282"/>
                    <a:pt x="69" y="352"/>
                    <a:pt x="182" y="352"/>
                  </a:cubicBezTo>
                  <a:cubicBezTo>
                    <a:pt x="246" y="352"/>
                    <a:pt x="297" y="330"/>
                    <a:pt x="332" y="291"/>
                  </a:cubicBezTo>
                  <a:lnTo>
                    <a:pt x="273" y="231"/>
                  </a:lnTo>
                  <a:cubicBezTo>
                    <a:pt x="250" y="254"/>
                    <a:pt x="221" y="266"/>
                    <a:pt x="192" y="266"/>
                  </a:cubicBezTo>
                  <a:cubicBezTo>
                    <a:pt x="153" y="266"/>
                    <a:pt x="124" y="245"/>
                    <a:pt x="114" y="206"/>
                  </a:cubicBezTo>
                  <a:lnTo>
                    <a:pt x="353" y="206"/>
                  </a:lnTo>
                  <a:cubicBezTo>
                    <a:pt x="361" y="80"/>
                    <a:pt x="300"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7">
              <a:extLst>
                <a:ext uri="{FF2B5EF4-FFF2-40B4-BE49-F238E27FC236}">
                  <a16:creationId xmlns:a16="http://schemas.microsoft.com/office/drawing/2014/main" id="{EC075835-6F17-4D24-BE82-0EC9D35B9048}"/>
                </a:ext>
              </a:extLst>
            </p:cNvPr>
            <p:cNvSpPr>
              <a:spLocks/>
            </p:cNvSpPr>
            <p:nvPr userDrawn="1"/>
          </p:nvSpPr>
          <p:spPr bwMode="auto">
            <a:xfrm>
              <a:off x="5080" y="676"/>
              <a:ext cx="268" cy="417"/>
            </a:xfrm>
            <a:custGeom>
              <a:avLst/>
              <a:gdLst>
                <a:gd name="T0" fmla="*/ 113 w 224"/>
                <a:gd name="T1" fmla="*/ 62 h 349"/>
                <a:gd name="T2" fmla="*/ 113 w 224"/>
                <a:gd name="T3" fmla="*/ 4 h 349"/>
                <a:gd name="T4" fmla="*/ 0 w 224"/>
                <a:gd name="T5" fmla="*/ 4 h 349"/>
                <a:gd name="T6" fmla="*/ 0 w 224"/>
                <a:gd name="T7" fmla="*/ 349 h 349"/>
                <a:gd name="T8" fmla="*/ 113 w 224"/>
                <a:gd name="T9" fmla="*/ 349 h 349"/>
                <a:gd name="T10" fmla="*/ 113 w 224"/>
                <a:gd name="T11" fmla="*/ 173 h 349"/>
                <a:gd name="T12" fmla="*/ 224 w 224"/>
                <a:gd name="T13" fmla="*/ 104 h 349"/>
                <a:gd name="T14" fmla="*/ 224 w 224"/>
                <a:gd name="T15" fmla="*/ 0 h 349"/>
                <a:gd name="T16" fmla="*/ 113 w 224"/>
                <a:gd name="T17" fmla="*/ 6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349">
                  <a:moveTo>
                    <a:pt x="113" y="62"/>
                  </a:moveTo>
                  <a:lnTo>
                    <a:pt x="113" y="4"/>
                  </a:lnTo>
                  <a:lnTo>
                    <a:pt x="0" y="4"/>
                  </a:lnTo>
                  <a:lnTo>
                    <a:pt x="0" y="349"/>
                  </a:lnTo>
                  <a:lnTo>
                    <a:pt x="113" y="349"/>
                  </a:lnTo>
                  <a:lnTo>
                    <a:pt x="113" y="173"/>
                  </a:lnTo>
                  <a:cubicBezTo>
                    <a:pt x="119" y="125"/>
                    <a:pt x="161" y="97"/>
                    <a:pt x="224" y="104"/>
                  </a:cubicBezTo>
                  <a:lnTo>
                    <a:pt x="224" y="0"/>
                  </a:lnTo>
                  <a:cubicBezTo>
                    <a:pt x="176" y="0"/>
                    <a:pt x="137" y="22"/>
                    <a:pt x="113"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8">
              <a:extLst>
                <a:ext uri="{FF2B5EF4-FFF2-40B4-BE49-F238E27FC236}">
                  <a16:creationId xmlns:a16="http://schemas.microsoft.com/office/drawing/2014/main" id="{B7C7C9E2-2170-4E64-96BE-707FF0C0EBD1}"/>
                </a:ext>
              </a:extLst>
            </p:cNvPr>
            <p:cNvSpPr>
              <a:spLocks noEditPoints="1"/>
            </p:cNvSpPr>
            <p:nvPr userDrawn="1"/>
          </p:nvSpPr>
          <p:spPr bwMode="auto">
            <a:xfrm>
              <a:off x="3218" y="527"/>
              <a:ext cx="449" cy="571"/>
            </a:xfrm>
            <a:custGeom>
              <a:avLst/>
              <a:gdLst>
                <a:gd name="T0" fmla="*/ 188 w 376"/>
                <a:gd name="T1" fmla="*/ 388 h 477"/>
                <a:gd name="T2" fmla="*/ 114 w 376"/>
                <a:gd name="T3" fmla="*/ 302 h 477"/>
                <a:gd name="T4" fmla="*/ 188 w 376"/>
                <a:gd name="T5" fmla="*/ 216 h 477"/>
                <a:gd name="T6" fmla="*/ 262 w 376"/>
                <a:gd name="T7" fmla="*/ 302 h 477"/>
                <a:gd name="T8" fmla="*/ 188 w 376"/>
                <a:gd name="T9" fmla="*/ 388 h 477"/>
                <a:gd name="T10" fmla="*/ 262 w 376"/>
                <a:gd name="T11" fmla="*/ 174 h 477"/>
                <a:gd name="T12" fmla="*/ 158 w 376"/>
                <a:gd name="T13" fmla="*/ 125 h 477"/>
                <a:gd name="T14" fmla="*/ 0 w 376"/>
                <a:gd name="T15" fmla="*/ 299 h 477"/>
                <a:gd name="T16" fmla="*/ 160 w 376"/>
                <a:gd name="T17" fmla="*/ 477 h 477"/>
                <a:gd name="T18" fmla="*/ 262 w 376"/>
                <a:gd name="T19" fmla="*/ 428 h 477"/>
                <a:gd name="T20" fmla="*/ 262 w 376"/>
                <a:gd name="T21" fmla="*/ 473 h 477"/>
                <a:gd name="T22" fmla="*/ 376 w 376"/>
                <a:gd name="T23" fmla="*/ 473 h 477"/>
                <a:gd name="T24" fmla="*/ 376 w 376"/>
                <a:gd name="T25" fmla="*/ 0 h 477"/>
                <a:gd name="T26" fmla="*/ 262 w 376"/>
                <a:gd name="T27" fmla="*/ 0 h 477"/>
                <a:gd name="T28" fmla="*/ 262 w 376"/>
                <a:gd name="T29" fmla="*/ 17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77">
                  <a:moveTo>
                    <a:pt x="188" y="388"/>
                  </a:moveTo>
                  <a:cubicBezTo>
                    <a:pt x="144" y="388"/>
                    <a:pt x="114" y="353"/>
                    <a:pt x="114" y="302"/>
                  </a:cubicBezTo>
                  <a:cubicBezTo>
                    <a:pt x="114" y="251"/>
                    <a:pt x="144" y="216"/>
                    <a:pt x="188" y="216"/>
                  </a:cubicBezTo>
                  <a:cubicBezTo>
                    <a:pt x="232" y="216"/>
                    <a:pt x="262" y="251"/>
                    <a:pt x="262" y="302"/>
                  </a:cubicBezTo>
                  <a:cubicBezTo>
                    <a:pt x="262" y="353"/>
                    <a:pt x="232" y="388"/>
                    <a:pt x="188" y="388"/>
                  </a:cubicBezTo>
                  <a:close/>
                  <a:moveTo>
                    <a:pt x="262" y="174"/>
                  </a:moveTo>
                  <a:cubicBezTo>
                    <a:pt x="238" y="142"/>
                    <a:pt x="203" y="125"/>
                    <a:pt x="158" y="125"/>
                  </a:cubicBezTo>
                  <a:cubicBezTo>
                    <a:pt x="63" y="125"/>
                    <a:pt x="0" y="194"/>
                    <a:pt x="0" y="299"/>
                  </a:cubicBezTo>
                  <a:cubicBezTo>
                    <a:pt x="0" y="406"/>
                    <a:pt x="64" y="477"/>
                    <a:pt x="160" y="477"/>
                  </a:cubicBezTo>
                  <a:cubicBezTo>
                    <a:pt x="204" y="477"/>
                    <a:pt x="239" y="460"/>
                    <a:pt x="262" y="428"/>
                  </a:cubicBezTo>
                  <a:lnTo>
                    <a:pt x="262" y="473"/>
                  </a:lnTo>
                  <a:lnTo>
                    <a:pt x="376" y="473"/>
                  </a:lnTo>
                  <a:lnTo>
                    <a:pt x="376" y="0"/>
                  </a:lnTo>
                  <a:lnTo>
                    <a:pt x="262" y="0"/>
                  </a:lnTo>
                  <a:lnTo>
                    <a:pt x="262" y="17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9">
              <a:extLst>
                <a:ext uri="{FF2B5EF4-FFF2-40B4-BE49-F238E27FC236}">
                  <a16:creationId xmlns:a16="http://schemas.microsoft.com/office/drawing/2014/main" id="{43B1CC69-0F87-4EBB-834A-6A8CBD554EC7}"/>
                </a:ext>
              </a:extLst>
            </p:cNvPr>
            <p:cNvSpPr>
              <a:spLocks/>
            </p:cNvSpPr>
            <p:nvPr userDrawn="1"/>
          </p:nvSpPr>
          <p:spPr bwMode="auto">
            <a:xfrm>
              <a:off x="5869" y="676"/>
              <a:ext cx="422" cy="417"/>
            </a:xfrm>
            <a:custGeom>
              <a:avLst/>
              <a:gdLst>
                <a:gd name="T0" fmla="*/ 228 w 353"/>
                <a:gd name="T1" fmla="*/ 0 h 349"/>
                <a:gd name="T2" fmla="*/ 114 w 353"/>
                <a:gd name="T3" fmla="*/ 60 h 349"/>
                <a:gd name="T4" fmla="*/ 114 w 353"/>
                <a:gd name="T5" fmla="*/ 4 h 349"/>
                <a:gd name="T6" fmla="*/ 0 w 353"/>
                <a:gd name="T7" fmla="*/ 4 h 349"/>
                <a:gd name="T8" fmla="*/ 0 w 353"/>
                <a:gd name="T9" fmla="*/ 349 h 349"/>
                <a:gd name="T10" fmla="*/ 114 w 353"/>
                <a:gd name="T11" fmla="*/ 349 h 349"/>
                <a:gd name="T12" fmla="*/ 114 w 353"/>
                <a:gd name="T13" fmla="*/ 167 h 349"/>
                <a:gd name="T14" fmla="*/ 181 w 353"/>
                <a:gd name="T15" fmla="*/ 101 h 349"/>
                <a:gd name="T16" fmla="*/ 240 w 353"/>
                <a:gd name="T17" fmla="*/ 164 h 349"/>
                <a:gd name="T18" fmla="*/ 240 w 353"/>
                <a:gd name="T19" fmla="*/ 349 h 349"/>
                <a:gd name="T20" fmla="*/ 353 w 353"/>
                <a:gd name="T21" fmla="*/ 349 h 349"/>
                <a:gd name="T22" fmla="*/ 353 w 353"/>
                <a:gd name="T23" fmla="*/ 132 h 349"/>
                <a:gd name="T24" fmla="*/ 228 w 353"/>
                <a:gd name="T25"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49">
                  <a:moveTo>
                    <a:pt x="228" y="0"/>
                  </a:moveTo>
                  <a:cubicBezTo>
                    <a:pt x="177" y="0"/>
                    <a:pt x="138" y="21"/>
                    <a:pt x="114" y="60"/>
                  </a:cubicBezTo>
                  <a:lnTo>
                    <a:pt x="114" y="4"/>
                  </a:lnTo>
                  <a:lnTo>
                    <a:pt x="0" y="4"/>
                  </a:lnTo>
                  <a:lnTo>
                    <a:pt x="0" y="349"/>
                  </a:lnTo>
                  <a:lnTo>
                    <a:pt x="114" y="349"/>
                  </a:lnTo>
                  <a:lnTo>
                    <a:pt x="114" y="167"/>
                  </a:lnTo>
                  <a:cubicBezTo>
                    <a:pt x="118" y="128"/>
                    <a:pt x="143" y="102"/>
                    <a:pt x="181" y="101"/>
                  </a:cubicBezTo>
                  <a:cubicBezTo>
                    <a:pt x="217" y="101"/>
                    <a:pt x="240" y="125"/>
                    <a:pt x="240" y="164"/>
                  </a:cubicBezTo>
                  <a:lnTo>
                    <a:pt x="240" y="349"/>
                  </a:lnTo>
                  <a:lnTo>
                    <a:pt x="353" y="349"/>
                  </a:lnTo>
                  <a:lnTo>
                    <a:pt x="353" y="132"/>
                  </a:lnTo>
                  <a:cubicBezTo>
                    <a:pt x="353" y="51"/>
                    <a:pt x="303" y="0"/>
                    <a:pt x="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0">
              <a:extLst>
                <a:ext uri="{FF2B5EF4-FFF2-40B4-BE49-F238E27FC236}">
                  <a16:creationId xmlns:a16="http://schemas.microsoft.com/office/drawing/2014/main" id="{F213C616-444C-4658-86AA-DA133F5E1DE4}"/>
                </a:ext>
              </a:extLst>
            </p:cNvPr>
            <p:cNvSpPr>
              <a:spLocks noEditPoints="1"/>
            </p:cNvSpPr>
            <p:nvPr userDrawn="1"/>
          </p:nvSpPr>
          <p:spPr bwMode="auto">
            <a:xfrm>
              <a:off x="986" y="677"/>
              <a:ext cx="433" cy="421"/>
            </a:xfrm>
            <a:custGeom>
              <a:avLst/>
              <a:gdLst>
                <a:gd name="T0" fmla="*/ 112 w 362"/>
                <a:gd name="T1" fmla="*/ 145 h 352"/>
                <a:gd name="T2" fmla="*/ 181 w 362"/>
                <a:gd name="T3" fmla="*/ 79 h 352"/>
                <a:gd name="T4" fmla="*/ 244 w 362"/>
                <a:gd name="T5" fmla="*/ 145 h 352"/>
                <a:gd name="T6" fmla="*/ 112 w 362"/>
                <a:gd name="T7" fmla="*/ 145 h 352"/>
                <a:gd name="T8" fmla="*/ 180 w 362"/>
                <a:gd name="T9" fmla="*/ 0 h 352"/>
                <a:gd name="T10" fmla="*/ 0 w 362"/>
                <a:gd name="T11" fmla="*/ 177 h 352"/>
                <a:gd name="T12" fmla="*/ 183 w 362"/>
                <a:gd name="T13" fmla="*/ 352 h 352"/>
                <a:gd name="T14" fmla="*/ 333 w 362"/>
                <a:gd name="T15" fmla="*/ 291 h 352"/>
                <a:gd name="T16" fmla="*/ 274 w 362"/>
                <a:gd name="T17" fmla="*/ 231 h 352"/>
                <a:gd name="T18" fmla="*/ 193 w 362"/>
                <a:gd name="T19" fmla="*/ 266 h 352"/>
                <a:gd name="T20" fmla="*/ 114 w 362"/>
                <a:gd name="T21" fmla="*/ 206 h 352"/>
                <a:gd name="T22" fmla="*/ 354 w 362"/>
                <a:gd name="T23" fmla="*/ 206 h 352"/>
                <a:gd name="T24" fmla="*/ 180 w 362"/>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352">
                  <a:moveTo>
                    <a:pt x="112" y="145"/>
                  </a:moveTo>
                  <a:cubicBezTo>
                    <a:pt x="119" y="106"/>
                    <a:pt x="144" y="79"/>
                    <a:pt x="181" y="79"/>
                  </a:cubicBezTo>
                  <a:cubicBezTo>
                    <a:pt x="219" y="79"/>
                    <a:pt x="244" y="106"/>
                    <a:pt x="244" y="145"/>
                  </a:cubicBezTo>
                  <a:lnTo>
                    <a:pt x="112" y="145"/>
                  </a:lnTo>
                  <a:close/>
                  <a:moveTo>
                    <a:pt x="180" y="0"/>
                  </a:moveTo>
                  <a:cubicBezTo>
                    <a:pt x="72" y="0"/>
                    <a:pt x="0" y="70"/>
                    <a:pt x="0" y="177"/>
                  </a:cubicBezTo>
                  <a:cubicBezTo>
                    <a:pt x="0" y="282"/>
                    <a:pt x="70" y="352"/>
                    <a:pt x="183" y="352"/>
                  </a:cubicBezTo>
                  <a:cubicBezTo>
                    <a:pt x="246" y="352"/>
                    <a:pt x="298" y="330"/>
                    <a:pt x="333" y="291"/>
                  </a:cubicBezTo>
                  <a:lnTo>
                    <a:pt x="274" y="231"/>
                  </a:lnTo>
                  <a:cubicBezTo>
                    <a:pt x="251" y="254"/>
                    <a:pt x="222" y="266"/>
                    <a:pt x="193" y="266"/>
                  </a:cubicBezTo>
                  <a:cubicBezTo>
                    <a:pt x="154" y="266"/>
                    <a:pt x="125" y="245"/>
                    <a:pt x="114" y="206"/>
                  </a:cubicBezTo>
                  <a:lnTo>
                    <a:pt x="354" y="206"/>
                  </a:lnTo>
                  <a:cubicBezTo>
                    <a:pt x="362" y="80"/>
                    <a:pt x="300" y="0"/>
                    <a:pt x="1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1">
              <a:extLst>
                <a:ext uri="{FF2B5EF4-FFF2-40B4-BE49-F238E27FC236}">
                  <a16:creationId xmlns:a16="http://schemas.microsoft.com/office/drawing/2014/main" id="{97D02B6D-7B44-4B19-8394-92C29E17C1E3}"/>
                </a:ext>
              </a:extLst>
            </p:cNvPr>
            <p:cNvSpPr>
              <a:spLocks noEditPoints="1"/>
            </p:cNvSpPr>
            <p:nvPr userDrawn="1"/>
          </p:nvSpPr>
          <p:spPr bwMode="auto">
            <a:xfrm>
              <a:off x="0" y="127"/>
              <a:ext cx="7669" cy="4038"/>
            </a:xfrm>
            <a:custGeom>
              <a:avLst/>
              <a:gdLst>
                <a:gd name="T0" fmla="*/ 83 w 6416"/>
                <a:gd name="T1" fmla="*/ 83 h 3378"/>
                <a:gd name="T2" fmla="*/ 6333 w 6416"/>
                <a:gd name="T3" fmla="*/ 83 h 3378"/>
                <a:gd name="T4" fmla="*/ 6333 w 6416"/>
                <a:gd name="T5" fmla="*/ 1098 h 3378"/>
                <a:gd name="T6" fmla="*/ 83 w 6416"/>
                <a:gd name="T7" fmla="*/ 1098 h 3378"/>
                <a:gd name="T8" fmla="*/ 83 w 6416"/>
                <a:gd name="T9" fmla="*/ 83 h 3378"/>
                <a:gd name="T10" fmla="*/ 1038 w 6416"/>
                <a:gd name="T11" fmla="*/ 2197 h 3378"/>
                <a:gd name="T12" fmla="*/ 1038 w 6416"/>
                <a:gd name="T13" fmla="*/ 1181 h 3378"/>
                <a:gd name="T14" fmla="*/ 5378 w 6416"/>
                <a:gd name="T15" fmla="*/ 1181 h 3378"/>
                <a:gd name="T16" fmla="*/ 5378 w 6416"/>
                <a:gd name="T17" fmla="*/ 2197 h 3378"/>
                <a:gd name="T18" fmla="*/ 1038 w 6416"/>
                <a:gd name="T19" fmla="*/ 2197 h 3378"/>
                <a:gd name="T20" fmla="*/ 6021 w 6416"/>
                <a:gd name="T21" fmla="*/ 2280 h 3378"/>
                <a:gd name="T22" fmla="*/ 6021 w 6416"/>
                <a:gd name="T23" fmla="*/ 3295 h 3378"/>
                <a:gd name="T24" fmla="*/ 395 w 6416"/>
                <a:gd name="T25" fmla="*/ 3295 h 3378"/>
                <a:gd name="T26" fmla="*/ 395 w 6416"/>
                <a:gd name="T27" fmla="*/ 2280 h 3378"/>
                <a:gd name="T28" fmla="*/ 955 w 6416"/>
                <a:gd name="T29" fmla="*/ 2280 h 3378"/>
                <a:gd name="T30" fmla="*/ 955 w 6416"/>
                <a:gd name="T31" fmla="*/ 2280 h 3378"/>
                <a:gd name="T32" fmla="*/ 5461 w 6416"/>
                <a:gd name="T33" fmla="*/ 2280 h 3378"/>
                <a:gd name="T34" fmla="*/ 5461 w 6416"/>
                <a:gd name="T35" fmla="*/ 2280 h 3378"/>
                <a:gd name="T36" fmla="*/ 6021 w 6416"/>
                <a:gd name="T37" fmla="*/ 2280 h 3378"/>
                <a:gd name="T38" fmla="*/ 6416 w 6416"/>
                <a:gd name="T39" fmla="*/ 1181 h 3378"/>
                <a:gd name="T40" fmla="*/ 6416 w 6416"/>
                <a:gd name="T41" fmla="*/ 0 h 3378"/>
                <a:gd name="T42" fmla="*/ 0 w 6416"/>
                <a:gd name="T43" fmla="*/ 0 h 3378"/>
                <a:gd name="T44" fmla="*/ 0 w 6416"/>
                <a:gd name="T45" fmla="*/ 1181 h 3378"/>
                <a:gd name="T46" fmla="*/ 955 w 6416"/>
                <a:gd name="T47" fmla="*/ 1181 h 3378"/>
                <a:gd name="T48" fmla="*/ 955 w 6416"/>
                <a:gd name="T49" fmla="*/ 2197 h 3378"/>
                <a:gd name="T50" fmla="*/ 312 w 6416"/>
                <a:gd name="T51" fmla="*/ 2197 h 3378"/>
                <a:gd name="T52" fmla="*/ 312 w 6416"/>
                <a:gd name="T53" fmla="*/ 3378 h 3378"/>
                <a:gd name="T54" fmla="*/ 6104 w 6416"/>
                <a:gd name="T55" fmla="*/ 3378 h 3378"/>
                <a:gd name="T56" fmla="*/ 6104 w 6416"/>
                <a:gd name="T57" fmla="*/ 2197 h 3378"/>
                <a:gd name="T58" fmla="*/ 5461 w 6416"/>
                <a:gd name="T59" fmla="*/ 2197 h 3378"/>
                <a:gd name="T60" fmla="*/ 5461 w 6416"/>
                <a:gd name="T61" fmla="*/ 1181 h 3378"/>
                <a:gd name="T62" fmla="*/ 6416 w 6416"/>
                <a:gd name="T63" fmla="*/ 1181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16" h="3378">
                  <a:moveTo>
                    <a:pt x="83" y="83"/>
                  </a:moveTo>
                  <a:lnTo>
                    <a:pt x="6333" y="83"/>
                  </a:lnTo>
                  <a:lnTo>
                    <a:pt x="6333" y="1098"/>
                  </a:lnTo>
                  <a:lnTo>
                    <a:pt x="83" y="1098"/>
                  </a:lnTo>
                  <a:lnTo>
                    <a:pt x="83" y="83"/>
                  </a:lnTo>
                  <a:close/>
                  <a:moveTo>
                    <a:pt x="1038" y="2197"/>
                  </a:moveTo>
                  <a:lnTo>
                    <a:pt x="1038" y="1181"/>
                  </a:lnTo>
                  <a:lnTo>
                    <a:pt x="5378" y="1181"/>
                  </a:lnTo>
                  <a:lnTo>
                    <a:pt x="5378" y="2197"/>
                  </a:lnTo>
                  <a:lnTo>
                    <a:pt x="1038" y="2197"/>
                  </a:lnTo>
                  <a:close/>
                  <a:moveTo>
                    <a:pt x="6021" y="2280"/>
                  </a:moveTo>
                  <a:lnTo>
                    <a:pt x="6021" y="3295"/>
                  </a:lnTo>
                  <a:lnTo>
                    <a:pt x="395" y="3295"/>
                  </a:lnTo>
                  <a:lnTo>
                    <a:pt x="395" y="2280"/>
                  </a:lnTo>
                  <a:lnTo>
                    <a:pt x="955" y="2280"/>
                  </a:lnTo>
                  <a:lnTo>
                    <a:pt x="955" y="2280"/>
                  </a:lnTo>
                  <a:lnTo>
                    <a:pt x="5461" y="2280"/>
                  </a:lnTo>
                  <a:lnTo>
                    <a:pt x="5461" y="2280"/>
                  </a:lnTo>
                  <a:lnTo>
                    <a:pt x="6021" y="2280"/>
                  </a:lnTo>
                  <a:close/>
                  <a:moveTo>
                    <a:pt x="6416" y="1181"/>
                  </a:moveTo>
                  <a:lnTo>
                    <a:pt x="6416" y="0"/>
                  </a:lnTo>
                  <a:lnTo>
                    <a:pt x="0" y="0"/>
                  </a:lnTo>
                  <a:lnTo>
                    <a:pt x="0" y="1181"/>
                  </a:lnTo>
                  <a:lnTo>
                    <a:pt x="955" y="1181"/>
                  </a:lnTo>
                  <a:lnTo>
                    <a:pt x="955" y="2197"/>
                  </a:lnTo>
                  <a:lnTo>
                    <a:pt x="312" y="2197"/>
                  </a:lnTo>
                  <a:lnTo>
                    <a:pt x="312" y="3378"/>
                  </a:lnTo>
                  <a:lnTo>
                    <a:pt x="6104" y="3378"/>
                  </a:lnTo>
                  <a:lnTo>
                    <a:pt x="6104" y="2197"/>
                  </a:lnTo>
                  <a:lnTo>
                    <a:pt x="5461" y="2197"/>
                  </a:lnTo>
                  <a:lnTo>
                    <a:pt x="5461" y="1181"/>
                  </a:lnTo>
                  <a:lnTo>
                    <a:pt x="6416" y="118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2">
              <a:extLst>
                <a:ext uri="{FF2B5EF4-FFF2-40B4-BE49-F238E27FC236}">
                  <a16:creationId xmlns:a16="http://schemas.microsoft.com/office/drawing/2014/main" id="{7ED02A4C-2116-47AB-A77B-7F50DB297B29}"/>
                </a:ext>
              </a:extLst>
            </p:cNvPr>
            <p:cNvSpPr>
              <a:spLocks noEditPoints="1"/>
            </p:cNvSpPr>
            <p:nvPr userDrawn="1"/>
          </p:nvSpPr>
          <p:spPr bwMode="auto">
            <a:xfrm>
              <a:off x="1351" y="3294"/>
              <a:ext cx="432" cy="421"/>
            </a:xfrm>
            <a:custGeom>
              <a:avLst/>
              <a:gdLst>
                <a:gd name="T0" fmla="*/ 112 w 362"/>
                <a:gd name="T1" fmla="*/ 146 h 352"/>
                <a:gd name="T2" fmla="*/ 181 w 362"/>
                <a:gd name="T3" fmla="*/ 79 h 352"/>
                <a:gd name="T4" fmla="*/ 244 w 362"/>
                <a:gd name="T5" fmla="*/ 146 h 352"/>
                <a:gd name="T6" fmla="*/ 112 w 362"/>
                <a:gd name="T7" fmla="*/ 146 h 352"/>
                <a:gd name="T8" fmla="*/ 180 w 362"/>
                <a:gd name="T9" fmla="*/ 0 h 352"/>
                <a:gd name="T10" fmla="*/ 0 w 362"/>
                <a:gd name="T11" fmla="*/ 178 h 352"/>
                <a:gd name="T12" fmla="*/ 183 w 362"/>
                <a:gd name="T13" fmla="*/ 352 h 352"/>
                <a:gd name="T14" fmla="*/ 333 w 362"/>
                <a:gd name="T15" fmla="*/ 291 h 352"/>
                <a:gd name="T16" fmla="*/ 274 w 362"/>
                <a:gd name="T17" fmla="*/ 232 h 352"/>
                <a:gd name="T18" fmla="*/ 193 w 362"/>
                <a:gd name="T19" fmla="*/ 267 h 352"/>
                <a:gd name="T20" fmla="*/ 115 w 362"/>
                <a:gd name="T21" fmla="*/ 206 h 352"/>
                <a:gd name="T22" fmla="*/ 354 w 362"/>
                <a:gd name="T23" fmla="*/ 206 h 352"/>
                <a:gd name="T24" fmla="*/ 180 w 362"/>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352">
                  <a:moveTo>
                    <a:pt x="112" y="146"/>
                  </a:moveTo>
                  <a:cubicBezTo>
                    <a:pt x="120" y="106"/>
                    <a:pt x="144" y="79"/>
                    <a:pt x="181" y="79"/>
                  </a:cubicBezTo>
                  <a:cubicBezTo>
                    <a:pt x="219" y="79"/>
                    <a:pt x="244" y="106"/>
                    <a:pt x="244" y="146"/>
                  </a:cubicBezTo>
                  <a:lnTo>
                    <a:pt x="112" y="146"/>
                  </a:lnTo>
                  <a:close/>
                  <a:moveTo>
                    <a:pt x="180" y="0"/>
                  </a:moveTo>
                  <a:cubicBezTo>
                    <a:pt x="72" y="0"/>
                    <a:pt x="0" y="71"/>
                    <a:pt x="0" y="178"/>
                  </a:cubicBezTo>
                  <a:cubicBezTo>
                    <a:pt x="0" y="283"/>
                    <a:pt x="70" y="352"/>
                    <a:pt x="183" y="352"/>
                  </a:cubicBezTo>
                  <a:cubicBezTo>
                    <a:pt x="246" y="352"/>
                    <a:pt x="298" y="331"/>
                    <a:pt x="333" y="291"/>
                  </a:cubicBezTo>
                  <a:lnTo>
                    <a:pt x="274" y="232"/>
                  </a:lnTo>
                  <a:cubicBezTo>
                    <a:pt x="251" y="255"/>
                    <a:pt x="222" y="267"/>
                    <a:pt x="193" y="267"/>
                  </a:cubicBezTo>
                  <a:cubicBezTo>
                    <a:pt x="154" y="267"/>
                    <a:pt x="125" y="245"/>
                    <a:pt x="115" y="206"/>
                  </a:cubicBezTo>
                  <a:lnTo>
                    <a:pt x="354" y="206"/>
                  </a:lnTo>
                  <a:cubicBezTo>
                    <a:pt x="362" y="81"/>
                    <a:pt x="301" y="0"/>
                    <a:pt x="1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23">
              <a:extLst>
                <a:ext uri="{FF2B5EF4-FFF2-40B4-BE49-F238E27FC236}">
                  <a16:creationId xmlns:a16="http://schemas.microsoft.com/office/drawing/2014/main" id="{1F4806E9-6BA4-40D5-A031-DA9AE602D2E6}"/>
                </a:ext>
              </a:extLst>
            </p:cNvPr>
            <p:cNvSpPr>
              <a:spLocks noEditPoints="1"/>
            </p:cNvSpPr>
            <p:nvPr userDrawn="1"/>
          </p:nvSpPr>
          <p:spPr bwMode="auto">
            <a:xfrm>
              <a:off x="842" y="3177"/>
              <a:ext cx="469" cy="533"/>
            </a:xfrm>
            <a:custGeom>
              <a:avLst/>
              <a:gdLst>
                <a:gd name="T0" fmla="*/ 206 w 393"/>
                <a:gd name="T1" fmla="*/ 356 h 446"/>
                <a:gd name="T2" fmla="*/ 117 w 393"/>
                <a:gd name="T3" fmla="*/ 356 h 446"/>
                <a:gd name="T4" fmla="*/ 117 w 393"/>
                <a:gd name="T5" fmla="*/ 262 h 446"/>
                <a:gd name="T6" fmla="*/ 206 w 393"/>
                <a:gd name="T7" fmla="*/ 262 h 446"/>
                <a:gd name="T8" fmla="*/ 273 w 393"/>
                <a:gd name="T9" fmla="*/ 308 h 446"/>
                <a:gd name="T10" fmla="*/ 206 w 393"/>
                <a:gd name="T11" fmla="*/ 356 h 446"/>
                <a:gd name="T12" fmla="*/ 117 w 393"/>
                <a:gd name="T13" fmla="*/ 91 h 446"/>
                <a:gd name="T14" fmla="*/ 206 w 393"/>
                <a:gd name="T15" fmla="*/ 91 h 446"/>
                <a:gd name="T16" fmla="*/ 259 w 393"/>
                <a:gd name="T17" fmla="*/ 133 h 446"/>
                <a:gd name="T18" fmla="*/ 206 w 393"/>
                <a:gd name="T19" fmla="*/ 178 h 446"/>
                <a:gd name="T20" fmla="*/ 117 w 393"/>
                <a:gd name="T21" fmla="*/ 178 h 446"/>
                <a:gd name="T22" fmla="*/ 117 w 393"/>
                <a:gd name="T23" fmla="*/ 91 h 446"/>
                <a:gd name="T24" fmla="*/ 301 w 393"/>
                <a:gd name="T25" fmla="*/ 209 h 446"/>
                <a:gd name="T26" fmla="*/ 378 w 393"/>
                <a:gd name="T27" fmla="*/ 113 h 446"/>
                <a:gd name="T28" fmla="*/ 213 w 393"/>
                <a:gd name="T29" fmla="*/ 0 h 446"/>
                <a:gd name="T30" fmla="*/ 0 w 393"/>
                <a:gd name="T31" fmla="*/ 0 h 446"/>
                <a:gd name="T32" fmla="*/ 0 w 393"/>
                <a:gd name="T33" fmla="*/ 446 h 446"/>
                <a:gd name="T34" fmla="*/ 221 w 393"/>
                <a:gd name="T35" fmla="*/ 446 h 446"/>
                <a:gd name="T36" fmla="*/ 393 w 393"/>
                <a:gd name="T37" fmla="*/ 322 h 446"/>
                <a:gd name="T38" fmla="*/ 301 w 393"/>
                <a:gd name="T39"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446">
                  <a:moveTo>
                    <a:pt x="206" y="356"/>
                  </a:moveTo>
                  <a:lnTo>
                    <a:pt x="117" y="356"/>
                  </a:lnTo>
                  <a:lnTo>
                    <a:pt x="117" y="262"/>
                  </a:lnTo>
                  <a:lnTo>
                    <a:pt x="206" y="262"/>
                  </a:lnTo>
                  <a:cubicBezTo>
                    <a:pt x="247" y="262"/>
                    <a:pt x="273" y="279"/>
                    <a:pt x="273" y="308"/>
                  </a:cubicBezTo>
                  <a:cubicBezTo>
                    <a:pt x="273" y="338"/>
                    <a:pt x="247" y="356"/>
                    <a:pt x="206" y="356"/>
                  </a:cubicBezTo>
                  <a:close/>
                  <a:moveTo>
                    <a:pt x="117" y="91"/>
                  </a:moveTo>
                  <a:lnTo>
                    <a:pt x="206" y="91"/>
                  </a:lnTo>
                  <a:cubicBezTo>
                    <a:pt x="239" y="90"/>
                    <a:pt x="259" y="106"/>
                    <a:pt x="259" y="133"/>
                  </a:cubicBezTo>
                  <a:cubicBezTo>
                    <a:pt x="259" y="161"/>
                    <a:pt x="239" y="178"/>
                    <a:pt x="206" y="178"/>
                  </a:cubicBezTo>
                  <a:lnTo>
                    <a:pt x="117" y="178"/>
                  </a:lnTo>
                  <a:lnTo>
                    <a:pt x="117" y="91"/>
                  </a:lnTo>
                  <a:close/>
                  <a:moveTo>
                    <a:pt x="301" y="209"/>
                  </a:moveTo>
                  <a:cubicBezTo>
                    <a:pt x="348" y="197"/>
                    <a:pt x="378" y="159"/>
                    <a:pt x="378" y="113"/>
                  </a:cubicBezTo>
                  <a:cubicBezTo>
                    <a:pt x="378" y="44"/>
                    <a:pt x="314" y="0"/>
                    <a:pt x="213" y="0"/>
                  </a:cubicBezTo>
                  <a:lnTo>
                    <a:pt x="0" y="0"/>
                  </a:lnTo>
                  <a:lnTo>
                    <a:pt x="0" y="446"/>
                  </a:lnTo>
                  <a:lnTo>
                    <a:pt x="221" y="446"/>
                  </a:lnTo>
                  <a:cubicBezTo>
                    <a:pt x="326" y="446"/>
                    <a:pt x="393" y="399"/>
                    <a:pt x="393" y="322"/>
                  </a:cubicBezTo>
                  <a:cubicBezTo>
                    <a:pt x="393" y="265"/>
                    <a:pt x="358" y="221"/>
                    <a:pt x="301"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24">
              <a:extLst>
                <a:ext uri="{FF2B5EF4-FFF2-40B4-BE49-F238E27FC236}">
                  <a16:creationId xmlns:a16="http://schemas.microsoft.com/office/drawing/2014/main" id="{DE03F421-2C81-46DC-89E8-DBF3B3DF34E7}"/>
                </a:ext>
              </a:extLst>
            </p:cNvPr>
            <p:cNvSpPr>
              <a:spLocks noEditPoints="1"/>
            </p:cNvSpPr>
            <p:nvPr userDrawn="1"/>
          </p:nvSpPr>
          <p:spPr bwMode="auto">
            <a:xfrm>
              <a:off x="1974" y="3149"/>
              <a:ext cx="561" cy="624"/>
            </a:xfrm>
            <a:custGeom>
              <a:avLst/>
              <a:gdLst>
                <a:gd name="T0" fmla="*/ 274 w 470"/>
                <a:gd name="T1" fmla="*/ 287 h 522"/>
                <a:gd name="T2" fmla="*/ 219 w 470"/>
                <a:gd name="T3" fmla="*/ 295 h 522"/>
                <a:gd name="T4" fmla="*/ 219 w 470"/>
                <a:gd name="T5" fmla="*/ 273 h 522"/>
                <a:gd name="T6" fmla="*/ 221 w 470"/>
                <a:gd name="T7" fmla="*/ 237 h 522"/>
                <a:gd name="T8" fmla="*/ 244 w 470"/>
                <a:gd name="T9" fmla="*/ 232 h 522"/>
                <a:gd name="T10" fmla="*/ 287 w 470"/>
                <a:gd name="T11" fmla="*/ 224 h 522"/>
                <a:gd name="T12" fmla="*/ 290 w 470"/>
                <a:gd name="T13" fmla="*/ 273 h 522"/>
                <a:gd name="T14" fmla="*/ 290 w 470"/>
                <a:gd name="T15" fmla="*/ 286 h 522"/>
                <a:gd name="T16" fmla="*/ 274 w 470"/>
                <a:gd name="T17" fmla="*/ 287 h 522"/>
                <a:gd name="T18" fmla="*/ 437 w 470"/>
                <a:gd name="T19" fmla="*/ 278 h 522"/>
                <a:gd name="T20" fmla="*/ 376 w 470"/>
                <a:gd name="T21" fmla="*/ 279 h 522"/>
                <a:gd name="T22" fmla="*/ 351 w 470"/>
                <a:gd name="T23" fmla="*/ 281 h 522"/>
                <a:gd name="T24" fmla="*/ 351 w 470"/>
                <a:gd name="T25" fmla="*/ 279 h 522"/>
                <a:gd name="T26" fmla="*/ 348 w 470"/>
                <a:gd name="T27" fmla="*/ 216 h 522"/>
                <a:gd name="T28" fmla="*/ 421 w 470"/>
                <a:gd name="T29" fmla="*/ 213 h 522"/>
                <a:gd name="T30" fmla="*/ 468 w 470"/>
                <a:gd name="T31" fmla="*/ 180 h 522"/>
                <a:gd name="T32" fmla="*/ 445 w 470"/>
                <a:gd name="T33" fmla="*/ 155 h 522"/>
                <a:gd name="T34" fmla="*/ 348 w 470"/>
                <a:gd name="T35" fmla="*/ 156 h 522"/>
                <a:gd name="T36" fmla="*/ 345 w 470"/>
                <a:gd name="T37" fmla="*/ 156 h 522"/>
                <a:gd name="T38" fmla="*/ 341 w 470"/>
                <a:gd name="T39" fmla="*/ 40 h 522"/>
                <a:gd name="T40" fmla="*/ 281 w 470"/>
                <a:gd name="T41" fmla="*/ 39 h 522"/>
                <a:gd name="T42" fmla="*/ 284 w 470"/>
                <a:gd name="T43" fmla="*/ 163 h 522"/>
                <a:gd name="T44" fmla="*/ 239 w 470"/>
                <a:gd name="T45" fmla="*/ 171 h 522"/>
                <a:gd name="T46" fmla="*/ 221 w 470"/>
                <a:gd name="T47" fmla="*/ 175 h 522"/>
                <a:gd name="T48" fmla="*/ 221 w 470"/>
                <a:gd name="T49" fmla="*/ 175 h 522"/>
                <a:gd name="T50" fmla="*/ 207 w 470"/>
                <a:gd name="T51" fmla="*/ 61 h 522"/>
                <a:gd name="T52" fmla="*/ 153 w 470"/>
                <a:gd name="T53" fmla="*/ 75 h 522"/>
                <a:gd name="T54" fmla="*/ 160 w 470"/>
                <a:gd name="T55" fmla="*/ 172 h 522"/>
                <a:gd name="T56" fmla="*/ 161 w 470"/>
                <a:gd name="T57" fmla="*/ 187 h 522"/>
                <a:gd name="T58" fmla="*/ 136 w 470"/>
                <a:gd name="T59" fmla="*/ 191 h 522"/>
                <a:gd name="T60" fmla="*/ 84 w 470"/>
                <a:gd name="T61" fmla="*/ 199 h 522"/>
                <a:gd name="T62" fmla="*/ 37 w 470"/>
                <a:gd name="T63" fmla="*/ 211 h 522"/>
                <a:gd name="T64" fmla="*/ 52 w 470"/>
                <a:gd name="T65" fmla="*/ 270 h 522"/>
                <a:gd name="T66" fmla="*/ 93 w 470"/>
                <a:gd name="T67" fmla="*/ 260 h 522"/>
                <a:gd name="T68" fmla="*/ 143 w 470"/>
                <a:gd name="T69" fmla="*/ 251 h 522"/>
                <a:gd name="T70" fmla="*/ 160 w 470"/>
                <a:gd name="T71" fmla="*/ 248 h 522"/>
                <a:gd name="T72" fmla="*/ 159 w 470"/>
                <a:gd name="T73" fmla="*/ 273 h 522"/>
                <a:gd name="T74" fmla="*/ 158 w 470"/>
                <a:gd name="T75" fmla="*/ 308 h 522"/>
                <a:gd name="T76" fmla="*/ 118 w 470"/>
                <a:gd name="T77" fmla="*/ 318 h 522"/>
                <a:gd name="T78" fmla="*/ 73 w 470"/>
                <a:gd name="T79" fmla="*/ 326 h 522"/>
                <a:gd name="T80" fmla="*/ 43 w 470"/>
                <a:gd name="T81" fmla="*/ 356 h 522"/>
                <a:gd name="T82" fmla="*/ 73 w 470"/>
                <a:gd name="T83" fmla="*/ 386 h 522"/>
                <a:gd name="T84" fmla="*/ 124 w 470"/>
                <a:gd name="T85" fmla="*/ 379 h 522"/>
                <a:gd name="T86" fmla="*/ 159 w 470"/>
                <a:gd name="T87" fmla="*/ 370 h 522"/>
                <a:gd name="T88" fmla="*/ 163 w 470"/>
                <a:gd name="T89" fmla="*/ 482 h 522"/>
                <a:gd name="T90" fmla="*/ 224 w 470"/>
                <a:gd name="T91" fmla="*/ 483 h 522"/>
                <a:gd name="T92" fmla="*/ 220 w 470"/>
                <a:gd name="T93" fmla="*/ 357 h 522"/>
                <a:gd name="T94" fmla="*/ 290 w 470"/>
                <a:gd name="T95" fmla="*/ 346 h 522"/>
                <a:gd name="T96" fmla="*/ 292 w 470"/>
                <a:gd name="T97" fmla="*/ 346 h 522"/>
                <a:gd name="T98" fmla="*/ 294 w 470"/>
                <a:gd name="T99" fmla="*/ 386 h 522"/>
                <a:gd name="T100" fmla="*/ 299 w 470"/>
                <a:gd name="T101" fmla="*/ 441 h 522"/>
                <a:gd name="T102" fmla="*/ 301 w 470"/>
                <a:gd name="T103" fmla="*/ 463 h 522"/>
                <a:gd name="T104" fmla="*/ 306 w 470"/>
                <a:gd name="T105" fmla="*/ 488 h 522"/>
                <a:gd name="T106" fmla="*/ 308 w 470"/>
                <a:gd name="T107" fmla="*/ 492 h 522"/>
                <a:gd name="T108" fmla="*/ 363 w 470"/>
                <a:gd name="T109" fmla="*/ 485 h 522"/>
                <a:gd name="T110" fmla="*/ 361 w 470"/>
                <a:gd name="T111" fmla="*/ 440 h 522"/>
                <a:gd name="T112" fmla="*/ 356 w 470"/>
                <a:gd name="T113" fmla="*/ 394 h 522"/>
                <a:gd name="T114" fmla="*/ 352 w 470"/>
                <a:gd name="T115" fmla="*/ 341 h 522"/>
                <a:gd name="T116" fmla="*/ 387 w 470"/>
                <a:gd name="T117" fmla="*/ 340 h 522"/>
                <a:gd name="T118" fmla="*/ 467 w 470"/>
                <a:gd name="T119" fmla="*/ 313 h 522"/>
                <a:gd name="T120" fmla="*/ 466 w 470"/>
                <a:gd name="T121" fmla="*/ 292 h 522"/>
                <a:gd name="T122" fmla="*/ 437 w 470"/>
                <a:gd name="T123" fmla="*/ 278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0" h="522">
                  <a:moveTo>
                    <a:pt x="274" y="287"/>
                  </a:moveTo>
                  <a:cubicBezTo>
                    <a:pt x="255" y="289"/>
                    <a:pt x="237" y="292"/>
                    <a:pt x="219" y="295"/>
                  </a:cubicBezTo>
                  <a:cubicBezTo>
                    <a:pt x="219" y="288"/>
                    <a:pt x="219" y="281"/>
                    <a:pt x="219" y="273"/>
                  </a:cubicBezTo>
                  <a:cubicBezTo>
                    <a:pt x="220" y="261"/>
                    <a:pt x="220" y="249"/>
                    <a:pt x="221" y="237"/>
                  </a:cubicBezTo>
                  <a:cubicBezTo>
                    <a:pt x="228" y="236"/>
                    <a:pt x="236" y="234"/>
                    <a:pt x="244" y="232"/>
                  </a:cubicBezTo>
                  <a:cubicBezTo>
                    <a:pt x="258" y="229"/>
                    <a:pt x="273" y="227"/>
                    <a:pt x="287" y="224"/>
                  </a:cubicBezTo>
                  <a:cubicBezTo>
                    <a:pt x="288" y="241"/>
                    <a:pt x="289" y="257"/>
                    <a:pt x="290" y="273"/>
                  </a:cubicBezTo>
                  <a:cubicBezTo>
                    <a:pt x="290" y="277"/>
                    <a:pt x="290" y="282"/>
                    <a:pt x="290" y="286"/>
                  </a:cubicBezTo>
                  <a:cubicBezTo>
                    <a:pt x="285" y="286"/>
                    <a:pt x="279" y="287"/>
                    <a:pt x="274" y="287"/>
                  </a:cubicBezTo>
                  <a:close/>
                  <a:moveTo>
                    <a:pt x="437" y="278"/>
                  </a:moveTo>
                  <a:cubicBezTo>
                    <a:pt x="417" y="276"/>
                    <a:pt x="396" y="278"/>
                    <a:pt x="376" y="279"/>
                  </a:cubicBezTo>
                  <a:cubicBezTo>
                    <a:pt x="368" y="280"/>
                    <a:pt x="359" y="280"/>
                    <a:pt x="351" y="281"/>
                  </a:cubicBezTo>
                  <a:cubicBezTo>
                    <a:pt x="351" y="280"/>
                    <a:pt x="351" y="280"/>
                    <a:pt x="351" y="279"/>
                  </a:cubicBezTo>
                  <a:cubicBezTo>
                    <a:pt x="350" y="258"/>
                    <a:pt x="349" y="237"/>
                    <a:pt x="348" y="216"/>
                  </a:cubicBezTo>
                  <a:cubicBezTo>
                    <a:pt x="348" y="214"/>
                    <a:pt x="415" y="213"/>
                    <a:pt x="421" y="213"/>
                  </a:cubicBezTo>
                  <a:cubicBezTo>
                    <a:pt x="442" y="214"/>
                    <a:pt x="470" y="206"/>
                    <a:pt x="468" y="180"/>
                  </a:cubicBezTo>
                  <a:cubicBezTo>
                    <a:pt x="466" y="167"/>
                    <a:pt x="457" y="158"/>
                    <a:pt x="445" y="155"/>
                  </a:cubicBezTo>
                  <a:cubicBezTo>
                    <a:pt x="414" y="148"/>
                    <a:pt x="380" y="153"/>
                    <a:pt x="348" y="156"/>
                  </a:cubicBezTo>
                  <a:cubicBezTo>
                    <a:pt x="347" y="156"/>
                    <a:pt x="346" y="156"/>
                    <a:pt x="345" y="156"/>
                  </a:cubicBezTo>
                  <a:cubicBezTo>
                    <a:pt x="343" y="117"/>
                    <a:pt x="341" y="78"/>
                    <a:pt x="341" y="40"/>
                  </a:cubicBezTo>
                  <a:cubicBezTo>
                    <a:pt x="342" y="1"/>
                    <a:pt x="281" y="0"/>
                    <a:pt x="281" y="39"/>
                  </a:cubicBezTo>
                  <a:cubicBezTo>
                    <a:pt x="281" y="81"/>
                    <a:pt x="282" y="122"/>
                    <a:pt x="284" y="163"/>
                  </a:cubicBezTo>
                  <a:cubicBezTo>
                    <a:pt x="269" y="166"/>
                    <a:pt x="254" y="168"/>
                    <a:pt x="239" y="171"/>
                  </a:cubicBezTo>
                  <a:cubicBezTo>
                    <a:pt x="233" y="173"/>
                    <a:pt x="227" y="174"/>
                    <a:pt x="221" y="175"/>
                  </a:cubicBezTo>
                  <a:cubicBezTo>
                    <a:pt x="221" y="175"/>
                    <a:pt x="221" y="175"/>
                    <a:pt x="221" y="175"/>
                  </a:cubicBezTo>
                  <a:cubicBezTo>
                    <a:pt x="219" y="148"/>
                    <a:pt x="214" y="81"/>
                    <a:pt x="207" y="61"/>
                  </a:cubicBezTo>
                  <a:cubicBezTo>
                    <a:pt x="197" y="31"/>
                    <a:pt x="152" y="49"/>
                    <a:pt x="153" y="75"/>
                  </a:cubicBezTo>
                  <a:cubicBezTo>
                    <a:pt x="155" y="107"/>
                    <a:pt x="159" y="139"/>
                    <a:pt x="160" y="172"/>
                  </a:cubicBezTo>
                  <a:cubicBezTo>
                    <a:pt x="161" y="177"/>
                    <a:pt x="161" y="182"/>
                    <a:pt x="161" y="187"/>
                  </a:cubicBezTo>
                  <a:cubicBezTo>
                    <a:pt x="152" y="188"/>
                    <a:pt x="144" y="190"/>
                    <a:pt x="136" y="191"/>
                  </a:cubicBezTo>
                  <a:cubicBezTo>
                    <a:pt x="119" y="194"/>
                    <a:pt x="101" y="197"/>
                    <a:pt x="84" y="199"/>
                  </a:cubicBezTo>
                  <a:cubicBezTo>
                    <a:pt x="68" y="202"/>
                    <a:pt x="52" y="206"/>
                    <a:pt x="37" y="211"/>
                  </a:cubicBezTo>
                  <a:cubicBezTo>
                    <a:pt x="0" y="224"/>
                    <a:pt x="14" y="277"/>
                    <a:pt x="52" y="270"/>
                  </a:cubicBezTo>
                  <a:cubicBezTo>
                    <a:pt x="67" y="267"/>
                    <a:pt x="79" y="263"/>
                    <a:pt x="93" y="260"/>
                  </a:cubicBezTo>
                  <a:cubicBezTo>
                    <a:pt x="110" y="257"/>
                    <a:pt x="127" y="254"/>
                    <a:pt x="143" y="251"/>
                  </a:cubicBezTo>
                  <a:cubicBezTo>
                    <a:pt x="149" y="250"/>
                    <a:pt x="154" y="249"/>
                    <a:pt x="160" y="248"/>
                  </a:cubicBezTo>
                  <a:cubicBezTo>
                    <a:pt x="159" y="257"/>
                    <a:pt x="159" y="265"/>
                    <a:pt x="159" y="273"/>
                  </a:cubicBezTo>
                  <a:cubicBezTo>
                    <a:pt x="159" y="285"/>
                    <a:pt x="158" y="297"/>
                    <a:pt x="158" y="308"/>
                  </a:cubicBezTo>
                  <a:cubicBezTo>
                    <a:pt x="145" y="312"/>
                    <a:pt x="131" y="315"/>
                    <a:pt x="118" y="318"/>
                  </a:cubicBezTo>
                  <a:cubicBezTo>
                    <a:pt x="103" y="321"/>
                    <a:pt x="89" y="325"/>
                    <a:pt x="73" y="326"/>
                  </a:cubicBezTo>
                  <a:cubicBezTo>
                    <a:pt x="57" y="327"/>
                    <a:pt x="43" y="340"/>
                    <a:pt x="43" y="356"/>
                  </a:cubicBezTo>
                  <a:cubicBezTo>
                    <a:pt x="43" y="373"/>
                    <a:pt x="56" y="385"/>
                    <a:pt x="73" y="386"/>
                  </a:cubicBezTo>
                  <a:cubicBezTo>
                    <a:pt x="90" y="388"/>
                    <a:pt x="107" y="383"/>
                    <a:pt x="124" y="379"/>
                  </a:cubicBezTo>
                  <a:cubicBezTo>
                    <a:pt x="136" y="376"/>
                    <a:pt x="148" y="373"/>
                    <a:pt x="159" y="370"/>
                  </a:cubicBezTo>
                  <a:cubicBezTo>
                    <a:pt x="160" y="395"/>
                    <a:pt x="163" y="481"/>
                    <a:pt x="163" y="482"/>
                  </a:cubicBezTo>
                  <a:cubicBezTo>
                    <a:pt x="164" y="522"/>
                    <a:pt x="225" y="521"/>
                    <a:pt x="224" y="483"/>
                  </a:cubicBezTo>
                  <a:cubicBezTo>
                    <a:pt x="224" y="477"/>
                    <a:pt x="221" y="395"/>
                    <a:pt x="220" y="357"/>
                  </a:cubicBezTo>
                  <a:cubicBezTo>
                    <a:pt x="243" y="352"/>
                    <a:pt x="266" y="348"/>
                    <a:pt x="290" y="346"/>
                  </a:cubicBezTo>
                  <a:cubicBezTo>
                    <a:pt x="291" y="346"/>
                    <a:pt x="291" y="346"/>
                    <a:pt x="292" y="346"/>
                  </a:cubicBezTo>
                  <a:cubicBezTo>
                    <a:pt x="292" y="360"/>
                    <a:pt x="294" y="373"/>
                    <a:pt x="294" y="386"/>
                  </a:cubicBezTo>
                  <a:cubicBezTo>
                    <a:pt x="295" y="405"/>
                    <a:pt x="297" y="420"/>
                    <a:pt x="299" y="441"/>
                  </a:cubicBezTo>
                  <a:lnTo>
                    <a:pt x="301" y="463"/>
                  </a:lnTo>
                  <a:cubicBezTo>
                    <a:pt x="301" y="463"/>
                    <a:pt x="302" y="479"/>
                    <a:pt x="306" y="488"/>
                  </a:cubicBezTo>
                  <a:cubicBezTo>
                    <a:pt x="306" y="489"/>
                    <a:pt x="307" y="490"/>
                    <a:pt x="308" y="492"/>
                  </a:cubicBezTo>
                  <a:cubicBezTo>
                    <a:pt x="318" y="517"/>
                    <a:pt x="359" y="509"/>
                    <a:pt x="363" y="485"/>
                  </a:cubicBezTo>
                  <a:cubicBezTo>
                    <a:pt x="366" y="470"/>
                    <a:pt x="362" y="452"/>
                    <a:pt x="361" y="440"/>
                  </a:cubicBezTo>
                  <a:cubicBezTo>
                    <a:pt x="359" y="426"/>
                    <a:pt x="357" y="409"/>
                    <a:pt x="356" y="394"/>
                  </a:cubicBezTo>
                  <a:cubicBezTo>
                    <a:pt x="355" y="376"/>
                    <a:pt x="353" y="360"/>
                    <a:pt x="352" y="341"/>
                  </a:cubicBezTo>
                  <a:cubicBezTo>
                    <a:pt x="364" y="340"/>
                    <a:pt x="375" y="340"/>
                    <a:pt x="387" y="340"/>
                  </a:cubicBezTo>
                  <a:cubicBezTo>
                    <a:pt x="413" y="340"/>
                    <a:pt x="455" y="343"/>
                    <a:pt x="467" y="313"/>
                  </a:cubicBezTo>
                  <a:cubicBezTo>
                    <a:pt x="470" y="306"/>
                    <a:pt x="470" y="298"/>
                    <a:pt x="466" y="292"/>
                  </a:cubicBezTo>
                  <a:cubicBezTo>
                    <a:pt x="460" y="282"/>
                    <a:pt x="447" y="279"/>
                    <a:pt x="437" y="27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5">
              <a:extLst>
                <a:ext uri="{FF2B5EF4-FFF2-40B4-BE49-F238E27FC236}">
                  <a16:creationId xmlns:a16="http://schemas.microsoft.com/office/drawing/2014/main" id="{059EAE0F-6309-4D35-A7F8-99A0E4065F44}"/>
                </a:ext>
              </a:extLst>
            </p:cNvPr>
            <p:cNvSpPr>
              <a:spLocks noEditPoints="1"/>
            </p:cNvSpPr>
            <p:nvPr userDrawn="1"/>
          </p:nvSpPr>
          <p:spPr bwMode="auto">
            <a:xfrm>
              <a:off x="2571" y="3192"/>
              <a:ext cx="348" cy="603"/>
            </a:xfrm>
            <a:custGeom>
              <a:avLst/>
              <a:gdLst>
                <a:gd name="T0" fmla="*/ 87 w 291"/>
                <a:gd name="T1" fmla="*/ 273 h 504"/>
                <a:gd name="T2" fmla="*/ 92 w 291"/>
                <a:gd name="T3" fmla="*/ 242 h 504"/>
                <a:gd name="T4" fmla="*/ 112 w 291"/>
                <a:gd name="T5" fmla="*/ 120 h 504"/>
                <a:gd name="T6" fmla="*/ 116 w 291"/>
                <a:gd name="T7" fmla="*/ 101 h 504"/>
                <a:gd name="T8" fmla="*/ 119 w 291"/>
                <a:gd name="T9" fmla="*/ 111 h 504"/>
                <a:gd name="T10" fmla="*/ 159 w 291"/>
                <a:gd name="T11" fmla="*/ 226 h 504"/>
                <a:gd name="T12" fmla="*/ 169 w 291"/>
                <a:gd name="T13" fmla="*/ 254 h 504"/>
                <a:gd name="T14" fmla="*/ 87 w 291"/>
                <a:gd name="T15" fmla="*/ 273 h 504"/>
                <a:gd name="T16" fmla="*/ 253 w 291"/>
                <a:gd name="T17" fmla="*/ 314 h 504"/>
                <a:gd name="T18" fmla="*/ 212 w 291"/>
                <a:gd name="T19" fmla="*/ 195 h 504"/>
                <a:gd name="T20" fmla="*/ 184 w 291"/>
                <a:gd name="T21" fmla="*/ 116 h 504"/>
                <a:gd name="T22" fmla="*/ 156 w 291"/>
                <a:gd name="T23" fmla="*/ 40 h 504"/>
                <a:gd name="T24" fmla="*/ 102 w 291"/>
                <a:gd name="T25" fmla="*/ 3 h 504"/>
                <a:gd name="T26" fmla="*/ 56 w 291"/>
                <a:gd name="T27" fmla="*/ 88 h 504"/>
                <a:gd name="T28" fmla="*/ 34 w 291"/>
                <a:gd name="T29" fmla="*/ 221 h 504"/>
                <a:gd name="T30" fmla="*/ 0 w 291"/>
                <a:gd name="T31" fmla="*/ 465 h 504"/>
                <a:gd name="T32" fmla="*/ 61 w 291"/>
                <a:gd name="T33" fmla="*/ 467 h 504"/>
                <a:gd name="T34" fmla="*/ 67 w 291"/>
                <a:gd name="T35" fmla="*/ 422 h 504"/>
                <a:gd name="T36" fmla="*/ 75 w 291"/>
                <a:gd name="T37" fmla="*/ 366 h 504"/>
                <a:gd name="T38" fmla="*/ 79 w 291"/>
                <a:gd name="T39" fmla="*/ 339 h 504"/>
                <a:gd name="T40" fmla="*/ 185 w 291"/>
                <a:gd name="T41" fmla="*/ 313 h 504"/>
                <a:gd name="T42" fmla="*/ 189 w 291"/>
                <a:gd name="T43" fmla="*/ 312 h 504"/>
                <a:gd name="T44" fmla="*/ 197 w 291"/>
                <a:gd name="T45" fmla="*/ 337 h 504"/>
                <a:gd name="T46" fmla="*/ 230 w 291"/>
                <a:gd name="T47" fmla="*/ 441 h 504"/>
                <a:gd name="T48" fmla="*/ 267 w 291"/>
                <a:gd name="T49" fmla="*/ 462 h 504"/>
                <a:gd name="T50" fmla="*/ 289 w 291"/>
                <a:gd name="T51" fmla="*/ 425 h 504"/>
                <a:gd name="T52" fmla="*/ 253 w 291"/>
                <a:gd name="T53" fmla="*/ 31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1" h="504">
                  <a:moveTo>
                    <a:pt x="87" y="273"/>
                  </a:moveTo>
                  <a:cubicBezTo>
                    <a:pt x="89" y="263"/>
                    <a:pt x="91" y="252"/>
                    <a:pt x="92" y="242"/>
                  </a:cubicBezTo>
                  <a:cubicBezTo>
                    <a:pt x="99" y="201"/>
                    <a:pt x="104" y="160"/>
                    <a:pt x="112" y="120"/>
                  </a:cubicBezTo>
                  <a:cubicBezTo>
                    <a:pt x="113" y="114"/>
                    <a:pt x="114" y="108"/>
                    <a:pt x="116" y="101"/>
                  </a:cubicBezTo>
                  <a:cubicBezTo>
                    <a:pt x="117" y="105"/>
                    <a:pt x="118" y="108"/>
                    <a:pt x="119" y="111"/>
                  </a:cubicBezTo>
                  <a:cubicBezTo>
                    <a:pt x="132" y="150"/>
                    <a:pt x="145" y="188"/>
                    <a:pt x="159" y="226"/>
                  </a:cubicBezTo>
                  <a:cubicBezTo>
                    <a:pt x="162" y="235"/>
                    <a:pt x="165" y="245"/>
                    <a:pt x="169" y="254"/>
                  </a:cubicBezTo>
                  <a:cubicBezTo>
                    <a:pt x="141" y="257"/>
                    <a:pt x="114" y="265"/>
                    <a:pt x="87" y="273"/>
                  </a:cubicBezTo>
                  <a:close/>
                  <a:moveTo>
                    <a:pt x="253" y="314"/>
                  </a:moveTo>
                  <a:cubicBezTo>
                    <a:pt x="241" y="274"/>
                    <a:pt x="226" y="235"/>
                    <a:pt x="212" y="195"/>
                  </a:cubicBezTo>
                  <a:cubicBezTo>
                    <a:pt x="203" y="169"/>
                    <a:pt x="194" y="142"/>
                    <a:pt x="184" y="116"/>
                  </a:cubicBezTo>
                  <a:cubicBezTo>
                    <a:pt x="175" y="90"/>
                    <a:pt x="167" y="65"/>
                    <a:pt x="156" y="40"/>
                  </a:cubicBezTo>
                  <a:cubicBezTo>
                    <a:pt x="147" y="19"/>
                    <a:pt x="126" y="0"/>
                    <a:pt x="102" y="3"/>
                  </a:cubicBezTo>
                  <a:cubicBezTo>
                    <a:pt x="62" y="7"/>
                    <a:pt x="61" y="60"/>
                    <a:pt x="56" y="88"/>
                  </a:cubicBezTo>
                  <a:cubicBezTo>
                    <a:pt x="49" y="133"/>
                    <a:pt x="42" y="177"/>
                    <a:pt x="34" y="221"/>
                  </a:cubicBezTo>
                  <a:cubicBezTo>
                    <a:pt x="30" y="246"/>
                    <a:pt x="1" y="446"/>
                    <a:pt x="0" y="465"/>
                  </a:cubicBezTo>
                  <a:cubicBezTo>
                    <a:pt x="0" y="503"/>
                    <a:pt x="55" y="504"/>
                    <a:pt x="61" y="467"/>
                  </a:cubicBezTo>
                  <a:cubicBezTo>
                    <a:pt x="63" y="454"/>
                    <a:pt x="65" y="434"/>
                    <a:pt x="67" y="422"/>
                  </a:cubicBezTo>
                  <a:cubicBezTo>
                    <a:pt x="70" y="404"/>
                    <a:pt x="72" y="385"/>
                    <a:pt x="75" y="366"/>
                  </a:cubicBezTo>
                  <a:cubicBezTo>
                    <a:pt x="76" y="357"/>
                    <a:pt x="77" y="348"/>
                    <a:pt x="79" y="339"/>
                  </a:cubicBezTo>
                  <a:cubicBezTo>
                    <a:pt x="114" y="328"/>
                    <a:pt x="147" y="317"/>
                    <a:pt x="185" y="313"/>
                  </a:cubicBezTo>
                  <a:cubicBezTo>
                    <a:pt x="187" y="313"/>
                    <a:pt x="188" y="313"/>
                    <a:pt x="189" y="312"/>
                  </a:cubicBezTo>
                  <a:cubicBezTo>
                    <a:pt x="192" y="321"/>
                    <a:pt x="194" y="329"/>
                    <a:pt x="197" y="337"/>
                  </a:cubicBezTo>
                  <a:cubicBezTo>
                    <a:pt x="202" y="355"/>
                    <a:pt x="223" y="423"/>
                    <a:pt x="230" y="441"/>
                  </a:cubicBezTo>
                  <a:cubicBezTo>
                    <a:pt x="236" y="453"/>
                    <a:pt x="250" y="466"/>
                    <a:pt x="267" y="462"/>
                  </a:cubicBezTo>
                  <a:cubicBezTo>
                    <a:pt x="285" y="459"/>
                    <a:pt x="291" y="442"/>
                    <a:pt x="289" y="425"/>
                  </a:cubicBezTo>
                  <a:cubicBezTo>
                    <a:pt x="287" y="407"/>
                    <a:pt x="259" y="334"/>
                    <a:pt x="253" y="3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26">
              <a:extLst>
                <a:ext uri="{FF2B5EF4-FFF2-40B4-BE49-F238E27FC236}">
                  <a16:creationId xmlns:a16="http://schemas.microsoft.com/office/drawing/2014/main" id="{B0E084DC-9E2E-46BC-806B-82C507AEC414}"/>
                </a:ext>
              </a:extLst>
            </p:cNvPr>
            <p:cNvSpPr>
              <a:spLocks/>
            </p:cNvSpPr>
            <p:nvPr userDrawn="1"/>
          </p:nvSpPr>
          <p:spPr bwMode="auto">
            <a:xfrm>
              <a:off x="2935" y="3170"/>
              <a:ext cx="252" cy="572"/>
            </a:xfrm>
            <a:custGeom>
              <a:avLst/>
              <a:gdLst>
                <a:gd name="T0" fmla="*/ 173 w 211"/>
                <a:gd name="T1" fmla="*/ 406 h 479"/>
                <a:gd name="T2" fmla="*/ 152 w 211"/>
                <a:gd name="T3" fmla="*/ 406 h 479"/>
                <a:gd name="T4" fmla="*/ 94 w 211"/>
                <a:gd name="T5" fmla="*/ 405 h 479"/>
                <a:gd name="T6" fmla="*/ 67 w 211"/>
                <a:gd name="T7" fmla="*/ 407 h 479"/>
                <a:gd name="T8" fmla="*/ 65 w 211"/>
                <a:gd name="T9" fmla="*/ 408 h 479"/>
                <a:gd name="T10" fmla="*/ 64 w 211"/>
                <a:gd name="T11" fmla="*/ 400 h 479"/>
                <a:gd name="T12" fmla="*/ 61 w 211"/>
                <a:gd name="T13" fmla="*/ 353 h 479"/>
                <a:gd name="T14" fmla="*/ 62 w 211"/>
                <a:gd name="T15" fmla="*/ 249 h 479"/>
                <a:gd name="T16" fmla="*/ 63 w 211"/>
                <a:gd name="T17" fmla="*/ 39 h 479"/>
                <a:gd name="T18" fmla="*/ 2 w 211"/>
                <a:gd name="T19" fmla="*/ 39 h 479"/>
                <a:gd name="T20" fmla="*/ 1 w 211"/>
                <a:gd name="T21" fmla="*/ 336 h 479"/>
                <a:gd name="T22" fmla="*/ 2 w 211"/>
                <a:gd name="T23" fmla="*/ 408 h 479"/>
                <a:gd name="T24" fmla="*/ 15 w 211"/>
                <a:gd name="T25" fmla="*/ 459 h 479"/>
                <a:gd name="T26" fmla="*/ 83 w 211"/>
                <a:gd name="T27" fmla="*/ 466 h 479"/>
                <a:gd name="T28" fmla="*/ 123 w 211"/>
                <a:gd name="T29" fmla="*/ 467 h 479"/>
                <a:gd name="T30" fmla="*/ 171 w 211"/>
                <a:gd name="T31" fmla="*/ 468 h 479"/>
                <a:gd name="T32" fmla="*/ 210 w 211"/>
                <a:gd name="T33" fmla="*/ 439 h 479"/>
                <a:gd name="T34" fmla="*/ 203 w 211"/>
                <a:gd name="T35" fmla="*/ 418 h 479"/>
                <a:gd name="T36" fmla="*/ 173 w 211"/>
                <a:gd name="T37" fmla="*/ 406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479">
                  <a:moveTo>
                    <a:pt x="173" y="406"/>
                  </a:moveTo>
                  <a:cubicBezTo>
                    <a:pt x="166" y="406"/>
                    <a:pt x="159" y="406"/>
                    <a:pt x="152" y="406"/>
                  </a:cubicBezTo>
                  <a:cubicBezTo>
                    <a:pt x="133" y="405"/>
                    <a:pt x="113" y="405"/>
                    <a:pt x="94" y="405"/>
                  </a:cubicBezTo>
                  <a:cubicBezTo>
                    <a:pt x="85" y="405"/>
                    <a:pt x="76" y="406"/>
                    <a:pt x="67" y="407"/>
                  </a:cubicBezTo>
                  <a:cubicBezTo>
                    <a:pt x="66" y="407"/>
                    <a:pt x="65" y="408"/>
                    <a:pt x="65" y="408"/>
                  </a:cubicBezTo>
                  <a:cubicBezTo>
                    <a:pt x="65" y="405"/>
                    <a:pt x="64" y="403"/>
                    <a:pt x="64" y="400"/>
                  </a:cubicBezTo>
                  <a:cubicBezTo>
                    <a:pt x="62" y="385"/>
                    <a:pt x="61" y="369"/>
                    <a:pt x="61" y="353"/>
                  </a:cubicBezTo>
                  <a:cubicBezTo>
                    <a:pt x="61" y="318"/>
                    <a:pt x="62" y="284"/>
                    <a:pt x="62" y="249"/>
                  </a:cubicBezTo>
                  <a:cubicBezTo>
                    <a:pt x="62" y="179"/>
                    <a:pt x="63" y="109"/>
                    <a:pt x="63" y="39"/>
                  </a:cubicBezTo>
                  <a:cubicBezTo>
                    <a:pt x="63" y="0"/>
                    <a:pt x="3" y="0"/>
                    <a:pt x="2" y="39"/>
                  </a:cubicBezTo>
                  <a:cubicBezTo>
                    <a:pt x="2" y="138"/>
                    <a:pt x="1" y="237"/>
                    <a:pt x="1" y="336"/>
                  </a:cubicBezTo>
                  <a:cubicBezTo>
                    <a:pt x="0" y="361"/>
                    <a:pt x="0" y="384"/>
                    <a:pt x="2" y="408"/>
                  </a:cubicBezTo>
                  <a:cubicBezTo>
                    <a:pt x="3" y="423"/>
                    <a:pt x="2" y="445"/>
                    <a:pt x="15" y="459"/>
                  </a:cubicBezTo>
                  <a:cubicBezTo>
                    <a:pt x="35" y="479"/>
                    <a:pt x="59" y="468"/>
                    <a:pt x="83" y="466"/>
                  </a:cubicBezTo>
                  <a:cubicBezTo>
                    <a:pt x="97" y="465"/>
                    <a:pt x="110" y="466"/>
                    <a:pt x="123" y="467"/>
                  </a:cubicBezTo>
                  <a:cubicBezTo>
                    <a:pt x="139" y="468"/>
                    <a:pt x="155" y="469"/>
                    <a:pt x="171" y="468"/>
                  </a:cubicBezTo>
                  <a:cubicBezTo>
                    <a:pt x="188" y="466"/>
                    <a:pt x="208" y="459"/>
                    <a:pt x="210" y="439"/>
                  </a:cubicBezTo>
                  <a:cubicBezTo>
                    <a:pt x="211" y="431"/>
                    <a:pt x="208" y="424"/>
                    <a:pt x="203" y="418"/>
                  </a:cubicBezTo>
                  <a:cubicBezTo>
                    <a:pt x="196" y="410"/>
                    <a:pt x="184" y="407"/>
                    <a:pt x="173" y="4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27">
              <a:extLst>
                <a:ext uri="{FF2B5EF4-FFF2-40B4-BE49-F238E27FC236}">
                  <a16:creationId xmlns:a16="http://schemas.microsoft.com/office/drawing/2014/main" id="{6D75B5B9-E7A3-4895-A74A-E6A3ABD31999}"/>
                </a:ext>
              </a:extLst>
            </p:cNvPr>
            <p:cNvSpPr>
              <a:spLocks/>
            </p:cNvSpPr>
            <p:nvPr userDrawn="1"/>
          </p:nvSpPr>
          <p:spPr bwMode="auto">
            <a:xfrm>
              <a:off x="3189" y="3229"/>
              <a:ext cx="401" cy="489"/>
            </a:xfrm>
            <a:custGeom>
              <a:avLst/>
              <a:gdLst>
                <a:gd name="T0" fmla="*/ 307 w 335"/>
                <a:gd name="T1" fmla="*/ 130 h 409"/>
                <a:gd name="T2" fmla="*/ 299 w 335"/>
                <a:gd name="T3" fmla="*/ 91 h 409"/>
                <a:gd name="T4" fmla="*/ 288 w 335"/>
                <a:gd name="T5" fmla="*/ 50 h 409"/>
                <a:gd name="T6" fmla="*/ 251 w 335"/>
                <a:gd name="T7" fmla="*/ 29 h 409"/>
                <a:gd name="T8" fmla="*/ 229 w 335"/>
                <a:gd name="T9" fmla="*/ 66 h 409"/>
                <a:gd name="T10" fmla="*/ 240 w 335"/>
                <a:gd name="T11" fmla="*/ 106 h 409"/>
                <a:gd name="T12" fmla="*/ 248 w 335"/>
                <a:gd name="T13" fmla="*/ 143 h 409"/>
                <a:gd name="T14" fmla="*/ 261 w 335"/>
                <a:gd name="T15" fmla="*/ 223 h 409"/>
                <a:gd name="T16" fmla="*/ 271 w 335"/>
                <a:gd name="T17" fmla="*/ 306 h 409"/>
                <a:gd name="T18" fmla="*/ 273 w 335"/>
                <a:gd name="T19" fmla="*/ 340 h 409"/>
                <a:gd name="T20" fmla="*/ 267 w 335"/>
                <a:gd name="T21" fmla="*/ 338 h 409"/>
                <a:gd name="T22" fmla="*/ 249 w 335"/>
                <a:gd name="T23" fmla="*/ 327 h 409"/>
                <a:gd name="T24" fmla="*/ 215 w 335"/>
                <a:gd name="T25" fmla="*/ 291 h 409"/>
                <a:gd name="T26" fmla="*/ 178 w 335"/>
                <a:gd name="T27" fmla="*/ 233 h 409"/>
                <a:gd name="T28" fmla="*/ 136 w 335"/>
                <a:gd name="T29" fmla="*/ 180 h 409"/>
                <a:gd name="T30" fmla="*/ 91 w 335"/>
                <a:gd name="T31" fmla="*/ 199 h 409"/>
                <a:gd name="T32" fmla="*/ 81 w 335"/>
                <a:gd name="T33" fmla="*/ 262 h 409"/>
                <a:gd name="T34" fmla="*/ 75 w 335"/>
                <a:gd name="T35" fmla="*/ 291 h 409"/>
                <a:gd name="T36" fmla="*/ 75 w 335"/>
                <a:gd name="T37" fmla="*/ 134 h 409"/>
                <a:gd name="T38" fmla="*/ 73 w 335"/>
                <a:gd name="T39" fmla="*/ 72 h 409"/>
                <a:gd name="T40" fmla="*/ 55 w 335"/>
                <a:gd name="T41" fmla="*/ 12 h 409"/>
                <a:gd name="T42" fmla="*/ 12 w 335"/>
                <a:gd name="T43" fmla="*/ 12 h 409"/>
                <a:gd name="T44" fmla="*/ 10 w 335"/>
                <a:gd name="T45" fmla="*/ 53 h 409"/>
                <a:gd name="T46" fmla="*/ 11 w 335"/>
                <a:gd name="T47" fmla="*/ 61 h 409"/>
                <a:gd name="T48" fmla="*/ 13 w 335"/>
                <a:gd name="T49" fmla="*/ 85 h 409"/>
                <a:gd name="T50" fmla="*/ 14 w 335"/>
                <a:gd name="T51" fmla="*/ 162 h 409"/>
                <a:gd name="T52" fmla="*/ 21 w 335"/>
                <a:gd name="T53" fmla="*/ 338 h 409"/>
                <a:gd name="T54" fmla="*/ 60 w 335"/>
                <a:gd name="T55" fmla="*/ 396 h 409"/>
                <a:gd name="T56" fmla="*/ 103 w 335"/>
                <a:gd name="T57" fmla="*/ 385 h 409"/>
                <a:gd name="T58" fmla="*/ 136 w 335"/>
                <a:gd name="T59" fmla="*/ 299 h 409"/>
                <a:gd name="T60" fmla="*/ 138 w 335"/>
                <a:gd name="T61" fmla="*/ 286 h 409"/>
                <a:gd name="T62" fmla="*/ 167 w 335"/>
                <a:gd name="T63" fmla="*/ 329 h 409"/>
                <a:gd name="T64" fmla="*/ 250 w 335"/>
                <a:gd name="T65" fmla="*/ 396 h 409"/>
                <a:gd name="T66" fmla="*/ 334 w 335"/>
                <a:gd name="T67" fmla="*/ 352 h 409"/>
                <a:gd name="T68" fmla="*/ 320 w 335"/>
                <a:gd name="T69" fmla="*/ 211 h 409"/>
                <a:gd name="T70" fmla="*/ 307 w 335"/>
                <a:gd name="T71" fmla="*/ 13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09">
                  <a:moveTo>
                    <a:pt x="307" y="130"/>
                  </a:moveTo>
                  <a:cubicBezTo>
                    <a:pt x="304" y="117"/>
                    <a:pt x="302" y="104"/>
                    <a:pt x="299" y="91"/>
                  </a:cubicBezTo>
                  <a:cubicBezTo>
                    <a:pt x="295" y="77"/>
                    <a:pt x="290" y="64"/>
                    <a:pt x="288" y="50"/>
                  </a:cubicBezTo>
                  <a:cubicBezTo>
                    <a:pt x="285" y="34"/>
                    <a:pt x="265" y="25"/>
                    <a:pt x="251" y="29"/>
                  </a:cubicBezTo>
                  <a:cubicBezTo>
                    <a:pt x="234" y="33"/>
                    <a:pt x="226" y="49"/>
                    <a:pt x="229" y="66"/>
                  </a:cubicBezTo>
                  <a:cubicBezTo>
                    <a:pt x="231" y="79"/>
                    <a:pt x="236" y="92"/>
                    <a:pt x="240" y="106"/>
                  </a:cubicBezTo>
                  <a:cubicBezTo>
                    <a:pt x="243" y="118"/>
                    <a:pt x="245" y="130"/>
                    <a:pt x="248" y="143"/>
                  </a:cubicBezTo>
                  <a:cubicBezTo>
                    <a:pt x="253" y="169"/>
                    <a:pt x="257" y="196"/>
                    <a:pt x="261" y="223"/>
                  </a:cubicBezTo>
                  <a:cubicBezTo>
                    <a:pt x="265" y="250"/>
                    <a:pt x="269" y="278"/>
                    <a:pt x="271" y="306"/>
                  </a:cubicBezTo>
                  <a:cubicBezTo>
                    <a:pt x="272" y="317"/>
                    <a:pt x="272" y="328"/>
                    <a:pt x="273" y="340"/>
                  </a:cubicBezTo>
                  <a:cubicBezTo>
                    <a:pt x="271" y="339"/>
                    <a:pt x="268" y="339"/>
                    <a:pt x="267" y="338"/>
                  </a:cubicBezTo>
                  <a:cubicBezTo>
                    <a:pt x="263" y="337"/>
                    <a:pt x="254" y="331"/>
                    <a:pt x="249" y="327"/>
                  </a:cubicBezTo>
                  <a:cubicBezTo>
                    <a:pt x="237" y="318"/>
                    <a:pt x="224" y="304"/>
                    <a:pt x="215" y="291"/>
                  </a:cubicBezTo>
                  <a:cubicBezTo>
                    <a:pt x="201" y="273"/>
                    <a:pt x="188" y="254"/>
                    <a:pt x="178" y="233"/>
                  </a:cubicBezTo>
                  <a:cubicBezTo>
                    <a:pt x="167" y="212"/>
                    <a:pt x="156" y="193"/>
                    <a:pt x="136" y="180"/>
                  </a:cubicBezTo>
                  <a:cubicBezTo>
                    <a:pt x="119" y="169"/>
                    <a:pt x="97" y="181"/>
                    <a:pt x="91" y="199"/>
                  </a:cubicBezTo>
                  <a:cubicBezTo>
                    <a:pt x="85" y="219"/>
                    <a:pt x="84" y="241"/>
                    <a:pt x="81" y="262"/>
                  </a:cubicBezTo>
                  <a:cubicBezTo>
                    <a:pt x="79" y="272"/>
                    <a:pt x="77" y="281"/>
                    <a:pt x="75" y="291"/>
                  </a:cubicBezTo>
                  <a:cubicBezTo>
                    <a:pt x="70" y="239"/>
                    <a:pt x="75" y="186"/>
                    <a:pt x="75" y="134"/>
                  </a:cubicBezTo>
                  <a:cubicBezTo>
                    <a:pt x="75" y="113"/>
                    <a:pt x="74" y="92"/>
                    <a:pt x="73" y="72"/>
                  </a:cubicBezTo>
                  <a:cubicBezTo>
                    <a:pt x="72" y="52"/>
                    <a:pt x="70" y="27"/>
                    <a:pt x="55" y="12"/>
                  </a:cubicBezTo>
                  <a:cubicBezTo>
                    <a:pt x="42" y="2"/>
                    <a:pt x="24" y="0"/>
                    <a:pt x="12" y="12"/>
                  </a:cubicBezTo>
                  <a:cubicBezTo>
                    <a:pt x="1" y="23"/>
                    <a:pt x="0" y="42"/>
                    <a:pt x="10" y="53"/>
                  </a:cubicBezTo>
                  <a:cubicBezTo>
                    <a:pt x="10" y="57"/>
                    <a:pt x="11" y="60"/>
                    <a:pt x="11" y="61"/>
                  </a:cubicBezTo>
                  <a:cubicBezTo>
                    <a:pt x="12" y="69"/>
                    <a:pt x="13" y="77"/>
                    <a:pt x="13" y="85"/>
                  </a:cubicBezTo>
                  <a:cubicBezTo>
                    <a:pt x="13" y="111"/>
                    <a:pt x="14" y="136"/>
                    <a:pt x="14" y="162"/>
                  </a:cubicBezTo>
                  <a:cubicBezTo>
                    <a:pt x="13" y="221"/>
                    <a:pt x="12" y="279"/>
                    <a:pt x="21" y="338"/>
                  </a:cubicBezTo>
                  <a:cubicBezTo>
                    <a:pt x="25" y="361"/>
                    <a:pt x="34" y="388"/>
                    <a:pt x="60" y="396"/>
                  </a:cubicBezTo>
                  <a:cubicBezTo>
                    <a:pt x="75" y="401"/>
                    <a:pt x="92" y="396"/>
                    <a:pt x="103" y="385"/>
                  </a:cubicBezTo>
                  <a:cubicBezTo>
                    <a:pt x="124" y="363"/>
                    <a:pt x="130" y="327"/>
                    <a:pt x="136" y="299"/>
                  </a:cubicBezTo>
                  <a:cubicBezTo>
                    <a:pt x="136" y="295"/>
                    <a:pt x="137" y="291"/>
                    <a:pt x="138" y="286"/>
                  </a:cubicBezTo>
                  <a:cubicBezTo>
                    <a:pt x="147" y="301"/>
                    <a:pt x="157" y="315"/>
                    <a:pt x="167" y="329"/>
                  </a:cubicBezTo>
                  <a:cubicBezTo>
                    <a:pt x="189" y="357"/>
                    <a:pt x="216" y="384"/>
                    <a:pt x="250" y="396"/>
                  </a:cubicBezTo>
                  <a:cubicBezTo>
                    <a:pt x="285" y="409"/>
                    <a:pt x="334" y="395"/>
                    <a:pt x="334" y="352"/>
                  </a:cubicBezTo>
                  <a:cubicBezTo>
                    <a:pt x="335" y="305"/>
                    <a:pt x="327" y="257"/>
                    <a:pt x="320" y="211"/>
                  </a:cubicBezTo>
                  <a:cubicBezTo>
                    <a:pt x="316" y="184"/>
                    <a:pt x="312" y="157"/>
                    <a:pt x="307"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28">
              <a:extLst>
                <a:ext uri="{FF2B5EF4-FFF2-40B4-BE49-F238E27FC236}">
                  <a16:creationId xmlns:a16="http://schemas.microsoft.com/office/drawing/2014/main" id="{8736451F-6552-45D1-A86F-56D92F538595}"/>
                </a:ext>
              </a:extLst>
            </p:cNvPr>
            <p:cNvSpPr>
              <a:spLocks noEditPoints="1"/>
            </p:cNvSpPr>
            <p:nvPr userDrawn="1"/>
          </p:nvSpPr>
          <p:spPr bwMode="auto">
            <a:xfrm>
              <a:off x="3602" y="3229"/>
              <a:ext cx="359" cy="504"/>
            </a:xfrm>
            <a:custGeom>
              <a:avLst/>
              <a:gdLst>
                <a:gd name="T0" fmla="*/ 83 w 301"/>
                <a:gd name="T1" fmla="*/ 250 h 421"/>
                <a:gd name="T2" fmla="*/ 87 w 301"/>
                <a:gd name="T3" fmla="*/ 185 h 421"/>
                <a:gd name="T4" fmla="*/ 95 w 301"/>
                <a:gd name="T5" fmla="*/ 78 h 421"/>
                <a:gd name="T6" fmla="*/ 97 w 301"/>
                <a:gd name="T7" fmla="*/ 80 h 421"/>
                <a:gd name="T8" fmla="*/ 119 w 301"/>
                <a:gd name="T9" fmla="*/ 119 h 421"/>
                <a:gd name="T10" fmla="*/ 172 w 301"/>
                <a:gd name="T11" fmla="*/ 227 h 421"/>
                <a:gd name="T12" fmla="*/ 178 w 301"/>
                <a:gd name="T13" fmla="*/ 237 h 421"/>
                <a:gd name="T14" fmla="*/ 83 w 301"/>
                <a:gd name="T15" fmla="*/ 250 h 421"/>
                <a:gd name="T16" fmla="*/ 251 w 301"/>
                <a:gd name="T17" fmla="*/ 250 h 421"/>
                <a:gd name="T18" fmla="*/ 240 w 301"/>
                <a:gd name="T19" fmla="*/ 227 h 421"/>
                <a:gd name="T20" fmla="*/ 184 w 301"/>
                <a:gd name="T21" fmla="*/ 114 h 421"/>
                <a:gd name="T22" fmla="*/ 149 w 301"/>
                <a:gd name="T23" fmla="*/ 48 h 421"/>
                <a:gd name="T24" fmla="*/ 109 w 301"/>
                <a:gd name="T25" fmla="*/ 5 h 421"/>
                <a:gd name="T26" fmla="*/ 71 w 301"/>
                <a:gd name="T27" fmla="*/ 6 h 421"/>
                <a:gd name="T28" fmla="*/ 32 w 301"/>
                <a:gd name="T29" fmla="*/ 90 h 421"/>
                <a:gd name="T30" fmla="*/ 20 w 301"/>
                <a:gd name="T31" fmla="*/ 268 h 421"/>
                <a:gd name="T32" fmla="*/ 4 w 301"/>
                <a:gd name="T33" fmla="*/ 303 h 421"/>
                <a:gd name="T34" fmla="*/ 16 w 301"/>
                <a:gd name="T35" fmla="*/ 320 h 421"/>
                <a:gd name="T36" fmla="*/ 14 w 301"/>
                <a:gd name="T37" fmla="*/ 382 h 421"/>
                <a:gd name="T38" fmla="*/ 75 w 301"/>
                <a:gd name="T39" fmla="*/ 382 h 421"/>
                <a:gd name="T40" fmla="*/ 77 w 301"/>
                <a:gd name="T41" fmla="*/ 313 h 421"/>
                <a:gd name="T42" fmla="*/ 208 w 301"/>
                <a:gd name="T43" fmla="*/ 298 h 421"/>
                <a:gd name="T44" fmla="*/ 221 w 301"/>
                <a:gd name="T45" fmla="*/ 329 h 421"/>
                <a:gd name="T46" fmla="*/ 231 w 301"/>
                <a:gd name="T47" fmla="*/ 358 h 421"/>
                <a:gd name="T48" fmla="*/ 249 w 301"/>
                <a:gd name="T49" fmla="*/ 407 h 421"/>
                <a:gd name="T50" fmla="*/ 261 w 301"/>
                <a:gd name="T51" fmla="*/ 417 h 421"/>
                <a:gd name="T52" fmla="*/ 281 w 301"/>
                <a:gd name="T53" fmla="*/ 416 h 421"/>
                <a:gd name="T54" fmla="*/ 300 w 301"/>
                <a:gd name="T55" fmla="*/ 390 h 421"/>
                <a:gd name="T56" fmla="*/ 295 w 301"/>
                <a:gd name="T57" fmla="*/ 360 h 421"/>
                <a:gd name="T58" fmla="*/ 251 w 301"/>
                <a:gd name="T59" fmla="*/ 25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1" h="421">
                  <a:moveTo>
                    <a:pt x="83" y="250"/>
                  </a:moveTo>
                  <a:cubicBezTo>
                    <a:pt x="85" y="228"/>
                    <a:pt x="85" y="207"/>
                    <a:pt x="87" y="185"/>
                  </a:cubicBezTo>
                  <a:cubicBezTo>
                    <a:pt x="90" y="145"/>
                    <a:pt x="92" y="110"/>
                    <a:pt x="95" y="78"/>
                  </a:cubicBezTo>
                  <a:cubicBezTo>
                    <a:pt x="95" y="77"/>
                    <a:pt x="96" y="79"/>
                    <a:pt x="97" y="80"/>
                  </a:cubicBezTo>
                  <a:cubicBezTo>
                    <a:pt x="104" y="93"/>
                    <a:pt x="109" y="100"/>
                    <a:pt x="119" y="119"/>
                  </a:cubicBezTo>
                  <a:cubicBezTo>
                    <a:pt x="137" y="155"/>
                    <a:pt x="154" y="191"/>
                    <a:pt x="172" y="227"/>
                  </a:cubicBezTo>
                  <a:cubicBezTo>
                    <a:pt x="174" y="230"/>
                    <a:pt x="176" y="234"/>
                    <a:pt x="178" y="237"/>
                  </a:cubicBezTo>
                  <a:cubicBezTo>
                    <a:pt x="146" y="239"/>
                    <a:pt x="114" y="243"/>
                    <a:pt x="83" y="250"/>
                  </a:cubicBezTo>
                  <a:close/>
                  <a:moveTo>
                    <a:pt x="251" y="250"/>
                  </a:moveTo>
                  <a:cubicBezTo>
                    <a:pt x="247" y="242"/>
                    <a:pt x="244" y="235"/>
                    <a:pt x="240" y="227"/>
                  </a:cubicBezTo>
                  <a:cubicBezTo>
                    <a:pt x="222" y="189"/>
                    <a:pt x="204" y="152"/>
                    <a:pt x="184" y="114"/>
                  </a:cubicBezTo>
                  <a:cubicBezTo>
                    <a:pt x="173" y="92"/>
                    <a:pt x="161" y="70"/>
                    <a:pt x="149" y="48"/>
                  </a:cubicBezTo>
                  <a:cubicBezTo>
                    <a:pt x="140" y="32"/>
                    <a:pt x="127" y="12"/>
                    <a:pt x="109" y="5"/>
                  </a:cubicBezTo>
                  <a:cubicBezTo>
                    <a:pt x="97" y="0"/>
                    <a:pt x="83" y="0"/>
                    <a:pt x="71" y="6"/>
                  </a:cubicBezTo>
                  <a:cubicBezTo>
                    <a:pt x="43" y="21"/>
                    <a:pt x="34" y="61"/>
                    <a:pt x="32" y="90"/>
                  </a:cubicBezTo>
                  <a:cubicBezTo>
                    <a:pt x="30" y="119"/>
                    <a:pt x="23" y="237"/>
                    <a:pt x="20" y="268"/>
                  </a:cubicBezTo>
                  <a:cubicBezTo>
                    <a:pt x="8" y="275"/>
                    <a:pt x="0" y="288"/>
                    <a:pt x="4" y="303"/>
                  </a:cubicBezTo>
                  <a:cubicBezTo>
                    <a:pt x="6" y="309"/>
                    <a:pt x="10" y="316"/>
                    <a:pt x="16" y="320"/>
                  </a:cubicBezTo>
                  <a:cubicBezTo>
                    <a:pt x="15" y="341"/>
                    <a:pt x="14" y="361"/>
                    <a:pt x="14" y="382"/>
                  </a:cubicBezTo>
                  <a:cubicBezTo>
                    <a:pt x="15" y="421"/>
                    <a:pt x="75" y="421"/>
                    <a:pt x="75" y="382"/>
                  </a:cubicBezTo>
                  <a:cubicBezTo>
                    <a:pt x="75" y="359"/>
                    <a:pt x="76" y="336"/>
                    <a:pt x="77" y="313"/>
                  </a:cubicBezTo>
                  <a:cubicBezTo>
                    <a:pt x="120" y="302"/>
                    <a:pt x="164" y="297"/>
                    <a:pt x="208" y="298"/>
                  </a:cubicBezTo>
                  <a:cubicBezTo>
                    <a:pt x="213" y="308"/>
                    <a:pt x="218" y="319"/>
                    <a:pt x="221" y="329"/>
                  </a:cubicBezTo>
                  <a:cubicBezTo>
                    <a:pt x="225" y="339"/>
                    <a:pt x="227" y="349"/>
                    <a:pt x="231" y="358"/>
                  </a:cubicBezTo>
                  <a:cubicBezTo>
                    <a:pt x="236" y="375"/>
                    <a:pt x="239" y="393"/>
                    <a:pt x="249" y="407"/>
                  </a:cubicBezTo>
                  <a:cubicBezTo>
                    <a:pt x="252" y="412"/>
                    <a:pt x="256" y="416"/>
                    <a:pt x="261" y="417"/>
                  </a:cubicBezTo>
                  <a:cubicBezTo>
                    <a:pt x="268" y="420"/>
                    <a:pt x="275" y="419"/>
                    <a:pt x="281" y="416"/>
                  </a:cubicBezTo>
                  <a:cubicBezTo>
                    <a:pt x="292" y="411"/>
                    <a:pt x="298" y="401"/>
                    <a:pt x="300" y="390"/>
                  </a:cubicBezTo>
                  <a:cubicBezTo>
                    <a:pt x="301" y="380"/>
                    <a:pt x="299" y="370"/>
                    <a:pt x="295" y="360"/>
                  </a:cubicBezTo>
                  <a:cubicBezTo>
                    <a:pt x="282" y="323"/>
                    <a:pt x="267" y="286"/>
                    <a:pt x="251" y="25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29">
              <a:extLst>
                <a:ext uri="{FF2B5EF4-FFF2-40B4-BE49-F238E27FC236}">
                  <a16:creationId xmlns:a16="http://schemas.microsoft.com/office/drawing/2014/main" id="{DFDB3CEA-7659-44BF-AC67-24EC53749378}"/>
                </a:ext>
              </a:extLst>
            </p:cNvPr>
            <p:cNvSpPr>
              <a:spLocks/>
            </p:cNvSpPr>
            <p:nvPr userDrawn="1"/>
          </p:nvSpPr>
          <p:spPr bwMode="auto">
            <a:xfrm>
              <a:off x="3853" y="3176"/>
              <a:ext cx="374" cy="583"/>
            </a:xfrm>
            <a:custGeom>
              <a:avLst/>
              <a:gdLst>
                <a:gd name="T0" fmla="*/ 287 w 313"/>
                <a:gd name="T1" fmla="*/ 144 h 488"/>
                <a:gd name="T2" fmla="*/ 311 w 313"/>
                <a:gd name="T3" fmla="*/ 31 h 488"/>
                <a:gd name="T4" fmla="*/ 281 w 313"/>
                <a:gd name="T5" fmla="*/ 0 h 488"/>
                <a:gd name="T6" fmla="*/ 251 w 313"/>
                <a:gd name="T7" fmla="*/ 30 h 488"/>
                <a:gd name="T8" fmla="*/ 226 w 313"/>
                <a:gd name="T9" fmla="*/ 139 h 488"/>
                <a:gd name="T10" fmla="*/ 211 w 313"/>
                <a:gd name="T11" fmla="*/ 194 h 488"/>
                <a:gd name="T12" fmla="*/ 209 w 313"/>
                <a:gd name="T13" fmla="*/ 192 h 488"/>
                <a:gd name="T14" fmla="*/ 97 w 313"/>
                <a:gd name="T15" fmla="*/ 83 h 488"/>
                <a:gd name="T16" fmla="*/ 69 w 313"/>
                <a:gd name="T17" fmla="*/ 56 h 488"/>
                <a:gd name="T18" fmla="*/ 42 w 313"/>
                <a:gd name="T19" fmla="*/ 36 h 488"/>
                <a:gd name="T20" fmla="*/ 32 w 313"/>
                <a:gd name="T21" fmla="*/ 35 h 488"/>
                <a:gd name="T22" fmla="*/ 9 w 313"/>
                <a:gd name="T23" fmla="*/ 51 h 488"/>
                <a:gd name="T24" fmla="*/ 30 w 313"/>
                <a:gd name="T25" fmla="*/ 103 h 488"/>
                <a:gd name="T26" fmla="*/ 81 w 313"/>
                <a:gd name="T27" fmla="*/ 153 h 488"/>
                <a:gd name="T28" fmla="*/ 131 w 313"/>
                <a:gd name="T29" fmla="*/ 204 h 488"/>
                <a:gd name="T30" fmla="*/ 185 w 313"/>
                <a:gd name="T31" fmla="*/ 251 h 488"/>
                <a:gd name="T32" fmla="*/ 193 w 313"/>
                <a:gd name="T33" fmla="*/ 259 h 488"/>
                <a:gd name="T34" fmla="*/ 153 w 313"/>
                <a:gd name="T35" fmla="*/ 409 h 488"/>
                <a:gd name="T36" fmla="*/ 145 w 313"/>
                <a:gd name="T37" fmla="*/ 457 h 488"/>
                <a:gd name="T38" fmla="*/ 175 w 313"/>
                <a:gd name="T39" fmla="*/ 488 h 488"/>
                <a:gd name="T40" fmla="*/ 206 w 313"/>
                <a:gd name="T41" fmla="*/ 458 h 488"/>
                <a:gd name="T42" fmla="*/ 226 w 313"/>
                <a:gd name="T43" fmla="*/ 362 h 488"/>
                <a:gd name="T44" fmla="*/ 248 w 313"/>
                <a:gd name="T45" fmla="*/ 285 h 488"/>
                <a:gd name="T46" fmla="*/ 262 w 313"/>
                <a:gd name="T47" fmla="*/ 236 h 488"/>
                <a:gd name="T48" fmla="*/ 287 w 313"/>
                <a:gd name="T49" fmla="*/ 14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3" h="488">
                  <a:moveTo>
                    <a:pt x="287" y="144"/>
                  </a:moveTo>
                  <a:cubicBezTo>
                    <a:pt x="297" y="106"/>
                    <a:pt x="308" y="70"/>
                    <a:pt x="311" y="31"/>
                  </a:cubicBezTo>
                  <a:cubicBezTo>
                    <a:pt x="313" y="14"/>
                    <a:pt x="297" y="0"/>
                    <a:pt x="281" y="0"/>
                  </a:cubicBezTo>
                  <a:cubicBezTo>
                    <a:pt x="264" y="0"/>
                    <a:pt x="252" y="14"/>
                    <a:pt x="251" y="30"/>
                  </a:cubicBezTo>
                  <a:cubicBezTo>
                    <a:pt x="248" y="67"/>
                    <a:pt x="235" y="103"/>
                    <a:pt x="226" y="139"/>
                  </a:cubicBezTo>
                  <a:cubicBezTo>
                    <a:pt x="221" y="157"/>
                    <a:pt x="216" y="175"/>
                    <a:pt x="211" y="194"/>
                  </a:cubicBezTo>
                  <a:cubicBezTo>
                    <a:pt x="211" y="193"/>
                    <a:pt x="210" y="192"/>
                    <a:pt x="209" y="192"/>
                  </a:cubicBezTo>
                  <a:cubicBezTo>
                    <a:pt x="169" y="159"/>
                    <a:pt x="134" y="120"/>
                    <a:pt x="97" y="83"/>
                  </a:cubicBezTo>
                  <a:cubicBezTo>
                    <a:pt x="88" y="74"/>
                    <a:pt x="78" y="65"/>
                    <a:pt x="69" y="56"/>
                  </a:cubicBezTo>
                  <a:cubicBezTo>
                    <a:pt x="60" y="49"/>
                    <a:pt x="53" y="40"/>
                    <a:pt x="42" y="36"/>
                  </a:cubicBezTo>
                  <a:cubicBezTo>
                    <a:pt x="39" y="35"/>
                    <a:pt x="35" y="35"/>
                    <a:pt x="32" y="35"/>
                  </a:cubicBezTo>
                  <a:cubicBezTo>
                    <a:pt x="22" y="35"/>
                    <a:pt x="13" y="42"/>
                    <a:pt x="9" y="51"/>
                  </a:cubicBezTo>
                  <a:cubicBezTo>
                    <a:pt x="0" y="72"/>
                    <a:pt x="16" y="89"/>
                    <a:pt x="30" y="103"/>
                  </a:cubicBezTo>
                  <a:cubicBezTo>
                    <a:pt x="48" y="119"/>
                    <a:pt x="65" y="135"/>
                    <a:pt x="81" y="153"/>
                  </a:cubicBezTo>
                  <a:cubicBezTo>
                    <a:pt x="97" y="170"/>
                    <a:pt x="113" y="187"/>
                    <a:pt x="131" y="204"/>
                  </a:cubicBezTo>
                  <a:cubicBezTo>
                    <a:pt x="148" y="220"/>
                    <a:pt x="168" y="235"/>
                    <a:pt x="185" y="251"/>
                  </a:cubicBezTo>
                  <a:cubicBezTo>
                    <a:pt x="190" y="255"/>
                    <a:pt x="191" y="257"/>
                    <a:pt x="193" y="259"/>
                  </a:cubicBezTo>
                  <a:cubicBezTo>
                    <a:pt x="183" y="291"/>
                    <a:pt x="157" y="391"/>
                    <a:pt x="153" y="409"/>
                  </a:cubicBezTo>
                  <a:cubicBezTo>
                    <a:pt x="150" y="425"/>
                    <a:pt x="143" y="441"/>
                    <a:pt x="145" y="457"/>
                  </a:cubicBezTo>
                  <a:cubicBezTo>
                    <a:pt x="146" y="474"/>
                    <a:pt x="158" y="488"/>
                    <a:pt x="175" y="488"/>
                  </a:cubicBezTo>
                  <a:cubicBezTo>
                    <a:pt x="190" y="488"/>
                    <a:pt x="203" y="474"/>
                    <a:pt x="206" y="458"/>
                  </a:cubicBezTo>
                  <a:cubicBezTo>
                    <a:pt x="208" y="443"/>
                    <a:pt x="221" y="380"/>
                    <a:pt x="226" y="362"/>
                  </a:cubicBezTo>
                  <a:cubicBezTo>
                    <a:pt x="233" y="336"/>
                    <a:pt x="241" y="310"/>
                    <a:pt x="248" y="285"/>
                  </a:cubicBezTo>
                  <a:cubicBezTo>
                    <a:pt x="272" y="278"/>
                    <a:pt x="274" y="252"/>
                    <a:pt x="262" y="236"/>
                  </a:cubicBezTo>
                  <a:cubicBezTo>
                    <a:pt x="271" y="206"/>
                    <a:pt x="279" y="175"/>
                    <a:pt x="287"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30">
              <a:extLst>
                <a:ext uri="{FF2B5EF4-FFF2-40B4-BE49-F238E27FC236}">
                  <a16:creationId xmlns:a16="http://schemas.microsoft.com/office/drawing/2014/main" id="{0FA953AB-3F1C-4E20-944C-19C83731E411}"/>
                </a:ext>
              </a:extLst>
            </p:cNvPr>
            <p:cNvSpPr>
              <a:spLocks/>
            </p:cNvSpPr>
            <p:nvPr userDrawn="1"/>
          </p:nvSpPr>
          <p:spPr bwMode="auto">
            <a:xfrm>
              <a:off x="4184" y="3237"/>
              <a:ext cx="373" cy="504"/>
            </a:xfrm>
            <a:custGeom>
              <a:avLst/>
              <a:gdLst>
                <a:gd name="T0" fmla="*/ 169 w 312"/>
                <a:gd name="T1" fmla="*/ 66 h 422"/>
                <a:gd name="T2" fmla="*/ 216 w 312"/>
                <a:gd name="T3" fmla="*/ 82 h 422"/>
                <a:gd name="T4" fmla="*/ 254 w 312"/>
                <a:gd name="T5" fmla="*/ 118 h 422"/>
                <a:gd name="T6" fmla="*/ 296 w 312"/>
                <a:gd name="T7" fmla="*/ 118 h 422"/>
                <a:gd name="T8" fmla="*/ 297 w 312"/>
                <a:gd name="T9" fmla="*/ 76 h 422"/>
                <a:gd name="T10" fmla="*/ 278 w 312"/>
                <a:gd name="T11" fmla="*/ 54 h 422"/>
                <a:gd name="T12" fmla="*/ 208 w 312"/>
                <a:gd name="T13" fmla="*/ 13 h 422"/>
                <a:gd name="T14" fmla="*/ 97 w 312"/>
                <a:gd name="T15" fmla="*/ 17 h 422"/>
                <a:gd name="T16" fmla="*/ 58 w 312"/>
                <a:gd name="T17" fmla="*/ 48 h 422"/>
                <a:gd name="T18" fmla="*/ 57 w 312"/>
                <a:gd name="T19" fmla="*/ 51 h 422"/>
                <a:gd name="T20" fmla="*/ 43 w 312"/>
                <a:gd name="T21" fmla="*/ 138 h 422"/>
                <a:gd name="T22" fmla="*/ 56 w 312"/>
                <a:gd name="T23" fmla="*/ 165 h 422"/>
                <a:gd name="T24" fmla="*/ 182 w 312"/>
                <a:gd name="T25" fmla="*/ 260 h 422"/>
                <a:gd name="T26" fmla="*/ 233 w 312"/>
                <a:gd name="T27" fmla="*/ 287 h 422"/>
                <a:gd name="T28" fmla="*/ 244 w 312"/>
                <a:gd name="T29" fmla="*/ 298 h 422"/>
                <a:gd name="T30" fmla="*/ 243 w 312"/>
                <a:gd name="T31" fmla="*/ 302 h 422"/>
                <a:gd name="T32" fmla="*/ 222 w 312"/>
                <a:gd name="T33" fmla="*/ 325 h 422"/>
                <a:gd name="T34" fmla="*/ 143 w 312"/>
                <a:gd name="T35" fmla="*/ 356 h 422"/>
                <a:gd name="T36" fmla="*/ 106 w 312"/>
                <a:gd name="T37" fmla="*/ 352 h 422"/>
                <a:gd name="T38" fmla="*/ 69 w 312"/>
                <a:gd name="T39" fmla="*/ 322 h 422"/>
                <a:gd name="T40" fmla="*/ 54 w 312"/>
                <a:gd name="T41" fmla="*/ 296 h 422"/>
                <a:gd name="T42" fmla="*/ 25 w 312"/>
                <a:gd name="T43" fmla="*/ 285 h 422"/>
                <a:gd name="T44" fmla="*/ 8 w 312"/>
                <a:gd name="T45" fmla="*/ 296 h 422"/>
                <a:gd name="T46" fmla="*/ 1 w 312"/>
                <a:gd name="T47" fmla="*/ 311 h 422"/>
                <a:gd name="T48" fmla="*/ 12 w 312"/>
                <a:gd name="T49" fmla="*/ 344 h 422"/>
                <a:gd name="T50" fmla="*/ 33 w 312"/>
                <a:gd name="T51" fmla="*/ 374 h 422"/>
                <a:gd name="T52" fmla="*/ 85 w 312"/>
                <a:gd name="T53" fmla="*/ 409 h 422"/>
                <a:gd name="T54" fmla="*/ 196 w 312"/>
                <a:gd name="T55" fmla="*/ 405 h 422"/>
                <a:gd name="T56" fmla="*/ 268 w 312"/>
                <a:gd name="T57" fmla="*/ 366 h 422"/>
                <a:gd name="T58" fmla="*/ 302 w 312"/>
                <a:gd name="T59" fmla="*/ 280 h 422"/>
                <a:gd name="T60" fmla="*/ 214 w 312"/>
                <a:gd name="T61" fmla="*/ 204 h 422"/>
                <a:gd name="T62" fmla="*/ 106 w 312"/>
                <a:gd name="T63" fmla="*/ 130 h 422"/>
                <a:gd name="T64" fmla="*/ 103 w 312"/>
                <a:gd name="T65" fmla="*/ 126 h 422"/>
                <a:gd name="T66" fmla="*/ 98 w 312"/>
                <a:gd name="T67" fmla="*/ 114 h 422"/>
                <a:gd name="T68" fmla="*/ 108 w 312"/>
                <a:gd name="T69" fmla="*/ 83 h 422"/>
                <a:gd name="T70" fmla="*/ 169 w 312"/>
                <a:gd name="T71" fmla="*/ 6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422">
                  <a:moveTo>
                    <a:pt x="169" y="66"/>
                  </a:moveTo>
                  <a:cubicBezTo>
                    <a:pt x="185" y="68"/>
                    <a:pt x="202" y="73"/>
                    <a:pt x="216" y="82"/>
                  </a:cubicBezTo>
                  <a:cubicBezTo>
                    <a:pt x="232" y="91"/>
                    <a:pt x="242" y="104"/>
                    <a:pt x="254" y="118"/>
                  </a:cubicBezTo>
                  <a:cubicBezTo>
                    <a:pt x="264" y="130"/>
                    <a:pt x="286" y="129"/>
                    <a:pt x="296" y="118"/>
                  </a:cubicBezTo>
                  <a:cubicBezTo>
                    <a:pt x="309" y="106"/>
                    <a:pt x="306" y="89"/>
                    <a:pt x="297" y="76"/>
                  </a:cubicBezTo>
                  <a:cubicBezTo>
                    <a:pt x="292" y="68"/>
                    <a:pt x="285" y="61"/>
                    <a:pt x="278" y="54"/>
                  </a:cubicBezTo>
                  <a:cubicBezTo>
                    <a:pt x="260" y="34"/>
                    <a:pt x="234" y="20"/>
                    <a:pt x="208" y="13"/>
                  </a:cubicBezTo>
                  <a:cubicBezTo>
                    <a:pt x="172" y="3"/>
                    <a:pt x="131" y="0"/>
                    <a:pt x="97" y="17"/>
                  </a:cubicBezTo>
                  <a:cubicBezTo>
                    <a:pt x="82" y="24"/>
                    <a:pt x="68" y="35"/>
                    <a:pt x="58" y="48"/>
                  </a:cubicBezTo>
                  <a:cubicBezTo>
                    <a:pt x="58" y="49"/>
                    <a:pt x="57" y="50"/>
                    <a:pt x="57" y="51"/>
                  </a:cubicBezTo>
                  <a:cubicBezTo>
                    <a:pt x="39" y="76"/>
                    <a:pt x="33" y="108"/>
                    <a:pt x="43" y="138"/>
                  </a:cubicBezTo>
                  <a:cubicBezTo>
                    <a:pt x="46" y="147"/>
                    <a:pt x="50" y="156"/>
                    <a:pt x="56" y="165"/>
                  </a:cubicBezTo>
                  <a:cubicBezTo>
                    <a:pt x="86" y="208"/>
                    <a:pt x="135" y="237"/>
                    <a:pt x="182" y="260"/>
                  </a:cubicBezTo>
                  <a:cubicBezTo>
                    <a:pt x="199" y="268"/>
                    <a:pt x="217" y="275"/>
                    <a:pt x="233" y="287"/>
                  </a:cubicBezTo>
                  <a:cubicBezTo>
                    <a:pt x="237" y="289"/>
                    <a:pt x="244" y="293"/>
                    <a:pt x="244" y="298"/>
                  </a:cubicBezTo>
                  <a:cubicBezTo>
                    <a:pt x="244" y="300"/>
                    <a:pt x="243" y="301"/>
                    <a:pt x="243" y="302"/>
                  </a:cubicBezTo>
                  <a:cubicBezTo>
                    <a:pt x="238" y="312"/>
                    <a:pt x="231" y="319"/>
                    <a:pt x="222" y="325"/>
                  </a:cubicBezTo>
                  <a:cubicBezTo>
                    <a:pt x="199" y="342"/>
                    <a:pt x="172" y="352"/>
                    <a:pt x="143" y="356"/>
                  </a:cubicBezTo>
                  <a:cubicBezTo>
                    <a:pt x="131" y="357"/>
                    <a:pt x="118" y="357"/>
                    <a:pt x="106" y="352"/>
                  </a:cubicBezTo>
                  <a:cubicBezTo>
                    <a:pt x="91" y="347"/>
                    <a:pt x="78" y="335"/>
                    <a:pt x="69" y="322"/>
                  </a:cubicBezTo>
                  <a:cubicBezTo>
                    <a:pt x="63" y="314"/>
                    <a:pt x="60" y="304"/>
                    <a:pt x="54" y="296"/>
                  </a:cubicBezTo>
                  <a:cubicBezTo>
                    <a:pt x="47" y="287"/>
                    <a:pt x="36" y="282"/>
                    <a:pt x="25" y="285"/>
                  </a:cubicBezTo>
                  <a:cubicBezTo>
                    <a:pt x="18" y="287"/>
                    <a:pt x="12" y="291"/>
                    <a:pt x="8" y="296"/>
                  </a:cubicBezTo>
                  <a:cubicBezTo>
                    <a:pt x="4" y="300"/>
                    <a:pt x="2" y="306"/>
                    <a:pt x="1" y="311"/>
                  </a:cubicBezTo>
                  <a:cubicBezTo>
                    <a:pt x="0" y="323"/>
                    <a:pt x="7" y="334"/>
                    <a:pt x="12" y="344"/>
                  </a:cubicBezTo>
                  <a:cubicBezTo>
                    <a:pt x="18" y="355"/>
                    <a:pt x="25" y="365"/>
                    <a:pt x="33" y="374"/>
                  </a:cubicBezTo>
                  <a:cubicBezTo>
                    <a:pt x="47" y="390"/>
                    <a:pt x="65" y="402"/>
                    <a:pt x="85" y="409"/>
                  </a:cubicBezTo>
                  <a:cubicBezTo>
                    <a:pt x="120" y="422"/>
                    <a:pt x="161" y="417"/>
                    <a:pt x="196" y="405"/>
                  </a:cubicBezTo>
                  <a:cubicBezTo>
                    <a:pt x="222" y="397"/>
                    <a:pt x="247" y="384"/>
                    <a:pt x="268" y="366"/>
                  </a:cubicBezTo>
                  <a:cubicBezTo>
                    <a:pt x="292" y="346"/>
                    <a:pt x="312" y="312"/>
                    <a:pt x="302" y="280"/>
                  </a:cubicBezTo>
                  <a:cubicBezTo>
                    <a:pt x="289" y="240"/>
                    <a:pt x="248" y="220"/>
                    <a:pt x="214" y="204"/>
                  </a:cubicBezTo>
                  <a:cubicBezTo>
                    <a:pt x="175" y="186"/>
                    <a:pt x="130" y="167"/>
                    <a:pt x="106" y="130"/>
                  </a:cubicBezTo>
                  <a:cubicBezTo>
                    <a:pt x="105" y="129"/>
                    <a:pt x="104" y="127"/>
                    <a:pt x="103" y="126"/>
                  </a:cubicBezTo>
                  <a:cubicBezTo>
                    <a:pt x="101" y="122"/>
                    <a:pt x="99" y="118"/>
                    <a:pt x="98" y="114"/>
                  </a:cubicBezTo>
                  <a:cubicBezTo>
                    <a:pt x="96" y="103"/>
                    <a:pt x="100" y="91"/>
                    <a:pt x="108" y="83"/>
                  </a:cubicBezTo>
                  <a:cubicBezTo>
                    <a:pt x="122" y="67"/>
                    <a:pt x="148" y="64"/>
                    <a:pt x="169"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31">
              <a:extLst>
                <a:ext uri="{FF2B5EF4-FFF2-40B4-BE49-F238E27FC236}">
                  <a16:creationId xmlns:a16="http://schemas.microsoft.com/office/drawing/2014/main" id="{CA8648FD-E0EA-411F-ABA0-A6EF33CE7175}"/>
                </a:ext>
              </a:extLst>
            </p:cNvPr>
            <p:cNvSpPr>
              <a:spLocks noEditPoints="1"/>
            </p:cNvSpPr>
            <p:nvPr userDrawn="1"/>
          </p:nvSpPr>
          <p:spPr bwMode="auto">
            <a:xfrm>
              <a:off x="4639" y="3227"/>
              <a:ext cx="374" cy="500"/>
            </a:xfrm>
            <a:custGeom>
              <a:avLst/>
              <a:gdLst>
                <a:gd name="T0" fmla="*/ 241 w 313"/>
                <a:gd name="T1" fmla="*/ 276 h 418"/>
                <a:gd name="T2" fmla="*/ 227 w 313"/>
                <a:gd name="T3" fmla="*/ 327 h 418"/>
                <a:gd name="T4" fmla="*/ 181 w 313"/>
                <a:gd name="T5" fmla="*/ 349 h 418"/>
                <a:gd name="T6" fmla="*/ 132 w 313"/>
                <a:gd name="T7" fmla="*/ 335 h 418"/>
                <a:gd name="T8" fmla="*/ 109 w 313"/>
                <a:gd name="T9" fmla="*/ 318 h 418"/>
                <a:gd name="T10" fmla="*/ 72 w 313"/>
                <a:gd name="T11" fmla="*/ 240 h 418"/>
                <a:gd name="T12" fmla="*/ 70 w 313"/>
                <a:gd name="T13" fmla="*/ 232 h 418"/>
                <a:gd name="T14" fmla="*/ 79 w 313"/>
                <a:gd name="T15" fmla="*/ 116 h 418"/>
                <a:gd name="T16" fmla="*/ 83 w 313"/>
                <a:gd name="T17" fmla="*/ 102 h 418"/>
                <a:gd name="T18" fmla="*/ 88 w 313"/>
                <a:gd name="T19" fmla="*/ 89 h 418"/>
                <a:gd name="T20" fmla="*/ 90 w 313"/>
                <a:gd name="T21" fmla="*/ 87 h 418"/>
                <a:gd name="T22" fmla="*/ 98 w 313"/>
                <a:gd name="T23" fmla="*/ 84 h 418"/>
                <a:gd name="T24" fmla="*/ 142 w 313"/>
                <a:gd name="T25" fmla="*/ 72 h 418"/>
                <a:gd name="T26" fmla="*/ 162 w 313"/>
                <a:gd name="T27" fmla="*/ 80 h 418"/>
                <a:gd name="T28" fmla="*/ 217 w 313"/>
                <a:gd name="T29" fmla="*/ 137 h 418"/>
                <a:gd name="T30" fmla="*/ 241 w 313"/>
                <a:gd name="T31" fmla="*/ 276 h 418"/>
                <a:gd name="T32" fmla="*/ 193 w 313"/>
                <a:gd name="T33" fmla="*/ 28 h 418"/>
                <a:gd name="T34" fmla="*/ 117 w 313"/>
                <a:gd name="T35" fmla="*/ 10 h 418"/>
                <a:gd name="T36" fmla="*/ 105 w 313"/>
                <a:gd name="T37" fmla="*/ 5 h 418"/>
                <a:gd name="T38" fmla="*/ 48 w 313"/>
                <a:gd name="T39" fmla="*/ 34 h 418"/>
                <a:gd name="T40" fmla="*/ 12 w 313"/>
                <a:gd name="T41" fmla="*/ 151 h 418"/>
                <a:gd name="T42" fmla="*/ 105 w 313"/>
                <a:gd name="T43" fmla="*/ 391 h 418"/>
                <a:gd name="T44" fmla="*/ 230 w 313"/>
                <a:gd name="T45" fmla="*/ 402 h 418"/>
                <a:gd name="T46" fmla="*/ 292 w 313"/>
                <a:gd name="T47" fmla="*/ 328 h 418"/>
                <a:gd name="T48" fmla="*/ 280 w 313"/>
                <a:gd name="T49" fmla="*/ 130 h 418"/>
                <a:gd name="T50" fmla="*/ 193 w 313"/>
                <a:gd name="T51" fmla="*/ 2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3" h="418">
                  <a:moveTo>
                    <a:pt x="241" y="276"/>
                  </a:moveTo>
                  <a:cubicBezTo>
                    <a:pt x="239" y="294"/>
                    <a:pt x="236" y="312"/>
                    <a:pt x="227" y="327"/>
                  </a:cubicBezTo>
                  <a:cubicBezTo>
                    <a:pt x="216" y="345"/>
                    <a:pt x="200" y="350"/>
                    <a:pt x="181" y="349"/>
                  </a:cubicBezTo>
                  <a:cubicBezTo>
                    <a:pt x="164" y="348"/>
                    <a:pt x="147" y="344"/>
                    <a:pt x="132" y="335"/>
                  </a:cubicBezTo>
                  <a:cubicBezTo>
                    <a:pt x="123" y="331"/>
                    <a:pt x="116" y="325"/>
                    <a:pt x="109" y="318"/>
                  </a:cubicBezTo>
                  <a:cubicBezTo>
                    <a:pt x="89" y="297"/>
                    <a:pt x="77" y="268"/>
                    <a:pt x="72" y="240"/>
                  </a:cubicBezTo>
                  <a:cubicBezTo>
                    <a:pt x="71" y="237"/>
                    <a:pt x="71" y="234"/>
                    <a:pt x="70" y="232"/>
                  </a:cubicBezTo>
                  <a:cubicBezTo>
                    <a:pt x="65" y="193"/>
                    <a:pt x="71" y="154"/>
                    <a:pt x="79" y="116"/>
                  </a:cubicBezTo>
                  <a:cubicBezTo>
                    <a:pt x="80" y="111"/>
                    <a:pt x="82" y="106"/>
                    <a:pt x="83" y="102"/>
                  </a:cubicBezTo>
                  <a:cubicBezTo>
                    <a:pt x="84" y="97"/>
                    <a:pt x="85" y="93"/>
                    <a:pt x="88" y="89"/>
                  </a:cubicBezTo>
                  <a:cubicBezTo>
                    <a:pt x="88" y="88"/>
                    <a:pt x="89" y="87"/>
                    <a:pt x="90" y="87"/>
                  </a:cubicBezTo>
                  <a:cubicBezTo>
                    <a:pt x="93" y="85"/>
                    <a:pt x="95" y="84"/>
                    <a:pt x="98" y="84"/>
                  </a:cubicBezTo>
                  <a:cubicBezTo>
                    <a:pt x="113" y="93"/>
                    <a:pt x="135" y="89"/>
                    <a:pt x="142" y="72"/>
                  </a:cubicBezTo>
                  <a:cubicBezTo>
                    <a:pt x="149" y="74"/>
                    <a:pt x="156" y="77"/>
                    <a:pt x="162" y="80"/>
                  </a:cubicBezTo>
                  <a:cubicBezTo>
                    <a:pt x="186" y="93"/>
                    <a:pt x="204" y="114"/>
                    <a:pt x="217" y="137"/>
                  </a:cubicBezTo>
                  <a:cubicBezTo>
                    <a:pt x="241" y="182"/>
                    <a:pt x="247" y="227"/>
                    <a:pt x="241" y="276"/>
                  </a:cubicBezTo>
                  <a:close/>
                  <a:moveTo>
                    <a:pt x="193" y="28"/>
                  </a:moveTo>
                  <a:cubicBezTo>
                    <a:pt x="170" y="15"/>
                    <a:pt x="144" y="8"/>
                    <a:pt x="117" y="10"/>
                  </a:cubicBezTo>
                  <a:cubicBezTo>
                    <a:pt x="114" y="8"/>
                    <a:pt x="110" y="7"/>
                    <a:pt x="105" y="5"/>
                  </a:cubicBezTo>
                  <a:cubicBezTo>
                    <a:pt x="82" y="0"/>
                    <a:pt x="60" y="15"/>
                    <a:pt x="48" y="34"/>
                  </a:cubicBezTo>
                  <a:cubicBezTo>
                    <a:pt x="25" y="69"/>
                    <a:pt x="18" y="110"/>
                    <a:pt x="12" y="151"/>
                  </a:cubicBezTo>
                  <a:cubicBezTo>
                    <a:pt x="0" y="238"/>
                    <a:pt x="19" y="347"/>
                    <a:pt x="105" y="391"/>
                  </a:cubicBezTo>
                  <a:cubicBezTo>
                    <a:pt x="141" y="409"/>
                    <a:pt x="191" y="418"/>
                    <a:pt x="230" y="402"/>
                  </a:cubicBezTo>
                  <a:cubicBezTo>
                    <a:pt x="262" y="390"/>
                    <a:pt x="281" y="360"/>
                    <a:pt x="292" y="328"/>
                  </a:cubicBezTo>
                  <a:cubicBezTo>
                    <a:pt x="313" y="265"/>
                    <a:pt x="306" y="191"/>
                    <a:pt x="280" y="130"/>
                  </a:cubicBezTo>
                  <a:cubicBezTo>
                    <a:pt x="263" y="89"/>
                    <a:pt x="233" y="50"/>
                    <a:pt x="19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32">
              <a:extLst>
                <a:ext uri="{FF2B5EF4-FFF2-40B4-BE49-F238E27FC236}">
                  <a16:creationId xmlns:a16="http://schemas.microsoft.com/office/drawing/2014/main" id="{04444456-7783-4239-A6BF-002BD26CB3EB}"/>
                </a:ext>
              </a:extLst>
            </p:cNvPr>
            <p:cNvSpPr>
              <a:spLocks noEditPoints="1"/>
            </p:cNvSpPr>
            <p:nvPr userDrawn="1"/>
          </p:nvSpPr>
          <p:spPr bwMode="auto">
            <a:xfrm>
              <a:off x="5005" y="3182"/>
              <a:ext cx="703" cy="570"/>
            </a:xfrm>
            <a:custGeom>
              <a:avLst/>
              <a:gdLst>
                <a:gd name="T0" fmla="*/ 381 w 588"/>
                <a:gd name="T1" fmla="*/ 252 h 477"/>
                <a:gd name="T2" fmla="*/ 408 w 588"/>
                <a:gd name="T3" fmla="*/ 124 h 477"/>
                <a:gd name="T4" fmla="*/ 424 w 588"/>
                <a:gd name="T5" fmla="*/ 131 h 477"/>
                <a:gd name="T6" fmla="*/ 471 w 588"/>
                <a:gd name="T7" fmla="*/ 242 h 477"/>
                <a:gd name="T8" fmla="*/ 88 w 588"/>
                <a:gd name="T9" fmla="*/ 241 h 477"/>
                <a:gd name="T10" fmla="*/ 81 w 588"/>
                <a:gd name="T11" fmla="*/ 131 h 477"/>
                <a:gd name="T12" fmla="*/ 78 w 588"/>
                <a:gd name="T13" fmla="*/ 80 h 477"/>
                <a:gd name="T14" fmla="*/ 146 w 588"/>
                <a:gd name="T15" fmla="*/ 117 h 477"/>
                <a:gd name="T16" fmla="*/ 88 w 588"/>
                <a:gd name="T17" fmla="*/ 241 h 477"/>
                <a:gd name="T18" fmla="*/ 535 w 588"/>
                <a:gd name="T19" fmla="*/ 238 h 477"/>
                <a:gd name="T20" fmla="*/ 439 w 588"/>
                <a:gd name="T21" fmla="*/ 16 h 477"/>
                <a:gd name="T22" fmla="*/ 387 w 588"/>
                <a:gd name="T23" fmla="*/ 11 h 477"/>
                <a:gd name="T24" fmla="*/ 351 w 588"/>
                <a:gd name="T25" fmla="*/ 103 h 477"/>
                <a:gd name="T26" fmla="*/ 331 w 588"/>
                <a:gd name="T27" fmla="*/ 189 h 477"/>
                <a:gd name="T28" fmla="*/ 315 w 588"/>
                <a:gd name="T29" fmla="*/ 266 h 477"/>
                <a:gd name="T30" fmla="*/ 305 w 588"/>
                <a:gd name="T31" fmla="*/ 325 h 477"/>
                <a:gd name="T32" fmla="*/ 301 w 588"/>
                <a:gd name="T33" fmla="*/ 346 h 477"/>
                <a:gd name="T34" fmla="*/ 298 w 588"/>
                <a:gd name="T35" fmla="*/ 356 h 477"/>
                <a:gd name="T36" fmla="*/ 268 w 588"/>
                <a:gd name="T37" fmla="*/ 371 h 477"/>
                <a:gd name="T38" fmla="*/ 250 w 588"/>
                <a:gd name="T39" fmla="*/ 361 h 477"/>
                <a:gd name="T40" fmla="*/ 156 w 588"/>
                <a:gd name="T41" fmla="*/ 300 h 477"/>
                <a:gd name="T42" fmla="*/ 187 w 588"/>
                <a:gd name="T43" fmla="*/ 223 h 477"/>
                <a:gd name="T44" fmla="*/ 102 w 588"/>
                <a:gd name="T45" fmla="*/ 10 h 477"/>
                <a:gd name="T46" fmla="*/ 18 w 588"/>
                <a:gd name="T47" fmla="*/ 125 h 477"/>
                <a:gd name="T48" fmla="*/ 21 w 588"/>
                <a:gd name="T49" fmla="*/ 160 h 477"/>
                <a:gd name="T50" fmla="*/ 32 w 588"/>
                <a:gd name="T51" fmla="*/ 361 h 477"/>
                <a:gd name="T52" fmla="*/ 73 w 588"/>
                <a:gd name="T53" fmla="*/ 472 h 477"/>
                <a:gd name="T54" fmla="*/ 92 w 588"/>
                <a:gd name="T55" fmla="*/ 344 h 477"/>
                <a:gd name="T56" fmla="*/ 161 w 588"/>
                <a:gd name="T57" fmla="*/ 373 h 477"/>
                <a:gd name="T58" fmla="*/ 224 w 588"/>
                <a:gd name="T59" fmla="*/ 417 h 477"/>
                <a:gd name="T60" fmla="*/ 310 w 588"/>
                <a:gd name="T61" fmla="*/ 405 h 477"/>
                <a:gd name="T62" fmla="*/ 368 w 588"/>
                <a:gd name="T63" fmla="*/ 319 h 477"/>
                <a:gd name="T64" fmla="*/ 371 w 588"/>
                <a:gd name="T65" fmla="*/ 315 h 477"/>
                <a:gd name="T66" fmla="*/ 499 w 588"/>
                <a:gd name="T67" fmla="*/ 301 h 477"/>
                <a:gd name="T68" fmla="*/ 520 w 588"/>
                <a:gd name="T69" fmla="*/ 356 h 477"/>
                <a:gd name="T70" fmla="*/ 539 w 588"/>
                <a:gd name="T71" fmla="*/ 419 h 477"/>
                <a:gd name="T72" fmla="*/ 580 w 588"/>
                <a:gd name="T73" fmla="*/ 415 h 477"/>
                <a:gd name="T74" fmla="*/ 559 w 588"/>
                <a:gd name="T75" fmla="*/ 29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8" h="477">
                  <a:moveTo>
                    <a:pt x="425" y="247"/>
                  </a:moveTo>
                  <a:cubicBezTo>
                    <a:pt x="410" y="249"/>
                    <a:pt x="395" y="250"/>
                    <a:pt x="381" y="252"/>
                  </a:cubicBezTo>
                  <a:cubicBezTo>
                    <a:pt x="383" y="242"/>
                    <a:pt x="385" y="231"/>
                    <a:pt x="387" y="221"/>
                  </a:cubicBezTo>
                  <a:cubicBezTo>
                    <a:pt x="393" y="188"/>
                    <a:pt x="400" y="156"/>
                    <a:pt x="408" y="124"/>
                  </a:cubicBezTo>
                  <a:cubicBezTo>
                    <a:pt x="410" y="118"/>
                    <a:pt x="411" y="111"/>
                    <a:pt x="413" y="104"/>
                  </a:cubicBezTo>
                  <a:cubicBezTo>
                    <a:pt x="417" y="113"/>
                    <a:pt x="420" y="122"/>
                    <a:pt x="424" y="131"/>
                  </a:cubicBezTo>
                  <a:cubicBezTo>
                    <a:pt x="437" y="163"/>
                    <a:pt x="450" y="196"/>
                    <a:pt x="464" y="228"/>
                  </a:cubicBezTo>
                  <a:cubicBezTo>
                    <a:pt x="466" y="233"/>
                    <a:pt x="468" y="237"/>
                    <a:pt x="471" y="242"/>
                  </a:cubicBezTo>
                  <a:cubicBezTo>
                    <a:pt x="455" y="244"/>
                    <a:pt x="440" y="245"/>
                    <a:pt x="425" y="247"/>
                  </a:cubicBezTo>
                  <a:close/>
                  <a:moveTo>
                    <a:pt x="88" y="241"/>
                  </a:moveTo>
                  <a:cubicBezTo>
                    <a:pt x="87" y="239"/>
                    <a:pt x="87" y="237"/>
                    <a:pt x="87" y="235"/>
                  </a:cubicBezTo>
                  <a:cubicBezTo>
                    <a:pt x="85" y="200"/>
                    <a:pt x="82" y="165"/>
                    <a:pt x="81" y="131"/>
                  </a:cubicBezTo>
                  <a:cubicBezTo>
                    <a:pt x="79" y="110"/>
                    <a:pt x="78" y="100"/>
                    <a:pt x="75" y="84"/>
                  </a:cubicBezTo>
                  <a:cubicBezTo>
                    <a:pt x="75" y="84"/>
                    <a:pt x="77" y="81"/>
                    <a:pt x="78" y="80"/>
                  </a:cubicBezTo>
                  <a:cubicBezTo>
                    <a:pt x="85" y="75"/>
                    <a:pt x="91" y="70"/>
                    <a:pt x="104" y="71"/>
                  </a:cubicBezTo>
                  <a:cubicBezTo>
                    <a:pt x="130" y="73"/>
                    <a:pt x="142" y="92"/>
                    <a:pt x="146" y="117"/>
                  </a:cubicBezTo>
                  <a:cubicBezTo>
                    <a:pt x="151" y="148"/>
                    <a:pt x="146" y="179"/>
                    <a:pt x="127" y="204"/>
                  </a:cubicBezTo>
                  <a:cubicBezTo>
                    <a:pt x="116" y="219"/>
                    <a:pt x="102" y="230"/>
                    <a:pt x="88" y="241"/>
                  </a:cubicBezTo>
                  <a:close/>
                  <a:moveTo>
                    <a:pt x="540" y="238"/>
                  </a:moveTo>
                  <a:cubicBezTo>
                    <a:pt x="539" y="238"/>
                    <a:pt x="537" y="238"/>
                    <a:pt x="535" y="238"/>
                  </a:cubicBezTo>
                  <a:cubicBezTo>
                    <a:pt x="507" y="178"/>
                    <a:pt x="483" y="116"/>
                    <a:pt x="458" y="54"/>
                  </a:cubicBezTo>
                  <a:cubicBezTo>
                    <a:pt x="453" y="41"/>
                    <a:pt x="448" y="27"/>
                    <a:pt x="439" y="16"/>
                  </a:cubicBezTo>
                  <a:cubicBezTo>
                    <a:pt x="431" y="6"/>
                    <a:pt x="419" y="0"/>
                    <a:pt x="406" y="2"/>
                  </a:cubicBezTo>
                  <a:cubicBezTo>
                    <a:pt x="399" y="3"/>
                    <a:pt x="392" y="7"/>
                    <a:pt x="387" y="11"/>
                  </a:cubicBezTo>
                  <a:cubicBezTo>
                    <a:pt x="379" y="18"/>
                    <a:pt x="373" y="27"/>
                    <a:pt x="369" y="37"/>
                  </a:cubicBezTo>
                  <a:cubicBezTo>
                    <a:pt x="360" y="58"/>
                    <a:pt x="356" y="81"/>
                    <a:pt x="351" y="103"/>
                  </a:cubicBezTo>
                  <a:cubicBezTo>
                    <a:pt x="347" y="119"/>
                    <a:pt x="343" y="135"/>
                    <a:pt x="339" y="150"/>
                  </a:cubicBezTo>
                  <a:cubicBezTo>
                    <a:pt x="337" y="163"/>
                    <a:pt x="334" y="176"/>
                    <a:pt x="331" y="189"/>
                  </a:cubicBezTo>
                  <a:cubicBezTo>
                    <a:pt x="326" y="214"/>
                    <a:pt x="322" y="240"/>
                    <a:pt x="317" y="265"/>
                  </a:cubicBezTo>
                  <a:cubicBezTo>
                    <a:pt x="317" y="265"/>
                    <a:pt x="316" y="265"/>
                    <a:pt x="315" y="266"/>
                  </a:cubicBezTo>
                  <a:cubicBezTo>
                    <a:pt x="299" y="267"/>
                    <a:pt x="285" y="278"/>
                    <a:pt x="285" y="296"/>
                  </a:cubicBezTo>
                  <a:cubicBezTo>
                    <a:pt x="285" y="308"/>
                    <a:pt x="293" y="321"/>
                    <a:pt x="305" y="325"/>
                  </a:cubicBezTo>
                  <a:cubicBezTo>
                    <a:pt x="305" y="327"/>
                    <a:pt x="304" y="329"/>
                    <a:pt x="304" y="331"/>
                  </a:cubicBezTo>
                  <a:cubicBezTo>
                    <a:pt x="303" y="336"/>
                    <a:pt x="302" y="341"/>
                    <a:pt x="301" y="346"/>
                  </a:cubicBezTo>
                  <a:cubicBezTo>
                    <a:pt x="300" y="349"/>
                    <a:pt x="300" y="352"/>
                    <a:pt x="299" y="355"/>
                  </a:cubicBezTo>
                  <a:cubicBezTo>
                    <a:pt x="298" y="356"/>
                    <a:pt x="298" y="356"/>
                    <a:pt x="298" y="356"/>
                  </a:cubicBezTo>
                  <a:cubicBezTo>
                    <a:pt x="294" y="361"/>
                    <a:pt x="291" y="367"/>
                    <a:pt x="291" y="372"/>
                  </a:cubicBezTo>
                  <a:cubicBezTo>
                    <a:pt x="284" y="369"/>
                    <a:pt x="276" y="368"/>
                    <a:pt x="268" y="371"/>
                  </a:cubicBezTo>
                  <a:cubicBezTo>
                    <a:pt x="268" y="371"/>
                    <a:pt x="263" y="369"/>
                    <a:pt x="262" y="368"/>
                  </a:cubicBezTo>
                  <a:cubicBezTo>
                    <a:pt x="258" y="366"/>
                    <a:pt x="254" y="364"/>
                    <a:pt x="250" y="361"/>
                  </a:cubicBezTo>
                  <a:cubicBezTo>
                    <a:pt x="236" y="352"/>
                    <a:pt x="222" y="341"/>
                    <a:pt x="208" y="332"/>
                  </a:cubicBezTo>
                  <a:cubicBezTo>
                    <a:pt x="191" y="320"/>
                    <a:pt x="174" y="310"/>
                    <a:pt x="156" y="300"/>
                  </a:cubicBezTo>
                  <a:cubicBezTo>
                    <a:pt x="147" y="295"/>
                    <a:pt x="137" y="291"/>
                    <a:pt x="128" y="286"/>
                  </a:cubicBezTo>
                  <a:cubicBezTo>
                    <a:pt x="151" y="269"/>
                    <a:pt x="172" y="248"/>
                    <a:pt x="187" y="223"/>
                  </a:cubicBezTo>
                  <a:cubicBezTo>
                    <a:pt x="210" y="183"/>
                    <a:pt x="214" y="129"/>
                    <a:pt x="201" y="85"/>
                  </a:cubicBezTo>
                  <a:cubicBezTo>
                    <a:pt x="188" y="41"/>
                    <a:pt x="147" y="11"/>
                    <a:pt x="102" y="10"/>
                  </a:cubicBezTo>
                  <a:cubicBezTo>
                    <a:pt x="55" y="9"/>
                    <a:pt x="24" y="42"/>
                    <a:pt x="7" y="83"/>
                  </a:cubicBezTo>
                  <a:cubicBezTo>
                    <a:pt x="0" y="98"/>
                    <a:pt x="2" y="116"/>
                    <a:pt x="18" y="125"/>
                  </a:cubicBezTo>
                  <a:cubicBezTo>
                    <a:pt x="19" y="125"/>
                    <a:pt x="19" y="125"/>
                    <a:pt x="20" y="126"/>
                  </a:cubicBezTo>
                  <a:cubicBezTo>
                    <a:pt x="20" y="137"/>
                    <a:pt x="21" y="149"/>
                    <a:pt x="21" y="160"/>
                  </a:cubicBezTo>
                  <a:cubicBezTo>
                    <a:pt x="23" y="194"/>
                    <a:pt x="27" y="228"/>
                    <a:pt x="29" y="263"/>
                  </a:cubicBezTo>
                  <a:cubicBezTo>
                    <a:pt x="30" y="295"/>
                    <a:pt x="30" y="328"/>
                    <a:pt x="32" y="361"/>
                  </a:cubicBezTo>
                  <a:cubicBezTo>
                    <a:pt x="33" y="379"/>
                    <a:pt x="32" y="398"/>
                    <a:pt x="34" y="417"/>
                  </a:cubicBezTo>
                  <a:cubicBezTo>
                    <a:pt x="36" y="438"/>
                    <a:pt x="43" y="477"/>
                    <a:pt x="73" y="472"/>
                  </a:cubicBezTo>
                  <a:cubicBezTo>
                    <a:pt x="95" y="469"/>
                    <a:pt x="97" y="444"/>
                    <a:pt x="96" y="426"/>
                  </a:cubicBezTo>
                  <a:cubicBezTo>
                    <a:pt x="95" y="399"/>
                    <a:pt x="93" y="372"/>
                    <a:pt x="92" y="344"/>
                  </a:cubicBezTo>
                  <a:cubicBezTo>
                    <a:pt x="92" y="341"/>
                    <a:pt x="92" y="338"/>
                    <a:pt x="91" y="335"/>
                  </a:cubicBezTo>
                  <a:cubicBezTo>
                    <a:pt x="115" y="346"/>
                    <a:pt x="139" y="359"/>
                    <a:pt x="161" y="373"/>
                  </a:cubicBezTo>
                  <a:cubicBezTo>
                    <a:pt x="172" y="380"/>
                    <a:pt x="183" y="388"/>
                    <a:pt x="194" y="395"/>
                  </a:cubicBezTo>
                  <a:cubicBezTo>
                    <a:pt x="204" y="402"/>
                    <a:pt x="213" y="411"/>
                    <a:pt x="224" y="417"/>
                  </a:cubicBezTo>
                  <a:cubicBezTo>
                    <a:pt x="248" y="430"/>
                    <a:pt x="279" y="445"/>
                    <a:pt x="301" y="421"/>
                  </a:cubicBezTo>
                  <a:cubicBezTo>
                    <a:pt x="306" y="416"/>
                    <a:pt x="309" y="410"/>
                    <a:pt x="310" y="405"/>
                  </a:cubicBezTo>
                  <a:cubicBezTo>
                    <a:pt x="320" y="410"/>
                    <a:pt x="332" y="409"/>
                    <a:pt x="342" y="398"/>
                  </a:cubicBezTo>
                  <a:cubicBezTo>
                    <a:pt x="361" y="378"/>
                    <a:pt x="363" y="345"/>
                    <a:pt x="368" y="319"/>
                  </a:cubicBezTo>
                  <a:cubicBezTo>
                    <a:pt x="369" y="318"/>
                    <a:pt x="369" y="317"/>
                    <a:pt x="369" y="316"/>
                  </a:cubicBezTo>
                  <a:cubicBezTo>
                    <a:pt x="370" y="316"/>
                    <a:pt x="370" y="316"/>
                    <a:pt x="371" y="315"/>
                  </a:cubicBezTo>
                  <a:cubicBezTo>
                    <a:pt x="388" y="311"/>
                    <a:pt x="406" y="310"/>
                    <a:pt x="424" y="308"/>
                  </a:cubicBezTo>
                  <a:cubicBezTo>
                    <a:pt x="449" y="305"/>
                    <a:pt x="474" y="302"/>
                    <a:pt x="499" y="301"/>
                  </a:cubicBezTo>
                  <a:cubicBezTo>
                    <a:pt x="502" y="300"/>
                    <a:pt x="508" y="321"/>
                    <a:pt x="509" y="324"/>
                  </a:cubicBezTo>
                  <a:cubicBezTo>
                    <a:pt x="513" y="335"/>
                    <a:pt x="517" y="345"/>
                    <a:pt x="520" y="356"/>
                  </a:cubicBezTo>
                  <a:cubicBezTo>
                    <a:pt x="522" y="366"/>
                    <a:pt x="524" y="377"/>
                    <a:pt x="525" y="388"/>
                  </a:cubicBezTo>
                  <a:cubicBezTo>
                    <a:pt x="527" y="399"/>
                    <a:pt x="530" y="412"/>
                    <a:pt x="539" y="419"/>
                  </a:cubicBezTo>
                  <a:cubicBezTo>
                    <a:pt x="546" y="424"/>
                    <a:pt x="554" y="426"/>
                    <a:pt x="563" y="424"/>
                  </a:cubicBezTo>
                  <a:cubicBezTo>
                    <a:pt x="569" y="423"/>
                    <a:pt x="575" y="420"/>
                    <a:pt x="580" y="415"/>
                  </a:cubicBezTo>
                  <a:cubicBezTo>
                    <a:pt x="585" y="410"/>
                    <a:pt x="588" y="403"/>
                    <a:pt x="587" y="395"/>
                  </a:cubicBezTo>
                  <a:cubicBezTo>
                    <a:pt x="585" y="358"/>
                    <a:pt x="573" y="324"/>
                    <a:pt x="559" y="291"/>
                  </a:cubicBezTo>
                  <a:cubicBezTo>
                    <a:pt x="578" y="275"/>
                    <a:pt x="572" y="237"/>
                    <a:pt x="540" y="2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33">
              <a:extLst>
                <a:ext uri="{FF2B5EF4-FFF2-40B4-BE49-F238E27FC236}">
                  <a16:creationId xmlns:a16="http://schemas.microsoft.com/office/drawing/2014/main" id="{70A2D6B0-2D09-409E-9E97-F535D1516BBE}"/>
                </a:ext>
              </a:extLst>
            </p:cNvPr>
            <p:cNvSpPr>
              <a:spLocks/>
            </p:cNvSpPr>
            <p:nvPr userDrawn="1"/>
          </p:nvSpPr>
          <p:spPr bwMode="auto">
            <a:xfrm>
              <a:off x="5713" y="3162"/>
              <a:ext cx="405" cy="560"/>
            </a:xfrm>
            <a:custGeom>
              <a:avLst/>
              <a:gdLst>
                <a:gd name="T0" fmla="*/ 317 w 339"/>
                <a:gd name="T1" fmla="*/ 379 h 468"/>
                <a:gd name="T2" fmla="*/ 309 w 339"/>
                <a:gd name="T3" fmla="*/ 331 h 468"/>
                <a:gd name="T4" fmla="*/ 297 w 339"/>
                <a:gd name="T5" fmla="*/ 229 h 468"/>
                <a:gd name="T6" fmla="*/ 287 w 339"/>
                <a:gd name="T7" fmla="*/ 124 h 468"/>
                <a:gd name="T8" fmla="*/ 265 w 339"/>
                <a:gd name="T9" fmla="*/ 34 h 468"/>
                <a:gd name="T10" fmla="*/ 212 w 339"/>
                <a:gd name="T11" fmla="*/ 63 h 468"/>
                <a:gd name="T12" fmla="*/ 228 w 339"/>
                <a:gd name="T13" fmla="*/ 144 h 468"/>
                <a:gd name="T14" fmla="*/ 239 w 339"/>
                <a:gd name="T15" fmla="*/ 250 h 468"/>
                <a:gd name="T16" fmla="*/ 250 w 339"/>
                <a:gd name="T17" fmla="*/ 348 h 468"/>
                <a:gd name="T18" fmla="*/ 134 w 339"/>
                <a:gd name="T19" fmla="*/ 208 h 468"/>
                <a:gd name="T20" fmla="*/ 103 w 339"/>
                <a:gd name="T21" fmla="*/ 163 h 468"/>
                <a:gd name="T22" fmla="*/ 80 w 339"/>
                <a:gd name="T23" fmla="*/ 128 h 468"/>
                <a:gd name="T24" fmla="*/ 56 w 339"/>
                <a:gd name="T25" fmla="*/ 63 h 468"/>
                <a:gd name="T26" fmla="*/ 8 w 339"/>
                <a:gd name="T27" fmla="*/ 67 h 468"/>
                <a:gd name="T28" fmla="*/ 1 w 339"/>
                <a:gd name="T29" fmla="*/ 93 h 468"/>
                <a:gd name="T30" fmla="*/ 13 w 339"/>
                <a:gd name="T31" fmla="*/ 120 h 468"/>
                <a:gd name="T32" fmla="*/ 23 w 339"/>
                <a:gd name="T33" fmla="*/ 167 h 468"/>
                <a:gd name="T34" fmla="*/ 24 w 339"/>
                <a:gd name="T35" fmla="*/ 254 h 468"/>
                <a:gd name="T36" fmla="*/ 27 w 339"/>
                <a:gd name="T37" fmla="*/ 339 h 468"/>
                <a:gd name="T38" fmla="*/ 26 w 339"/>
                <a:gd name="T39" fmla="*/ 379 h 468"/>
                <a:gd name="T40" fmla="*/ 27 w 339"/>
                <a:gd name="T41" fmla="*/ 417 h 468"/>
                <a:gd name="T42" fmla="*/ 41 w 339"/>
                <a:gd name="T43" fmla="*/ 441 h 468"/>
                <a:gd name="T44" fmla="*/ 67 w 339"/>
                <a:gd name="T45" fmla="*/ 447 h 468"/>
                <a:gd name="T46" fmla="*/ 89 w 339"/>
                <a:gd name="T47" fmla="*/ 398 h 468"/>
                <a:gd name="T48" fmla="*/ 88 w 339"/>
                <a:gd name="T49" fmla="*/ 319 h 468"/>
                <a:gd name="T50" fmla="*/ 85 w 339"/>
                <a:gd name="T51" fmla="*/ 242 h 468"/>
                <a:gd name="T52" fmla="*/ 144 w 339"/>
                <a:gd name="T53" fmla="*/ 318 h 468"/>
                <a:gd name="T54" fmla="*/ 255 w 339"/>
                <a:gd name="T55" fmla="*/ 439 h 468"/>
                <a:gd name="T56" fmla="*/ 306 w 339"/>
                <a:gd name="T57" fmla="*/ 466 h 468"/>
                <a:gd name="T58" fmla="*/ 332 w 339"/>
                <a:gd name="T59" fmla="*/ 451 h 468"/>
                <a:gd name="T60" fmla="*/ 330 w 339"/>
                <a:gd name="T61" fmla="*/ 414 h 468"/>
                <a:gd name="T62" fmla="*/ 317 w 339"/>
                <a:gd name="T63" fmla="*/ 379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 h="468">
                  <a:moveTo>
                    <a:pt x="317" y="379"/>
                  </a:moveTo>
                  <a:cubicBezTo>
                    <a:pt x="313" y="363"/>
                    <a:pt x="311" y="347"/>
                    <a:pt x="309" y="331"/>
                  </a:cubicBezTo>
                  <a:cubicBezTo>
                    <a:pt x="304" y="297"/>
                    <a:pt x="301" y="263"/>
                    <a:pt x="297" y="229"/>
                  </a:cubicBezTo>
                  <a:cubicBezTo>
                    <a:pt x="293" y="194"/>
                    <a:pt x="290" y="159"/>
                    <a:pt x="287" y="124"/>
                  </a:cubicBezTo>
                  <a:cubicBezTo>
                    <a:pt x="284" y="92"/>
                    <a:pt x="281" y="62"/>
                    <a:pt x="265" y="34"/>
                  </a:cubicBezTo>
                  <a:cubicBezTo>
                    <a:pt x="245" y="0"/>
                    <a:pt x="193" y="29"/>
                    <a:pt x="212" y="63"/>
                  </a:cubicBezTo>
                  <a:cubicBezTo>
                    <a:pt x="225" y="88"/>
                    <a:pt x="225" y="116"/>
                    <a:pt x="228" y="144"/>
                  </a:cubicBezTo>
                  <a:cubicBezTo>
                    <a:pt x="231" y="179"/>
                    <a:pt x="235" y="215"/>
                    <a:pt x="239" y="250"/>
                  </a:cubicBezTo>
                  <a:cubicBezTo>
                    <a:pt x="242" y="283"/>
                    <a:pt x="246" y="315"/>
                    <a:pt x="250" y="348"/>
                  </a:cubicBezTo>
                  <a:cubicBezTo>
                    <a:pt x="208" y="304"/>
                    <a:pt x="170" y="256"/>
                    <a:pt x="134" y="208"/>
                  </a:cubicBezTo>
                  <a:cubicBezTo>
                    <a:pt x="125" y="196"/>
                    <a:pt x="111" y="175"/>
                    <a:pt x="103" y="163"/>
                  </a:cubicBezTo>
                  <a:cubicBezTo>
                    <a:pt x="96" y="152"/>
                    <a:pt x="87" y="140"/>
                    <a:pt x="80" y="128"/>
                  </a:cubicBezTo>
                  <a:cubicBezTo>
                    <a:pt x="78" y="105"/>
                    <a:pt x="73" y="78"/>
                    <a:pt x="56" y="63"/>
                  </a:cubicBezTo>
                  <a:cubicBezTo>
                    <a:pt x="42" y="50"/>
                    <a:pt x="19" y="52"/>
                    <a:pt x="8" y="67"/>
                  </a:cubicBezTo>
                  <a:cubicBezTo>
                    <a:pt x="2" y="74"/>
                    <a:pt x="0" y="84"/>
                    <a:pt x="1" y="93"/>
                  </a:cubicBezTo>
                  <a:cubicBezTo>
                    <a:pt x="2" y="103"/>
                    <a:pt x="9" y="111"/>
                    <a:pt x="13" y="120"/>
                  </a:cubicBezTo>
                  <a:cubicBezTo>
                    <a:pt x="20" y="135"/>
                    <a:pt x="22" y="151"/>
                    <a:pt x="23" y="167"/>
                  </a:cubicBezTo>
                  <a:cubicBezTo>
                    <a:pt x="24" y="196"/>
                    <a:pt x="24" y="225"/>
                    <a:pt x="24" y="254"/>
                  </a:cubicBezTo>
                  <a:cubicBezTo>
                    <a:pt x="25" y="283"/>
                    <a:pt x="26" y="311"/>
                    <a:pt x="27" y="339"/>
                  </a:cubicBezTo>
                  <a:cubicBezTo>
                    <a:pt x="27" y="352"/>
                    <a:pt x="27" y="365"/>
                    <a:pt x="26" y="379"/>
                  </a:cubicBezTo>
                  <a:cubicBezTo>
                    <a:pt x="26" y="391"/>
                    <a:pt x="24" y="404"/>
                    <a:pt x="27" y="417"/>
                  </a:cubicBezTo>
                  <a:cubicBezTo>
                    <a:pt x="29" y="426"/>
                    <a:pt x="34" y="435"/>
                    <a:pt x="41" y="441"/>
                  </a:cubicBezTo>
                  <a:cubicBezTo>
                    <a:pt x="48" y="447"/>
                    <a:pt x="58" y="449"/>
                    <a:pt x="67" y="447"/>
                  </a:cubicBezTo>
                  <a:cubicBezTo>
                    <a:pt x="89" y="442"/>
                    <a:pt x="89" y="416"/>
                    <a:pt x="89" y="398"/>
                  </a:cubicBezTo>
                  <a:cubicBezTo>
                    <a:pt x="89" y="372"/>
                    <a:pt x="89" y="345"/>
                    <a:pt x="88" y="319"/>
                  </a:cubicBezTo>
                  <a:cubicBezTo>
                    <a:pt x="87" y="294"/>
                    <a:pt x="85" y="268"/>
                    <a:pt x="85" y="242"/>
                  </a:cubicBezTo>
                  <a:cubicBezTo>
                    <a:pt x="104" y="268"/>
                    <a:pt x="123" y="293"/>
                    <a:pt x="144" y="318"/>
                  </a:cubicBezTo>
                  <a:cubicBezTo>
                    <a:pt x="179" y="361"/>
                    <a:pt x="216" y="401"/>
                    <a:pt x="255" y="439"/>
                  </a:cubicBezTo>
                  <a:cubicBezTo>
                    <a:pt x="270" y="452"/>
                    <a:pt x="284" y="468"/>
                    <a:pt x="306" y="466"/>
                  </a:cubicBezTo>
                  <a:cubicBezTo>
                    <a:pt x="316" y="465"/>
                    <a:pt x="326" y="460"/>
                    <a:pt x="332" y="451"/>
                  </a:cubicBezTo>
                  <a:cubicBezTo>
                    <a:pt x="339" y="440"/>
                    <a:pt x="335" y="426"/>
                    <a:pt x="330" y="414"/>
                  </a:cubicBezTo>
                  <a:cubicBezTo>
                    <a:pt x="325" y="403"/>
                    <a:pt x="320" y="391"/>
                    <a:pt x="317" y="3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34">
              <a:extLst>
                <a:ext uri="{FF2B5EF4-FFF2-40B4-BE49-F238E27FC236}">
                  <a16:creationId xmlns:a16="http://schemas.microsoft.com/office/drawing/2014/main" id="{15833D24-3039-4D0E-972C-31F873EDDBBE}"/>
                </a:ext>
              </a:extLst>
            </p:cNvPr>
            <p:cNvSpPr>
              <a:spLocks/>
            </p:cNvSpPr>
            <p:nvPr userDrawn="1"/>
          </p:nvSpPr>
          <p:spPr bwMode="auto">
            <a:xfrm>
              <a:off x="6117" y="3182"/>
              <a:ext cx="334" cy="563"/>
            </a:xfrm>
            <a:custGeom>
              <a:avLst/>
              <a:gdLst>
                <a:gd name="T0" fmla="*/ 264 w 280"/>
                <a:gd name="T1" fmla="*/ 224 h 471"/>
                <a:gd name="T2" fmla="*/ 204 w 280"/>
                <a:gd name="T3" fmla="*/ 208 h 471"/>
                <a:gd name="T4" fmla="*/ 119 w 280"/>
                <a:gd name="T5" fmla="*/ 221 h 471"/>
                <a:gd name="T6" fmla="*/ 92 w 280"/>
                <a:gd name="T7" fmla="*/ 234 h 471"/>
                <a:gd name="T8" fmla="*/ 87 w 280"/>
                <a:gd name="T9" fmla="*/ 265 h 471"/>
                <a:gd name="T10" fmla="*/ 151 w 280"/>
                <a:gd name="T11" fmla="*/ 277 h 471"/>
                <a:gd name="T12" fmla="*/ 213 w 280"/>
                <a:gd name="T13" fmla="*/ 267 h 471"/>
                <a:gd name="T14" fmla="*/ 216 w 280"/>
                <a:gd name="T15" fmla="*/ 267 h 471"/>
                <a:gd name="T16" fmla="*/ 219 w 280"/>
                <a:gd name="T17" fmla="*/ 297 h 471"/>
                <a:gd name="T18" fmla="*/ 211 w 280"/>
                <a:gd name="T19" fmla="*/ 356 h 471"/>
                <a:gd name="T20" fmla="*/ 128 w 280"/>
                <a:gd name="T21" fmla="*/ 403 h 471"/>
                <a:gd name="T22" fmla="*/ 83 w 280"/>
                <a:gd name="T23" fmla="*/ 375 h 471"/>
                <a:gd name="T24" fmla="*/ 66 w 280"/>
                <a:gd name="T25" fmla="*/ 318 h 471"/>
                <a:gd name="T26" fmla="*/ 72 w 280"/>
                <a:gd name="T27" fmla="*/ 235 h 471"/>
                <a:gd name="T28" fmla="*/ 93 w 280"/>
                <a:gd name="T29" fmla="*/ 150 h 471"/>
                <a:gd name="T30" fmla="*/ 109 w 280"/>
                <a:gd name="T31" fmla="*/ 110 h 471"/>
                <a:gd name="T32" fmla="*/ 130 w 280"/>
                <a:gd name="T33" fmla="*/ 75 h 471"/>
                <a:gd name="T34" fmla="*/ 136 w 280"/>
                <a:gd name="T35" fmla="*/ 68 h 471"/>
                <a:gd name="T36" fmla="*/ 145 w 280"/>
                <a:gd name="T37" fmla="*/ 64 h 471"/>
                <a:gd name="T38" fmla="*/ 150 w 280"/>
                <a:gd name="T39" fmla="*/ 67 h 471"/>
                <a:gd name="T40" fmla="*/ 176 w 280"/>
                <a:gd name="T41" fmla="*/ 95 h 471"/>
                <a:gd name="T42" fmla="*/ 177 w 280"/>
                <a:gd name="T43" fmla="*/ 97 h 471"/>
                <a:gd name="T44" fmla="*/ 177 w 280"/>
                <a:gd name="T45" fmla="*/ 99 h 471"/>
                <a:gd name="T46" fmla="*/ 179 w 280"/>
                <a:gd name="T47" fmla="*/ 121 h 471"/>
                <a:gd name="T48" fmla="*/ 191 w 280"/>
                <a:gd name="T49" fmla="*/ 135 h 471"/>
                <a:gd name="T50" fmla="*/ 225 w 280"/>
                <a:gd name="T51" fmla="*/ 133 h 471"/>
                <a:gd name="T52" fmla="*/ 237 w 280"/>
                <a:gd name="T53" fmla="*/ 81 h 471"/>
                <a:gd name="T54" fmla="*/ 203 w 280"/>
                <a:gd name="T55" fmla="*/ 33 h 471"/>
                <a:gd name="T56" fmla="*/ 160 w 280"/>
                <a:gd name="T57" fmla="*/ 4 h 471"/>
                <a:gd name="T58" fmla="*/ 109 w 280"/>
                <a:gd name="T59" fmla="*/ 14 h 471"/>
                <a:gd name="T60" fmla="*/ 45 w 280"/>
                <a:gd name="T61" fmla="*/ 108 h 471"/>
                <a:gd name="T62" fmla="*/ 18 w 280"/>
                <a:gd name="T63" fmla="*/ 194 h 471"/>
                <a:gd name="T64" fmla="*/ 6 w 280"/>
                <a:gd name="T65" fmla="*/ 333 h 471"/>
                <a:gd name="T66" fmla="*/ 25 w 280"/>
                <a:gd name="T67" fmla="*/ 397 h 471"/>
                <a:gd name="T68" fmla="*/ 72 w 280"/>
                <a:gd name="T69" fmla="*/ 444 h 471"/>
                <a:gd name="T70" fmla="*/ 112 w 280"/>
                <a:gd name="T71" fmla="*/ 461 h 471"/>
                <a:gd name="T72" fmla="*/ 241 w 280"/>
                <a:gd name="T73" fmla="*/ 422 h 471"/>
                <a:gd name="T74" fmla="*/ 259 w 280"/>
                <a:gd name="T75" fmla="*/ 397 h 471"/>
                <a:gd name="T76" fmla="*/ 280 w 280"/>
                <a:gd name="T77" fmla="*/ 308 h 471"/>
                <a:gd name="T78" fmla="*/ 276 w 280"/>
                <a:gd name="T79" fmla="*/ 259 h 471"/>
                <a:gd name="T80" fmla="*/ 264 w 280"/>
                <a:gd name="T81" fmla="*/ 22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471">
                  <a:moveTo>
                    <a:pt x="264" y="224"/>
                  </a:moveTo>
                  <a:cubicBezTo>
                    <a:pt x="250" y="204"/>
                    <a:pt x="226" y="205"/>
                    <a:pt x="204" y="208"/>
                  </a:cubicBezTo>
                  <a:cubicBezTo>
                    <a:pt x="176" y="212"/>
                    <a:pt x="148" y="216"/>
                    <a:pt x="119" y="221"/>
                  </a:cubicBezTo>
                  <a:cubicBezTo>
                    <a:pt x="109" y="223"/>
                    <a:pt x="99" y="225"/>
                    <a:pt x="92" y="234"/>
                  </a:cubicBezTo>
                  <a:cubicBezTo>
                    <a:pt x="84" y="242"/>
                    <a:pt x="82" y="255"/>
                    <a:pt x="87" y="265"/>
                  </a:cubicBezTo>
                  <a:cubicBezTo>
                    <a:pt x="98" y="292"/>
                    <a:pt x="130" y="281"/>
                    <a:pt x="151" y="277"/>
                  </a:cubicBezTo>
                  <a:cubicBezTo>
                    <a:pt x="172" y="274"/>
                    <a:pt x="192" y="269"/>
                    <a:pt x="213" y="267"/>
                  </a:cubicBezTo>
                  <a:cubicBezTo>
                    <a:pt x="214" y="267"/>
                    <a:pt x="215" y="267"/>
                    <a:pt x="216" y="267"/>
                  </a:cubicBezTo>
                  <a:cubicBezTo>
                    <a:pt x="218" y="277"/>
                    <a:pt x="219" y="287"/>
                    <a:pt x="219" y="297"/>
                  </a:cubicBezTo>
                  <a:cubicBezTo>
                    <a:pt x="220" y="318"/>
                    <a:pt x="219" y="337"/>
                    <a:pt x="211" y="356"/>
                  </a:cubicBezTo>
                  <a:cubicBezTo>
                    <a:pt x="199" y="390"/>
                    <a:pt x="163" y="411"/>
                    <a:pt x="128" y="403"/>
                  </a:cubicBezTo>
                  <a:cubicBezTo>
                    <a:pt x="110" y="400"/>
                    <a:pt x="94" y="389"/>
                    <a:pt x="83" y="375"/>
                  </a:cubicBezTo>
                  <a:cubicBezTo>
                    <a:pt x="71" y="359"/>
                    <a:pt x="67" y="338"/>
                    <a:pt x="66" y="318"/>
                  </a:cubicBezTo>
                  <a:cubicBezTo>
                    <a:pt x="64" y="289"/>
                    <a:pt x="67" y="262"/>
                    <a:pt x="72" y="235"/>
                  </a:cubicBezTo>
                  <a:cubicBezTo>
                    <a:pt x="77" y="206"/>
                    <a:pt x="84" y="178"/>
                    <a:pt x="93" y="150"/>
                  </a:cubicBezTo>
                  <a:cubicBezTo>
                    <a:pt x="98" y="136"/>
                    <a:pt x="103" y="123"/>
                    <a:pt x="109" y="110"/>
                  </a:cubicBezTo>
                  <a:cubicBezTo>
                    <a:pt x="115" y="98"/>
                    <a:pt x="121" y="85"/>
                    <a:pt x="130" y="75"/>
                  </a:cubicBezTo>
                  <a:cubicBezTo>
                    <a:pt x="132" y="72"/>
                    <a:pt x="134" y="70"/>
                    <a:pt x="136" y="68"/>
                  </a:cubicBezTo>
                  <a:cubicBezTo>
                    <a:pt x="139" y="66"/>
                    <a:pt x="142" y="64"/>
                    <a:pt x="145" y="64"/>
                  </a:cubicBezTo>
                  <a:cubicBezTo>
                    <a:pt x="147" y="65"/>
                    <a:pt x="148" y="66"/>
                    <a:pt x="150" y="67"/>
                  </a:cubicBezTo>
                  <a:cubicBezTo>
                    <a:pt x="160" y="75"/>
                    <a:pt x="169" y="84"/>
                    <a:pt x="176" y="95"/>
                  </a:cubicBezTo>
                  <a:cubicBezTo>
                    <a:pt x="177" y="95"/>
                    <a:pt x="177" y="96"/>
                    <a:pt x="177" y="97"/>
                  </a:cubicBezTo>
                  <a:cubicBezTo>
                    <a:pt x="178" y="98"/>
                    <a:pt x="177" y="98"/>
                    <a:pt x="177" y="99"/>
                  </a:cubicBezTo>
                  <a:cubicBezTo>
                    <a:pt x="176" y="107"/>
                    <a:pt x="175" y="113"/>
                    <a:pt x="179" y="121"/>
                  </a:cubicBezTo>
                  <a:cubicBezTo>
                    <a:pt x="182" y="126"/>
                    <a:pt x="186" y="131"/>
                    <a:pt x="191" y="135"/>
                  </a:cubicBezTo>
                  <a:cubicBezTo>
                    <a:pt x="202" y="142"/>
                    <a:pt x="215" y="141"/>
                    <a:pt x="225" y="133"/>
                  </a:cubicBezTo>
                  <a:cubicBezTo>
                    <a:pt x="240" y="120"/>
                    <a:pt x="243" y="99"/>
                    <a:pt x="237" y="81"/>
                  </a:cubicBezTo>
                  <a:cubicBezTo>
                    <a:pt x="230" y="63"/>
                    <a:pt x="217" y="47"/>
                    <a:pt x="203" y="33"/>
                  </a:cubicBezTo>
                  <a:cubicBezTo>
                    <a:pt x="191" y="22"/>
                    <a:pt x="177" y="9"/>
                    <a:pt x="160" y="4"/>
                  </a:cubicBezTo>
                  <a:cubicBezTo>
                    <a:pt x="143" y="0"/>
                    <a:pt x="124" y="4"/>
                    <a:pt x="109" y="14"/>
                  </a:cubicBezTo>
                  <a:cubicBezTo>
                    <a:pt x="76" y="35"/>
                    <a:pt x="58" y="73"/>
                    <a:pt x="45" y="108"/>
                  </a:cubicBezTo>
                  <a:cubicBezTo>
                    <a:pt x="33" y="136"/>
                    <a:pt x="25" y="165"/>
                    <a:pt x="18" y="194"/>
                  </a:cubicBezTo>
                  <a:cubicBezTo>
                    <a:pt x="8" y="239"/>
                    <a:pt x="0" y="286"/>
                    <a:pt x="6" y="333"/>
                  </a:cubicBezTo>
                  <a:cubicBezTo>
                    <a:pt x="8" y="355"/>
                    <a:pt x="14" y="378"/>
                    <a:pt x="25" y="397"/>
                  </a:cubicBezTo>
                  <a:cubicBezTo>
                    <a:pt x="36" y="416"/>
                    <a:pt x="53" y="433"/>
                    <a:pt x="72" y="444"/>
                  </a:cubicBezTo>
                  <a:cubicBezTo>
                    <a:pt x="84" y="452"/>
                    <a:pt x="98" y="458"/>
                    <a:pt x="112" y="461"/>
                  </a:cubicBezTo>
                  <a:cubicBezTo>
                    <a:pt x="158" y="471"/>
                    <a:pt x="209" y="457"/>
                    <a:pt x="241" y="422"/>
                  </a:cubicBezTo>
                  <a:cubicBezTo>
                    <a:pt x="248" y="415"/>
                    <a:pt x="254" y="406"/>
                    <a:pt x="259" y="397"/>
                  </a:cubicBezTo>
                  <a:cubicBezTo>
                    <a:pt x="274" y="370"/>
                    <a:pt x="280" y="338"/>
                    <a:pt x="280" y="308"/>
                  </a:cubicBezTo>
                  <a:cubicBezTo>
                    <a:pt x="280" y="291"/>
                    <a:pt x="278" y="275"/>
                    <a:pt x="276" y="259"/>
                  </a:cubicBezTo>
                  <a:cubicBezTo>
                    <a:pt x="274" y="247"/>
                    <a:pt x="271" y="234"/>
                    <a:pt x="264" y="2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35">
              <a:extLst>
                <a:ext uri="{FF2B5EF4-FFF2-40B4-BE49-F238E27FC236}">
                  <a16:creationId xmlns:a16="http://schemas.microsoft.com/office/drawing/2014/main" id="{B193E7EF-F07D-45D9-AB1C-22B3215B6E63}"/>
                </a:ext>
              </a:extLst>
            </p:cNvPr>
            <p:cNvSpPr>
              <a:spLocks/>
            </p:cNvSpPr>
            <p:nvPr userDrawn="1"/>
          </p:nvSpPr>
          <p:spPr bwMode="auto">
            <a:xfrm>
              <a:off x="6479" y="3225"/>
              <a:ext cx="378" cy="520"/>
            </a:xfrm>
            <a:custGeom>
              <a:avLst/>
              <a:gdLst>
                <a:gd name="T0" fmla="*/ 10 w 316"/>
                <a:gd name="T1" fmla="*/ 32 h 435"/>
                <a:gd name="T2" fmla="*/ 12 w 316"/>
                <a:gd name="T3" fmla="*/ 47 h 435"/>
                <a:gd name="T4" fmla="*/ 13 w 316"/>
                <a:gd name="T5" fmla="*/ 62 h 435"/>
                <a:gd name="T6" fmla="*/ 14 w 316"/>
                <a:gd name="T7" fmla="*/ 94 h 435"/>
                <a:gd name="T8" fmla="*/ 14 w 316"/>
                <a:gd name="T9" fmla="*/ 138 h 435"/>
                <a:gd name="T10" fmla="*/ 13 w 316"/>
                <a:gd name="T11" fmla="*/ 154 h 435"/>
                <a:gd name="T12" fmla="*/ 11 w 316"/>
                <a:gd name="T13" fmla="*/ 156 h 435"/>
                <a:gd name="T14" fmla="*/ 12 w 316"/>
                <a:gd name="T15" fmla="*/ 200 h 435"/>
                <a:gd name="T16" fmla="*/ 15 w 316"/>
                <a:gd name="T17" fmla="*/ 285 h 435"/>
                <a:gd name="T18" fmla="*/ 19 w 316"/>
                <a:gd name="T19" fmla="*/ 359 h 435"/>
                <a:gd name="T20" fmla="*/ 58 w 316"/>
                <a:gd name="T21" fmla="*/ 431 h 435"/>
                <a:gd name="T22" fmla="*/ 84 w 316"/>
                <a:gd name="T23" fmla="*/ 417 h 435"/>
                <a:gd name="T24" fmla="*/ 119 w 316"/>
                <a:gd name="T25" fmla="*/ 414 h 435"/>
                <a:gd name="T26" fmla="*/ 187 w 316"/>
                <a:gd name="T27" fmla="*/ 409 h 435"/>
                <a:gd name="T28" fmla="*/ 241 w 316"/>
                <a:gd name="T29" fmla="*/ 408 h 435"/>
                <a:gd name="T30" fmla="*/ 290 w 316"/>
                <a:gd name="T31" fmla="*/ 406 h 435"/>
                <a:gd name="T32" fmla="*/ 314 w 316"/>
                <a:gd name="T33" fmla="*/ 378 h 435"/>
                <a:gd name="T34" fmla="*/ 289 w 316"/>
                <a:gd name="T35" fmla="*/ 346 h 435"/>
                <a:gd name="T36" fmla="*/ 230 w 316"/>
                <a:gd name="T37" fmla="*/ 345 h 435"/>
                <a:gd name="T38" fmla="*/ 78 w 316"/>
                <a:gd name="T39" fmla="*/ 354 h 435"/>
                <a:gd name="T40" fmla="*/ 75 w 316"/>
                <a:gd name="T41" fmla="*/ 278 h 435"/>
                <a:gd name="T42" fmla="*/ 73 w 316"/>
                <a:gd name="T43" fmla="*/ 203 h 435"/>
                <a:gd name="T44" fmla="*/ 81 w 316"/>
                <a:gd name="T45" fmla="*/ 202 h 435"/>
                <a:gd name="T46" fmla="*/ 158 w 316"/>
                <a:gd name="T47" fmla="*/ 198 h 435"/>
                <a:gd name="T48" fmla="*/ 197 w 316"/>
                <a:gd name="T49" fmla="*/ 197 h 435"/>
                <a:gd name="T50" fmla="*/ 233 w 316"/>
                <a:gd name="T51" fmla="*/ 195 h 435"/>
                <a:gd name="T52" fmla="*/ 254 w 316"/>
                <a:gd name="T53" fmla="*/ 166 h 435"/>
                <a:gd name="T54" fmla="*/ 248 w 316"/>
                <a:gd name="T55" fmla="*/ 147 h 435"/>
                <a:gd name="T56" fmla="*/ 213 w 316"/>
                <a:gd name="T57" fmla="*/ 136 h 435"/>
                <a:gd name="T58" fmla="*/ 110 w 316"/>
                <a:gd name="T59" fmla="*/ 140 h 435"/>
                <a:gd name="T60" fmla="*/ 74 w 316"/>
                <a:gd name="T61" fmla="*/ 142 h 435"/>
                <a:gd name="T62" fmla="*/ 75 w 316"/>
                <a:gd name="T63" fmla="*/ 122 h 435"/>
                <a:gd name="T64" fmla="*/ 74 w 316"/>
                <a:gd name="T65" fmla="*/ 89 h 435"/>
                <a:gd name="T66" fmla="*/ 74 w 316"/>
                <a:gd name="T67" fmla="*/ 66 h 435"/>
                <a:gd name="T68" fmla="*/ 121 w 316"/>
                <a:gd name="T69" fmla="*/ 65 h 435"/>
                <a:gd name="T70" fmla="*/ 175 w 316"/>
                <a:gd name="T71" fmla="*/ 64 h 435"/>
                <a:gd name="T72" fmla="*/ 221 w 316"/>
                <a:gd name="T73" fmla="*/ 64 h 435"/>
                <a:gd name="T74" fmla="*/ 250 w 316"/>
                <a:gd name="T75" fmla="*/ 52 h 435"/>
                <a:gd name="T76" fmla="*/ 235 w 316"/>
                <a:gd name="T77" fmla="*/ 5 h 435"/>
                <a:gd name="T78" fmla="*/ 200 w 316"/>
                <a:gd name="T79" fmla="*/ 3 h 435"/>
                <a:gd name="T80" fmla="*/ 135 w 316"/>
                <a:gd name="T81" fmla="*/ 4 h 435"/>
                <a:gd name="T82" fmla="*/ 74 w 316"/>
                <a:gd name="T83" fmla="*/ 5 h 435"/>
                <a:gd name="T84" fmla="*/ 53 w 316"/>
                <a:gd name="T85" fmla="*/ 3 h 435"/>
                <a:gd name="T86" fmla="*/ 20 w 316"/>
                <a:gd name="T87" fmla="*/ 12 h 435"/>
                <a:gd name="T88" fmla="*/ 10 w 316"/>
                <a:gd name="T89" fmla="*/ 3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6" h="435">
                  <a:moveTo>
                    <a:pt x="10" y="32"/>
                  </a:moveTo>
                  <a:cubicBezTo>
                    <a:pt x="10" y="37"/>
                    <a:pt x="11" y="42"/>
                    <a:pt x="12" y="47"/>
                  </a:cubicBezTo>
                  <a:cubicBezTo>
                    <a:pt x="12" y="52"/>
                    <a:pt x="13" y="57"/>
                    <a:pt x="13" y="62"/>
                  </a:cubicBezTo>
                  <a:cubicBezTo>
                    <a:pt x="13" y="73"/>
                    <a:pt x="14" y="83"/>
                    <a:pt x="14" y="94"/>
                  </a:cubicBezTo>
                  <a:cubicBezTo>
                    <a:pt x="14" y="109"/>
                    <a:pt x="15" y="124"/>
                    <a:pt x="14" y="138"/>
                  </a:cubicBezTo>
                  <a:cubicBezTo>
                    <a:pt x="13" y="143"/>
                    <a:pt x="13" y="149"/>
                    <a:pt x="13" y="154"/>
                  </a:cubicBezTo>
                  <a:lnTo>
                    <a:pt x="11" y="156"/>
                  </a:lnTo>
                  <a:cubicBezTo>
                    <a:pt x="0" y="168"/>
                    <a:pt x="1" y="189"/>
                    <a:pt x="12" y="200"/>
                  </a:cubicBezTo>
                  <a:cubicBezTo>
                    <a:pt x="13" y="228"/>
                    <a:pt x="14" y="256"/>
                    <a:pt x="15" y="285"/>
                  </a:cubicBezTo>
                  <a:cubicBezTo>
                    <a:pt x="15" y="309"/>
                    <a:pt x="16" y="334"/>
                    <a:pt x="19" y="359"/>
                  </a:cubicBezTo>
                  <a:cubicBezTo>
                    <a:pt x="21" y="385"/>
                    <a:pt x="19" y="435"/>
                    <a:pt x="58" y="431"/>
                  </a:cubicBezTo>
                  <a:cubicBezTo>
                    <a:pt x="68" y="430"/>
                    <a:pt x="78" y="425"/>
                    <a:pt x="84" y="417"/>
                  </a:cubicBezTo>
                  <a:cubicBezTo>
                    <a:pt x="84" y="417"/>
                    <a:pt x="108" y="415"/>
                    <a:pt x="119" y="414"/>
                  </a:cubicBezTo>
                  <a:cubicBezTo>
                    <a:pt x="141" y="411"/>
                    <a:pt x="164" y="410"/>
                    <a:pt x="187" y="409"/>
                  </a:cubicBezTo>
                  <a:cubicBezTo>
                    <a:pt x="205" y="408"/>
                    <a:pt x="223" y="408"/>
                    <a:pt x="241" y="408"/>
                  </a:cubicBezTo>
                  <a:cubicBezTo>
                    <a:pt x="257" y="408"/>
                    <a:pt x="275" y="410"/>
                    <a:pt x="290" y="406"/>
                  </a:cubicBezTo>
                  <a:cubicBezTo>
                    <a:pt x="302" y="402"/>
                    <a:pt x="312" y="390"/>
                    <a:pt x="314" y="378"/>
                  </a:cubicBezTo>
                  <a:cubicBezTo>
                    <a:pt x="316" y="361"/>
                    <a:pt x="305" y="349"/>
                    <a:pt x="289" y="346"/>
                  </a:cubicBezTo>
                  <a:cubicBezTo>
                    <a:pt x="270" y="342"/>
                    <a:pt x="250" y="344"/>
                    <a:pt x="230" y="345"/>
                  </a:cubicBezTo>
                  <a:cubicBezTo>
                    <a:pt x="225" y="345"/>
                    <a:pt x="124" y="350"/>
                    <a:pt x="78" y="354"/>
                  </a:cubicBezTo>
                  <a:cubicBezTo>
                    <a:pt x="77" y="328"/>
                    <a:pt x="75" y="303"/>
                    <a:pt x="75" y="278"/>
                  </a:cubicBezTo>
                  <a:cubicBezTo>
                    <a:pt x="74" y="252"/>
                    <a:pt x="73" y="228"/>
                    <a:pt x="73" y="203"/>
                  </a:cubicBezTo>
                  <a:cubicBezTo>
                    <a:pt x="76" y="202"/>
                    <a:pt x="78" y="202"/>
                    <a:pt x="81" y="202"/>
                  </a:cubicBezTo>
                  <a:cubicBezTo>
                    <a:pt x="106" y="201"/>
                    <a:pt x="132" y="199"/>
                    <a:pt x="158" y="198"/>
                  </a:cubicBezTo>
                  <a:cubicBezTo>
                    <a:pt x="171" y="197"/>
                    <a:pt x="184" y="197"/>
                    <a:pt x="197" y="197"/>
                  </a:cubicBezTo>
                  <a:cubicBezTo>
                    <a:pt x="209" y="198"/>
                    <a:pt x="222" y="199"/>
                    <a:pt x="233" y="195"/>
                  </a:cubicBezTo>
                  <a:cubicBezTo>
                    <a:pt x="245" y="190"/>
                    <a:pt x="254" y="179"/>
                    <a:pt x="254" y="166"/>
                  </a:cubicBezTo>
                  <a:cubicBezTo>
                    <a:pt x="255" y="159"/>
                    <a:pt x="253" y="152"/>
                    <a:pt x="248" y="147"/>
                  </a:cubicBezTo>
                  <a:cubicBezTo>
                    <a:pt x="239" y="137"/>
                    <a:pt x="225" y="136"/>
                    <a:pt x="213" y="136"/>
                  </a:cubicBezTo>
                  <a:cubicBezTo>
                    <a:pt x="179" y="136"/>
                    <a:pt x="144" y="137"/>
                    <a:pt x="110" y="140"/>
                  </a:cubicBezTo>
                  <a:cubicBezTo>
                    <a:pt x="98" y="141"/>
                    <a:pt x="86" y="141"/>
                    <a:pt x="74" y="142"/>
                  </a:cubicBezTo>
                  <a:cubicBezTo>
                    <a:pt x="76" y="142"/>
                    <a:pt x="75" y="124"/>
                    <a:pt x="75" y="122"/>
                  </a:cubicBezTo>
                  <a:cubicBezTo>
                    <a:pt x="75" y="111"/>
                    <a:pt x="74" y="100"/>
                    <a:pt x="74" y="89"/>
                  </a:cubicBezTo>
                  <a:cubicBezTo>
                    <a:pt x="74" y="82"/>
                    <a:pt x="75" y="74"/>
                    <a:pt x="74" y="66"/>
                  </a:cubicBezTo>
                  <a:cubicBezTo>
                    <a:pt x="74" y="68"/>
                    <a:pt x="117" y="65"/>
                    <a:pt x="121" y="65"/>
                  </a:cubicBezTo>
                  <a:cubicBezTo>
                    <a:pt x="139" y="64"/>
                    <a:pt x="157" y="64"/>
                    <a:pt x="175" y="64"/>
                  </a:cubicBezTo>
                  <a:cubicBezTo>
                    <a:pt x="190" y="64"/>
                    <a:pt x="206" y="65"/>
                    <a:pt x="221" y="64"/>
                  </a:cubicBezTo>
                  <a:cubicBezTo>
                    <a:pt x="232" y="64"/>
                    <a:pt x="243" y="60"/>
                    <a:pt x="250" y="52"/>
                  </a:cubicBezTo>
                  <a:cubicBezTo>
                    <a:pt x="263" y="37"/>
                    <a:pt x="253" y="13"/>
                    <a:pt x="235" y="5"/>
                  </a:cubicBezTo>
                  <a:cubicBezTo>
                    <a:pt x="224" y="1"/>
                    <a:pt x="211" y="3"/>
                    <a:pt x="200" y="3"/>
                  </a:cubicBezTo>
                  <a:cubicBezTo>
                    <a:pt x="178" y="3"/>
                    <a:pt x="157" y="3"/>
                    <a:pt x="135" y="4"/>
                  </a:cubicBezTo>
                  <a:cubicBezTo>
                    <a:pt x="115" y="4"/>
                    <a:pt x="94" y="6"/>
                    <a:pt x="74" y="5"/>
                  </a:cubicBezTo>
                  <a:cubicBezTo>
                    <a:pt x="67" y="5"/>
                    <a:pt x="60" y="4"/>
                    <a:pt x="53" y="3"/>
                  </a:cubicBezTo>
                  <a:cubicBezTo>
                    <a:pt x="41" y="0"/>
                    <a:pt x="28" y="3"/>
                    <a:pt x="20" y="12"/>
                  </a:cubicBezTo>
                  <a:cubicBezTo>
                    <a:pt x="15" y="17"/>
                    <a:pt x="11" y="24"/>
                    <a:pt x="10"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36">
              <a:extLst>
                <a:ext uri="{FF2B5EF4-FFF2-40B4-BE49-F238E27FC236}">
                  <a16:creationId xmlns:a16="http://schemas.microsoft.com/office/drawing/2014/main" id="{D3740C52-0A25-48B0-A435-528CFC2031F6}"/>
                </a:ext>
              </a:extLst>
            </p:cNvPr>
            <p:cNvSpPr>
              <a:spLocks noEditPoints="1"/>
            </p:cNvSpPr>
            <p:nvPr userDrawn="1"/>
          </p:nvSpPr>
          <p:spPr bwMode="auto">
            <a:xfrm>
              <a:off x="3887" y="1976"/>
              <a:ext cx="440" cy="587"/>
            </a:xfrm>
            <a:custGeom>
              <a:avLst/>
              <a:gdLst>
                <a:gd name="T0" fmla="*/ 181 w 368"/>
                <a:gd name="T1" fmla="*/ 254 h 491"/>
                <a:gd name="T2" fmla="*/ 109 w 368"/>
                <a:gd name="T3" fmla="*/ 171 h 491"/>
                <a:gd name="T4" fmla="*/ 181 w 368"/>
                <a:gd name="T5" fmla="*/ 88 h 491"/>
                <a:gd name="T6" fmla="*/ 252 w 368"/>
                <a:gd name="T7" fmla="*/ 171 h 491"/>
                <a:gd name="T8" fmla="*/ 181 w 368"/>
                <a:gd name="T9" fmla="*/ 254 h 491"/>
                <a:gd name="T10" fmla="*/ 252 w 368"/>
                <a:gd name="T11" fmla="*/ 47 h 491"/>
                <a:gd name="T12" fmla="*/ 149 w 368"/>
                <a:gd name="T13" fmla="*/ 0 h 491"/>
                <a:gd name="T14" fmla="*/ 0 w 368"/>
                <a:gd name="T15" fmla="*/ 168 h 491"/>
                <a:gd name="T16" fmla="*/ 151 w 368"/>
                <a:gd name="T17" fmla="*/ 339 h 491"/>
                <a:gd name="T18" fmla="*/ 252 w 368"/>
                <a:gd name="T19" fmla="*/ 293 h 491"/>
                <a:gd name="T20" fmla="*/ 252 w 368"/>
                <a:gd name="T21" fmla="*/ 331 h 491"/>
                <a:gd name="T22" fmla="*/ 167 w 368"/>
                <a:gd name="T23" fmla="*/ 399 h 491"/>
                <a:gd name="T24" fmla="*/ 57 w 368"/>
                <a:gd name="T25" fmla="*/ 364 h 491"/>
                <a:gd name="T26" fmla="*/ 17 w 368"/>
                <a:gd name="T27" fmla="*/ 445 h 491"/>
                <a:gd name="T28" fmla="*/ 176 w 368"/>
                <a:gd name="T29" fmla="*/ 491 h 491"/>
                <a:gd name="T30" fmla="*/ 368 w 368"/>
                <a:gd name="T31" fmla="*/ 327 h 491"/>
                <a:gd name="T32" fmla="*/ 368 w 368"/>
                <a:gd name="T33" fmla="*/ 4 h 491"/>
                <a:gd name="T34" fmla="*/ 252 w 368"/>
                <a:gd name="T35" fmla="*/ 4 h 491"/>
                <a:gd name="T36" fmla="*/ 252 w 368"/>
                <a:gd name="T37" fmla="*/ 4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8" h="491">
                  <a:moveTo>
                    <a:pt x="181" y="254"/>
                  </a:moveTo>
                  <a:cubicBezTo>
                    <a:pt x="138" y="254"/>
                    <a:pt x="109" y="220"/>
                    <a:pt x="109" y="171"/>
                  </a:cubicBezTo>
                  <a:cubicBezTo>
                    <a:pt x="109" y="122"/>
                    <a:pt x="138" y="88"/>
                    <a:pt x="181" y="88"/>
                  </a:cubicBezTo>
                  <a:cubicBezTo>
                    <a:pt x="223" y="88"/>
                    <a:pt x="252" y="121"/>
                    <a:pt x="252" y="171"/>
                  </a:cubicBezTo>
                  <a:cubicBezTo>
                    <a:pt x="252" y="220"/>
                    <a:pt x="223" y="254"/>
                    <a:pt x="181" y="254"/>
                  </a:cubicBezTo>
                  <a:close/>
                  <a:moveTo>
                    <a:pt x="252" y="47"/>
                  </a:moveTo>
                  <a:cubicBezTo>
                    <a:pt x="229" y="17"/>
                    <a:pt x="193" y="0"/>
                    <a:pt x="149" y="0"/>
                  </a:cubicBezTo>
                  <a:cubicBezTo>
                    <a:pt x="61" y="0"/>
                    <a:pt x="0" y="67"/>
                    <a:pt x="0" y="168"/>
                  </a:cubicBezTo>
                  <a:cubicBezTo>
                    <a:pt x="0" y="271"/>
                    <a:pt x="63" y="339"/>
                    <a:pt x="151" y="339"/>
                  </a:cubicBezTo>
                  <a:cubicBezTo>
                    <a:pt x="195" y="339"/>
                    <a:pt x="229" y="323"/>
                    <a:pt x="252" y="293"/>
                  </a:cubicBezTo>
                  <a:lnTo>
                    <a:pt x="252" y="331"/>
                  </a:lnTo>
                  <a:cubicBezTo>
                    <a:pt x="252" y="372"/>
                    <a:pt x="220" y="399"/>
                    <a:pt x="167" y="399"/>
                  </a:cubicBezTo>
                  <a:cubicBezTo>
                    <a:pt x="129" y="399"/>
                    <a:pt x="90" y="386"/>
                    <a:pt x="57" y="364"/>
                  </a:cubicBezTo>
                  <a:lnTo>
                    <a:pt x="17" y="445"/>
                  </a:lnTo>
                  <a:cubicBezTo>
                    <a:pt x="57" y="471"/>
                    <a:pt x="113" y="491"/>
                    <a:pt x="176" y="491"/>
                  </a:cubicBezTo>
                  <a:cubicBezTo>
                    <a:pt x="290" y="491"/>
                    <a:pt x="368" y="428"/>
                    <a:pt x="368" y="327"/>
                  </a:cubicBezTo>
                  <a:lnTo>
                    <a:pt x="368" y="4"/>
                  </a:lnTo>
                  <a:lnTo>
                    <a:pt x="252" y="4"/>
                  </a:lnTo>
                  <a:lnTo>
                    <a:pt x="252"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37">
              <a:extLst>
                <a:ext uri="{FF2B5EF4-FFF2-40B4-BE49-F238E27FC236}">
                  <a16:creationId xmlns:a16="http://schemas.microsoft.com/office/drawing/2014/main" id="{8D0C9961-5750-4215-A33E-8D406DE4057B}"/>
                </a:ext>
              </a:extLst>
            </p:cNvPr>
            <p:cNvSpPr>
              <a:spLocks noEditPoints="1"/>
            </p:cNvSpPr>
            <p:nvPr userDrawn="1"/>
          </p:nvSpPr>
          <p:spPr bwMode="auto">
            <a:xfrm>
              <a:off x="4697" y="1976"/>
              <a:ext cx="443" cy="434"/>
            </a:xfrm>
            <a:custGeom>
              <a:avLst/>
              <a:gdLst>
                <a:gd name="T0" fmla="*/ 114 w 371"/>
                <a:gd name="T1" fmla="*/ 150 h 363"/>
                <a:gd name="T2" fmla="*/ 185 w 371"/>
                <a:gd name="T3" fmla="*/ 82 h 363"/>
                <a:gd name="T4" fmla="*/ 251 w 371"/>
                <a:gd name="T5" fmla="*/ 150 h 363"/>
                <a:gd name="T6" fmla="*/ 114 w 371"/>
                <a:gd name="T7" fmla="*/ 150 h 363"/>
                <a:gd name="T8" fmla="*/ 184 w 371"/>
                <a:gd name="T9" fmla="*/ 0 h 363"/>
                <a:gd name="T10" fmla="*/ 0 w 371"/>
                <a:gd name="T11" fmla="*/ 183 h 363"/>
                <a:gd name="T12" fmla="*/ 187 w 371"/>
                <a:gd name="T13" fmla="*/ 363 h 363"/>
                <a:gd name="T14" fmla="*/ 342 w 371"/>
                <a:gd name="T15" fmla="*/ 300 h 363"/>
                <a:gd name="T16" fmla="*/ 281 w 371"/>
                <a:gd name="T17" fmla="*/ 239 h 363"/>
                <a:gd name="T18" fmla="*/ 198 w 371"/>
                <a:gd name="T19" fmla="*/ 275 h 363"/>
                <a:gd name="T20" fmla="*/ 117 w 371"/>
                <a:gd name="T21" fmla="*/ 213 h 363"/>
                <a:gd name="T22" fmla="*/ 364 w 371"/>
                <a:gd name="T23" fmla="*/ 213 h 363"/>
                <a:gd name="T24" fmla="*/ 184 w 371"/>
                <a:gd name="T25"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63">
                  <a:moveTo>
                    <a:pt x="114" y="150"/>
                  </a:moveTo>
                  <a:cubicBezTo>
                    <a:pt x="122" y="110"/>
                    <a:pt x="147" y="82"/>
                    <a:pt x="185" y="82"/>
                  </a:cubicBezTo>
                  <a:cubicBezTo>
                    <a:pt x="225" y="82"/>
                    <a:pt x="251" y="110"/>
                    <a:pt x="251" y="150"/>
                  </a:cubicBezTo>
                  <a:lnTo>
                    <a:pt x="114" y="150"/>
                  </a:lnTo>
                  <a:close/>
                  <a:moveTo>
                    <a:pt x="184" y="0"/>
                  </a:moveTo>
                  <a:cubicBezTo>
                    <a:pt x="74" y="0"/>
                    <a:pt x="0" y="73"/>
                    <a:pt x="0" y="183"/>
                  </a:cubicBezTo>
                  <a:cubicBezTo>
                    <a:pt x="0" y="291"/>
                    <a:pt x="71" y="363"/>
                    <a:pt x="187" y="363"/>
                  </a:cubicBezTo>
                  <a:cubicBezTo>
                    <a:pt x="253" y="363"/>
                    <a:pt x="306" y="340"/>
                    <a:pt x="342" y="300"/>
                  </a:cubicBezTo>
                  <a:lnTo>
                    <a:pt x="281" y="239"/>
                  </a:lnTo>
                  <a:cubicBezTo>
                    <a:pt x="257" y="262"/>
                    <a:pt x="228" y="275"/>
                    <a:pt x="198" y="275"/>
                  </a:cubicBezTo>
                  <a:cubicBezTo>
                    <a:pt x="158" y="275"/>
                    <a:pt x="128" y="253"/>
                    <a:pt x="117" y="213"/>
                  </a:cubicBezTo>
                  <a:lnTo>
                    <a:pt x="364" y="213"/>
                  </a:lnTo>
                  <a:cubicBezTo>
                    <a:pt x="371" y="83"/>
                    <a:pt x="308" y="0"/>
                    <a:pt x="1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38">
              <a:extLst>
                <a:ext uri="{FF2B5EF4-FFF2-40B4-BE49-F238E27FC236}">
                  <a16:creationId xmlns:a16="http://schemas.microsoft.com/office/drawing/2014/main" id="{1DB7AE05-1DE4-46BD-B1DC-181EF512D834}"/>
                </a:ext>
              </a:extLst>
            </p:cNvPr>
            <p:cNvSpPr>
              <a:spLocks/>
            </p:cNvSpPr>
            <p:nvPr userDrawn="1"/>
          </p:nvSpPr>
          <p:spPr bwMode="auto">
            <a:xfrm>
              <a:off x="5184" y="1823"/>
              <a:ext cx="437" cy="583"/>
            </a:xfrm>
            <a:custGeom>
              <a:avLst/>
              <a:gdLst>
                <a:gd name="T0" fmla="*/ 434 w 437"/>
                <a:gd name="T1" fmla="*/ 158 h 583"/>
                <a:gd name="T2" fmla="*/ 275 w 437"/>
                <a:gd name="T3" fmla="*/ 158 h 583"/>
                <a:gd name="T4" fmla="*/ 140 w 437"/>
                <a:gd name="T5" fmla="*/ 302 h 583"/>
                <a:gd name="T6" fmla="*/ 140 w 437"/>
                <a:gd name="T7" fmla="*/ 0 h 583"/>
                <a:gd name="T8" fmla="*/ 0 w 437"/>
                <a:gd name="T9" fmla="*/ 0 h 583"/>
                <a:gd name="T10" fmla="*/ 0 w 437"/>
                <a:gd name="T11" fmla="*/ 583 h 583"/>
                <a:gd name="T12" fmla="*/ 140 w 437"/>
                <a:gd name="T13" fmla="*/ 583 h 583"/>
                <a:gd name="T14" fmla="*/ 140 w 437"/>
                <a:gd name="T15" fmla="*/ 467 h 583"/>
                <a:gd name="T16" fmla="*/ 183 w 437"/>
                <a:gd name="T17" fmla="*/ 422 h 583"/>
                <a:gd name="T18" fmla="*/ 273 w 437"/>
                <a:gd name="T19" fmla="*/ 583 h 583"/>
                <a:gd name="T20" fmla="*/ 437 w 437"/>
                <a:gd name="T21" fmla="*/ 583 h 583"/>
                <a:gd name="T22" fmla="*/ 279 w 437"/>
                <a:gd name="T23" fmla="*/ 322 h 583"/>
                <a:gd name="T24" fmla="*/ 434 w 437"/>
                <a:gd name="T25" fmla="*/ 158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83">
                  <a:moveTo>
                    <a:pt x="434" y="158"/>
                  </a:moveTo>
                  <a:lnTo>
                    <a:pt x="275" y="158"/>
                  </a:lnTo>
                  <a:lnTo>
                    <a:pt x="140" y="302"/>
                  </a:lnTo>
                  <a:lnTo>
                    <a:pt x="140" y="0"/>
                  </a:lnTo>
                  <a:lnTo>
                    <a:pt x="0" y="0"/>
                  </a:lnTo>
                  <a:lnTo>
                    <a:pt x="0" y="583"/>
                  </a:lnTo>
                  <a:lnTo>
                    <a:pt x="140" y="583"/>
                  </a:lnTo>
                  <a:lnTo>
                    <a:pt x="140" y="467"/>
                  </a:lnTo>
                  <a:lnTo>
                    <a:pt x="183" y="422"/>
                  </a:lnTo>
                  <a:lnTo>
                    <a:pt x="273" y="583"/>
                  </a:lnTo>
                  <a:lnTo>
                    <a:pt x="437" y="583"/>
                  </a:lnTo>
                  <a:lnTo>
                    <a:pt x="279" y="322"/>
                  </a:lnTo>
                  <a:lnTo>
                    <a:pt x="43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39">
              <a:extLst>
                <a:ext uri="{FF2B5EF4-FFF2-40B4-BE49-F238E27FC236}">
                  <a16:creationId xmlns:a16="http://schemas.microsoft.com/office/drawing/2014/main" id="{9EB30A3B-C82C-4313-99B4-01BA9006DDC0}"/>
                </a:ext>
              </a:extLst>
            </p:cNvPr>
            <p:cNvSpPr>
              <a:spLocks noEditPoints="1"/>
            </p:cNvSpPr>
            <p:nvPr userDrawn="1"/>
          </p:nvSpPr>
          <p:spPr bwMode="auto">
            <a:xfrm>
              <a:off x="5606" y="1976"/>
              <a:ext cx="464" cy="434"/>
            </a:xfrm>
            <a:custGeom>
              <a:avLst/>
              <a:gdLst>
                <a:gd name="T0" fmla="*/ 194 w 388"/>
                <a:gd name="T1" fmla="*/ 271 h 363"/>
                <a:gd name="T2" fmla="*/ 118 w 388"/>
                <a:gd name="T3" fmla="*/ 182 h 363"/>
                <a:gd name="T4" fmla="*/ 194 w 388"/>
                <a:gd name="T5" fmla="*/ 94 h 363"/>
                <a:gd name="T6" fmla="*/ 271 w 388"/>
                <a:gd name="T7" fmla="*/ 182 h 363"/>
                <a:gd name="T8" fmla="*/ 194 w 388"/>
                <a:gd name="T9" fmla="*/ 271 h 363"/>
                <a:gd name="T10" fmla="*/ 194 w 388"/>
                <a:gd name="T11" fmla="*/ 0 h 363"/>
                <a:gd name="T12" fmla="*/ 0 w 388"/>
                <a:gd name="T13" fmla="*/ 181 h 363"/>
                <a:gd name="T14" fmla="*/ 194 w 388"/>
                <a:gd name="T15" fmla="*/ 363 h 363"/>
                <a:gd name="T16" fmla="*/ 388 w 388"/>
                <a:gd name="T17" fmla="*/ 181 h 363"/>
                <a:gd name="T18" fmla="*/ 194 w 388"/>
                <a:gd name="T19"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8" h="363">
                  <a:moveTo>
                    <a:pt x="194" y="271"/>
                  </a:moveTo>
                  <a:cubicBezTo>
                    <a:pt x="149" y="271"/>
                    <a:pt x="118" y="235"/>
                    <a:pt x="118" y="182"/>
                  </a:cubicBezTo>
                  <a:cubicBezTo>
                    <a:pt x="118" y="130"/>
                    <a:pt x="149" y="94"/>
                    <a:pt x="194" y="94"/>
                  </a:cubicBezTo>
                  <a:cubicBezTo>
                    <a:pt x="240" y="94"/>
                    <a:pt x="271" y="130"/>
                    <a:pt x="271" y="182"/>
                  </a:cubicBezTo>
                  <a:cubicBezTo>
                    <a:pt x="271" y="235"/>
                    <a:pt x="240" y="271"/>
                    <a:pt x="194" y="271"/>
                  </a:cubicBezTo>
                  <a:close/>
                  <a:moveTo>
                    <a:pt x="194" y="0"/>
                  </a:moveTo>
                  <a:cubicBezTo>
                    <a:pt x="77" y="0"/>
                    <a:pt x="0" y="72"/>
                    <a:pt x="0" y="181"/>
                  </a:cubicBezTo>
                  <a:cubicBezTo>
                    <a:pt x="0" y="291"/>
                    <a:pt x="77" y="363"/>
                    <a:pt x="194" y="363"/>
                  </a:cubicBezTo>
                  <a:cubicBezTo>
                    <a:pt x="311" y="363"/>
                    <a:pt x="388" y="291"/>
                    <a:pt x="388" y="181"/>
                  </a:cubicBezTo>
                  <a:cubicBezTo>
                    <a:pt x="388" y="72"/>
                    <a:pt x="311" y="0"/>
                    <a:pt x="19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40">
              <a:extLst>
                <a:ext uri="{FF2B5EF4-FFF2-40B4-BE49-F238E27FC236}">
                  <a16:creationId xmlns:a16="http://schemas.microsoft.com/office/drawing/2014/main" id="{68E3F7A8-890C-4C55-B7DD-541333CFAE3B}"/>
                </a:ext>
              </a:extLst>
            </p:cNvPr>
            <p:cNvSpPr>
              <a:spLocks/>
            </p:cNvSpPr>
            <p:nvPr userDrawn="1"/>
          </p:nvSpPr>
          <p:spPr bwMode="auto">
            <a:xfrm>
              <a:off x="4408" y="1975"/>
              <a:ext cx="277" cy="431"/>
            </a:xfrm>
            <a:custGeom>
              <a:avLst/>
              <a:gdLst>
                <a:gd name="T0" fmla="*/ 116 w 231"/>
                <a:gd name="T1" fmla="*/ 64 h 360"/>
                <a:gd name="T2" fmla="*/ 116 w 231"/>
                <a:gd name="T3" fmla="*/ 5 h 360"/>
                <a:gd name="T4" fmla="*/ 0 w 231"/>
                <a:gd name="T5" fmla="*/ 5 h 360"/>
                <a:gd name="T6" fmla="*/ 0 w 231"/>
                <a:gd name="T7" fmla="*/ 360 h 360"/>
                <a:gd name="T8" fmla="*/ 116 w 231"/>
                <a:gd name="T9" fmla="*/ 360 h 360"/>
                <a:gd name="T10" fmla="*/ 116 w 231"/>
                <a:gd name="T11" fmla="*/ 179 h 360"/>
                <a:gd name="T12" fmla="*/ 231 w 231"/>
                <a:gd name="T13" fmla="*/ 107 h 360"/>
                <a:gd name="T14" fmla="*/ 231 w 231"/>
                <a:gd name="T15" fmla="*/ 0 h 360"/>
                <a:gd name="T16" fmla="*/ 116 w 231"/>
                <a:gd name="T17" fmla="*/ 6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360">
                  <a:moveTo>
                    <a:pt x="116" y="64"/>
                  </a:moveTo>
                  <a:lnTo>
                    <a:pt x="116" y="5"/>
                  </a:lnTo>
                  <a:lnTo>
                    <a:pt x="0" y="5"/>
                  </a:lnTo>
                  <a:lnTo>
                    <a:pt x="0" y="360"/>
                  </a:lnTo>
                  <a:lnTo>
                    <a:pt x="116" y="360"/>
                  </a:lnTo>
                  <a:lnTo>
                    <a:pt x="116" y="179"/>
                  </a:lnTo>
                  <a:cubicBezTo>
                    <a:pt x="122" y="130"/>
                    <a:pt x="166" y="101"/>
                    <a:pt x="231" y="107"/>
                  </a:cubicBezTo>
                  <a:lnTo>
                    <a:pt x="231" y="0"/>
                  </a:lnTo>
                  <a:cubicBezTo>
                    <a:pt x="181" y="0"/>
                    <a:pt x="141" y="23"/>
                    <a:pt x="11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41">
              <a:extLst>
                <a:ext uri="{FF2B5EF4-FFF2-40B4-BE49-F238E27FC236}">
                  <a16:creationId xmlns:a16="http://schemas.microsoft.com/office/drawing/2014/main" id="{0DACA3A3-F628-4D60-9B3D-028A750A8B42}"/>
                </a:ext>
              </a:extLst>
            </p:cNvPr>
            <p:cNvSpPr>
              <a:spLocks noEditPoints="1"/>
            </p:cNvSpPr>
            <p:nvPr userDrawn="1"/>
          </p:nvSpPr>
          <p:spPr bwMode="auto">
            <a:xfrm>
              <a:off x="3395" y="1976"/>
              <a:ext cx="440" cy="587"/>
            </a:xfrm>
            <a:custGeom>
              <a:avLst/>
              <a:gdLst>
                <a:gd name="T0" fmla="*/ 181 w 368"/>
                <a:gd name="T1" fmla="*/ 254 h 491"/>
                <a:gd name="T2" fmla="*/ 108 w 368"/>
                <a:gd name="T3" fmla="*/ 171 h 491"/>
                <a:gd name="T4" fmla="*/ 181 w 368"/>
                <a:gd name="T5" fmla="*/ 88 h 491"/>
                <a:gd name="T6" fmla="*/ 252 w 368"/>
                <a:gd name="T7" fmla="*/ 171 h 491"/>
                <a:gd name="T8" fmla="*/ 181 w 368"/>
                <a:gd name="T9" fmla="*/ 254 h 491"/>
                <a:gd name="T10" fmla="*/ 252 w 368"/>
                <a:gd name="T11" fmla="*/ 47 h 491"/>
                <a:gd name="T12" fmla="*/ 148 w 368"/>
                <a:gd name="T13" fmla="*/ 0 h 491"/>
                <a:gd name="T14" fmla="*/ 0 w 368"/>
                <a:gd name="T15" fmla="*/ 168 h 491"/>
                <a:gd name="T16" fmla="*/ 151 w 368"/>
                <a:gd name="T17" fmla="*/ 339 h 491"/>
                <a:gd name="T18" fmla="*/ 252 w 368"/>
                <a:gd name="T19" fmla="*/ 293 h 491"/>
                <a:gd name="T20" fmla="*/ 252 w 368"/>
                <a:gd name="T21" fmla="*/ 331 h 491"/>
                <a:gd name="T22" fmla="*/ 167 w 368"/>
                <a:gd name="T23" fmla="*/ 399 h 491"/>
                <a:gd name="T24" fmla="*/ 57 w 368"/>
                <a:gd name="T25" fmla="*/ 364 h 491"/>
                <a:gd name="T26" fmla="*/ 17 w 368"/>
                <a:gd name="T27" fmla="*/ 445 h 491"/>
                <a:gd name="T28" fmla="*/ 175 w 368"/>
                <a:gd name="T29" fmla="*/ 491 h 491"/>
                <a:gd name="T30" fmla="*/ 368 w 368"/>
                <a:gd name="T31" fmla="*/ 327 h 491"/>
                <a:gd name="T32" fmla="*/ 368 w 368"/>
                <a:gd name="T33" fmla="*/ 4 h 491"/>
                <a:gd name="T34" fmla="*/ 252 w 368"/>
                <a:gd name="T35" fmla="*/ 4 h 491"/>
                <a:gd name="T36" fmla="*/ 252 w 368"/>
                <a:gd name="T37" fmla="*/ 4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8" h="491">
                  <a:moveTo>
                    <a:pt x="181" y="254"/>
                  </a:moveTo>
                  <a:cubicBezTo>
                    <a:pt x="137" y="254"/>
                    <a:pt x="108" y="220"/>
                    <a:pt x="108" y="171"/>
                  </a:cubicBezTo>
                  <a:cubicBezTo>
                    <a:pt x="108" y="122"/>
                    <a:pt x="137" y="88"/>
                    <a:pt x="181" y="88"/>
                  </a:cubicBezTo>
                  <a:cubicBezTo>
                    <a:pt x="223" y="88"/>
                    <a:pt x="252" y="121"/>
                    <a:pt x="252" y="171"/>
                  </a:cubicBezTo>
                  <a:cubicBezTo>
                    <a:pt x="252" y="220"/>
                    <a:pt x="223" y="254"/>
                    <a:pt x="181" y="254"/>
                  </a:cubicBezTo>
                  <a:close/>
                  <a:moveTo>
                    <a:pt x="252" y="47"/>
                  </a:moveTo>
                  <a:cubicBezTo>
                    <a:pt x="228" y="17"/>
                    <a:pt x="193" y="0"/>
                    <a:pt x="148" y="0"/>
                  </a:cubicBezTo>
                  <a:cubicBezTo>
                    <a:pt x="61" y="0"/>
                    <a:pt x="0" y="67"/>
                    <a:pt x="0" y="168"/>
                  </a:cubicBezTo>
                  <a:cubicBezTo>
                    <a:pt x="0" y="271"/>
                    <a:pt x="63" y="339"/>
                    <a:pt x="151" y="339"/>
                  </a:cubicBezTo>
                  <a:cubicBezTo>
                    <a:pt x="195" y="339"/>
                    <a:pt x="229" y="323"/>
                    <a:pt x="252" y="293"/>
                  </a:cubicBezTo>
                  <a:lnTo>
                    <a:pt x="252" y="331"/>
                  </a:lnTo>
                  <a:cubicBezTo>
                    <a:pt x="252" y="372"/>
                    <a:pt x="220" y="399"/>
                    <a:pt x="167" y="399"/>
                  </a:cubicBezTo>
                  <a:cubicBezTo>
                    <a:pt x="129" y="399"/>
                    <a:pt x="89" y="386"/>
                    <a:pt x="57" y="364"/>
                  </a:cubicBezTo>
                  <a:lnTo>
                    <a:pt x="17" y="445"/>
                  </a:lnTo>
                  <a:cubicBezTo>
                    <a:pt x="57" y="471"/>
                    <a:pt x="113" y="491"/>
                    <a:pt x="175" y="491"/>
                  </a:cubicBezTo>
                  <a:cubicBezTo>
                    <a:pt x="290" y="491"/>
                    <a:pt x="368" y="428"/>
                    <a:pt x="368" y="327"/>
                  </a:cubicBezTo>
                  <a:lnTo>
                    <a:pt x="368" y="4"/>
                  </a:lnTo>
                  <a:lnTo>
                    <a:pt x="252" y="4"/>
                  </a:lnTo>
                  <a:lnTo>
                    <a:pt x="252"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4" name="Freeform 42">
              <a:extLst>
                <a:ext uri="{FF2B5EF4-FFF2-40B4-BE49-F238E27FC236}">
                  <a16:creationId xmlns:a16="http://schemas.microsoft.com/office/drawing/2014/main" id="{EEB67D75-D7D7-4B1F-B5B9-E84FF9FB20F0}"/>
                </a:ext>
              </a:extLst>
            </p:cNvPr>
            <p:cNvSpPr>
              <a:spLocks noEditPoints="1"/>
            </p:cNvSpPr>
            <p:nvPr userDrawn="1"/>
          </p:nvSpPr>
          <p:spPr bwMode="auto">
            <a:xfrm>
              <a:off x="2125" y="1976"/>
              <a:ext cx="445" cy="434"/>
            </a:xfrm>
            <a:custGeom>
              <a:avLst/>
              <a:gdLst>
                <a:gd name="T0" fmla="*/ 115 w 372"/>
                <a:gd name="T1" fmla="*/ 150 h 363"/>
                <a:gd name="T2" fmla="*/ 186 w 372"/>
                <a:gd name="T3" fmla="*/ 82 h 363"/>
                <a:gd name="T4" fmla="*/ 251 w 372"/>
                <a:gd name="T5" fmla="*/ 150 h 363"/>
                <a:gd name="T6" fmla="*/ 115 w 372"/>
                <a:gd name="T7" fmla="*/ 150 h 363"/>
                <a:gd name="T8" fmla="*/ 185 w 372"/>
                <a:gd name="T9" fmla="*/ 0 h 363"/>
                <a:gd name="T10" fmla="*/ 0 w 372"/>
                <a:gd name="T11" fmla="*/ 183 h 363"/>
                <a:gd name="T12" fmla="*/ 188 w 372"/>
                <a:gd name="T13" fmla="*/ 363 h 363"/>
                <a:gd name="T14" fmla="*/ 343 w 372"/>
                <a:gd name="T15" fmla="*/ 300 h 363"/>
                <a:gd name="T16" fmla="*/ 282 w 372"/>
                <a:gd name="T17" fmla="*/ 239 h 363"/>
                <a:gd name="T18" fmla="*/ 198 w 372"/>
                <a:gd name="T19" fmla="*/ 275 h 363"/>
                <a:gd name="T20" fmla="*/ 118 w 372"/>
                <a:gd name="T21" fmla="*/ 213 h 363"/>
                <a:gd name="T22" fmla="*/ 364 w 372"/>
                <a:gd name="T23" fmla="*/ 213 h 363"/>
                <a:gd name="T24" fmla="*/ 185 w 372"/>
                <a:gd name="T25"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63">
                  <a:moveTo>
                    <a:pt x="115" y="150"/>
                  </a:moveTo>
                  <a:cubicBezTo>
                    <a:pt x="123" y="110"/>
                    <a:pt x="148" y="82"/>
                    <a:pt x="186" y="82"/>
                  </a:cubicBezTo>
                  <a:cubicBezTo>
                    <a:pt x="225" y="82"/>
                    <a:pt x="251" y="110"/>
                    <a:pt x="251" y="150"/>
                  </a:cubicBezTo>
                  <a:lnTo>
                    <a:pt x="115" y="150"/>
                  </a:lnTo>
                  <a:close/>
                  <a:moveTo>
                    <a:pt x="185" y="0"/>
                  </a:moveTo>
                  <a:cubicBezTo>
                    <a:pt x="74" y="0"/>
                    <a:pt x="0" y="73"/>
                    <a:pt x="0" y="183"/>
                  </a:cubicBezTo>
                  <a:cubicBezTo>
                    <a:pt x="0" y="291"/>
                    <a:pt x="72" y="363"/>
                    <a:pt x="188" y="363"/>
                  </a:cubicBezTo>
                  <a:cubicBezTo>
                    <a:pt x="253" y="363"/>
                    <a:pt x="306" y="340"/>
                    <a:pt x="343" y="300"/>
                  </a:cubicBezTo>
                  <a:lnTo>
                    <a:pt x="282" y="239"/>
                  </a:lnTo>
                  <a:cubicBezTo>
                    <a:pt x="258" y="262"/>
                    <a:pt x="228" y="275"/>
                    <a:pt x="198" y="275"/>
                  </a:cubicBezTo>
                  <a:cubicBezTo>
                    <a:pt x="158" y="275"/>
                    <a:pt x="129" y="253"/>
                    <a:pt x="118" y="213"/>
                  </a:cubicBezTo>
                  <a:lnTo>
                    <a:pt x="364" y="213"/>
                  </a:lnTo>
                  <a:cubicBezTo>
                    <a:pt x="372" y="83"/>
                    <a:pt x="309" y="0"/>
                    <a:pt x="1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43">
              <a:extLst>
                <a:ext uri="{FF2B5EF4-FFF2-40B4-BE49-F238E27FC236}">
                  <a16:creationId xmlns:a16="http://schemas.microsoft.com/office/drawing/2014/main" id="{F9A8BC4A-D697-4AC7-BC27-4156D71A4535}"/>
                </a:ext>
              </a:extLst>
            </p:cNvPr>
            <p:cNvSpPr>
              <a:spLocks noEditPoints="1"/>
            </p:cNvSpPr>
            <p:nvPr userDrawn="1"/>
          </p:nvSpPr>
          <p:spPr bwMode="auto">
            <a:xfrm>
              <a:off x="1613" y="1856"/>
              <a:ext cx="482" cy="550"/>
            </a:xfrm>
            <a:custGeom>
              <a:avLst/>
              <a:gdLst>
                <a:gd name="T0" fmla="*/ 212 w 404"/>
                <a:gd name="T1" fmla="*/ 367 h 460"/>
                <a:gd name="T2" fmla="*/ 120 w 404"/>
                <a:gd name="T3" fmla="*/ 367 h 460"/>
                <a:gd name="T4" fmla="*/ 120 w 404"/>
                <a:gd name="T5" fmla="*/ 270 h 460"/>
                <a:gd name="T6" fmla="*/ 212 w 404"/>
                <a:gd name="T7" fmla="*/ 270 h 460"/>
                <a:gd name="T8" fmla="*/ 280 w 404"/>
                <a:gd name="T9" fmla="*/ 317 h 460"/>
                <a:gd name="T10" fmla="*/ 212 w 404"/>
                <a:gd name="T11" fmla="*/ 367 h 460"/>
                <a:gd name="T12" fmla="*/ 120 w 404"/>
                <a:gd name="T13" fmla="*/ 94 h 460"/>
                <a:gd name="T14" fmla="*/ 212 w 404"/>
                <a:gd name="T15" fmla="*/ 94 h 460"/>
                <a:gd name="T16" fmla="*/ 265 w 404"/>
                <a:gd name="T17" fmla="*/ 137 h 460"/>
                <a:gd name="T18" fmla="*/ 212 w 404"/>
                <a:gd name="T19" fmla="*/ 183 h 460"/>
                <a:gd name="T20" fmla="*/ 120 w 404"/>
                <a:gd name="T21" fmla="*/ 183 h 460"/>
                <a:gd name="T22" fmla="*/ 120 w 404"/>
                <a:gd name="T23" fmla="*/ 94 h 460"/>
                <a:gd name="T24" fmla="*/ 309 w 404"/>
                <a:gd name="T25" fmla="*/ 216 h 460"/>
                <a:gd name="T26" fmla="*/ 389 w 404"/>
                <a:gd name="T27" fmla="*/ 116 h 460"/>
                <a:gd name="T28" fmla="*/ 218 w 404"/>
                <a:gd name="T29" fmla="*/ 0 h 460"/>
                <a:gd name="T30" fmla="*/ 0 w 404"/>
                <a:gd name="T31" fmla="*/ 0 h 460"/>
                <a:gd name="T32" fmla="*/ 0 w 404"/>
                <a:gd name="T33" fmla="*/ 460 h 460"/>
                <a:gd name="T34" fmla="*/ 227 w 404"/>
                <a:gd name="T35" fmla="*/ 460 h 460"/>
                <a:gd name="T36" fmla="*/ 404 w 404"/>
                <a:gd name="T37" fmla="*/ 332 h 460"/>
                <a:gd name="T38" fmla="*/ 309 w 404"/>
                <a:gd name="T39" fmla="*/ 21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4" h="460">
                  <a:moveTo>
                    <a:pt x="212" y="367"/>
                  </a:moveTo>
                  <a:lnTo>
                    <a:pt x="120" y="367"/>
                  </a:lnTo>
                  <a:lnTo>
                    <a:pt x="120" y="270"/>
                  </a:lnTo>
                  <a:lnTo>
                    <a:pt x="212" y="270"/>
                  </a:lnTo>
                  <a:cubicBezTo>
                    <a:pt x="254" y="270"/>
                    <a:pt x="280" y="288"/>
                    <a:pt x="280" y="317"/>
                  </a:cubicBezTo>
                  <a:cubicBezTo>
                    <a:pt x="280" y="348"/>
                    <a:pt x="254" y="367"/>
                    <a:pt x="212" y="367"/>
                  </a:cubicBezTo>
                  <a:close/>
                  <a:moveTo>
                    <a:pt x="120" y="94"/>
                  </a:moveTo>
                  <a:lnTo>
                    <a:pt x="212" y="94"/>
                  </a:lnTo>
                  <a:cubicBezTo>
                    <a:pt x="245" y="93"/>
                    <a:pt x="265" y="110"/>
                    <a:pt x="265" y="137"/>
                  </a:cubicBezTo>
                  <a:cubicBezTo>
                    <a:pt x="265" y="166"/>
                    <a:pt x="245" y="183"/>
                    <a:pt x="212" y="183"/>
                  </a:cubicBezTo>
                  <a:lnTo>
                    <a:pt x="120" y="183"/>
                  </a:lnTo>
                  <a:lnTo>
                    <a:pt x="120" y="94"/>
                  </a:lnTo>
                  <a:close/>
                  <a:moveTo>
                    <a:pt x="309" y="216"/>
                  </a:moveTo>
                  <a:cubicBezTo>
                    <a:pt x="358" y="203"/>
                    <a:pt x="389" y="164"/>
                    <a:pt x="389" y="116"/>
                  </a:cubicBezTo>
                  <a:cubicBezTo>
                    <a:pt x="389" y="45"/>
                    <a:pt x="323" y="0"/>
                    <a:pt x="218" y="0"/>
                  </a:cubicBezTo>
                  <a:lnTo>
                    <a:pt x="0" y="0"/>
                  </a:lnTo>
                  <a:lnTo>
                    <a:pt x="0" y="460"/>
                  </a:lnTo>
                  <a:lnTo>
                    <a:pt x="227" y="460"/>
                  </a:lnTo>
                  <a:cubicBezTo>
                    <a:pt x="335" y="460"/>
                    <a:pt x="404" y="411"/>
                    <a:pt x="404" y="332"/>
                  </a:cubicBezTo>
                  <a:cubicBezTo>
                    <a:pt x="404" y="273"/>
                    <a:pt x="368" y="228"/>
                    <a:pt x="309"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6" name="Freeform 44">
              <a:extLst>
                <a:ext uri="{FF2B5EF4-FFF2-40B4-BE49-F238E27FC236}">
                  <a16:creationId xmlns:a16="http://schemas.microsoft.com/office/drawing/2014/main" id="{5C5BC4B3-3DBC-4A5F-8F56-EE8FC4D4B5E4}"/>
                </a:ext>
              </a:extLst>
            </p:cNvPr>
            <p:cNvSpPr>
              <a:spLocks noEditPoints="1"/>
            </p:cNvSpPr>
            <p:nvPr userDrawn="1"/>
          </p:nvSpPr>
          <p:spPr bwMode="auto">
            <a:xfrm>
              <a:off x="2795" y="1856"/>
              <a:ext cx="614" cy="550"/>
            </a:xfrm>
            <a:custGeom>
              <a:avLst/>
              <a:gdLst>
                <a:gd name="T0" fmla="*/ 192 w 514"/>
                <a:gd name="T1" fmla="*/ 287 h 460"/>
                <a:gd name="T2" fmla="*/ 256 w 514"/>
                <a:gd name="T3" fmla="*/ 123 h 460"/>
                <a:gd name="T4" fmla="*/ 319 w 514"/>
                <a:gd name="T5" fmla="*/ 287 h 460"/>
                <a:gd name="T6" fmla="*/ 192 w 514"/>
                <a:gd name="T7" fmla="*/ 287 h 460"/>
                <a:gd name="T8" fmla="*/ 198 w 514"/>
                <a:gd name="T9" fmla="*/ 0 h 460"/>
                <a:gd name="T10" fmla="*/ 0 w 514"/>
                <a:gd name="T11" fmla="*/ 460 h 460"/>
                <a:gd name="T12" fmla="*/ 124 w 514"/>
                <a:gd name="T13" fmla="*/ 460 h 460"/>
                <a:gd name="T14" fmla="*/ 156 w 514"/>
                <a:gd name="T15" fmla="*/ 378 h 460"/>
                <a:gd name="T16" fmla="*/ 354 w 514"/>
                <a:gd name="T17" fmla="*/ 378 h 460"/>
                <a:gd name="T18" fmla="*/ 386 w 514"/>
                <a:gd name="T19" fmla="*/ 460 h 460"/>
                <a:gd name="T20" fmla="*/ 514 w 514"/>
                <a:gd name="T21" fmla="*/ 460 h 460"/>
                <a:gd name="T22" fmla="*/ 321 w 514"/>
                <a:gd name="T23" fmla="*/ 0 h 460"/>
                <a:gd name="T24" fmla="*/ 198 w 514"/>
                <a:gd name="T25"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4" h="460">
                  <a:moveTo>
                    <a:pt x="192" y="287"/>
                  </a:moveTo>
                  <a:lnTo>
                    <a:pt x="256" y="123"/>
                  </a:lnTo>
                  <a:lnTo>
                    <a:pt x="319" y="287"/>
                  </a:lnTo>
                  <a:lnTo>
                    <a:pt x="192" y="287"/>
                  </a:lnTo>
                  <a:close/>
                  <a:moveTo>
                    <a:pt x="198" y="0"/>
                  </a:moveTo>
                  <a:lnTo>
                    <a:pt x="0" y="460"/>
                  </a:lnTo>
                  <a:lnTo>
                    <a:pt x="124" y="460"/>
                  </a:lnTo>
                  <a:lnTo>
                    <a:pt x="156" y="378"/>
                  </a:lnTo>
                  <a:lnTo>
                    <a:pt x="354" y="378"/>
                  </a:lnTo>
                  <a:lnTo>
                    <a:pt x="386" y="460"/>
                  </a:lnTo>
                  <a:lnTo>
                    <a:pt x="514" y="460"/>
                  </a:lnTo>
                  <a:lnTo>
                    <a:pt x="321" y="0"/>
                  </a:lnTo>
                  <a:lnTo>
                    <a:pt x="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80" name="Text Placeholder 79">
            <a:extLst>
              <a:ext uri="{FF2B5EF4-FFF2-40B4-BE49-F238E27FC236}">
                <a16:creationId xmlns:a16="http://schemas.microsoft.com/office/drawing/2014/main" id="{4EB1C901-FDD7-48D7-ABA6-24568C32FB35}"/>
              </a:ext>
            </a:extLst>
          </p:cNvPr>
          <p:cNvSpPr>
            <a:spLocks noGrp="1"/>
          </p:cNvSpPr>
          <p:nvPr>
            <p:ph type="body" sz="quarter" idx="19" hasCustomPrompt="1"/>
          </p:nvPr>
        </p:nvSpPr>
        <p:spPr>
          <a:xfrm>
            <a:off x="4116388" y="1773238"/>
            <a:ext cx="7273925" cy="353783"/>
          </a:xfrm>
        </p:spPr>
        <p:txBody>
          <a:bodyPr wrap="none"/>
          <a:lstStyle>
            <a:lvl1pPr>
              <a:defRPr sz="2400" b="1"/>
            </a:lvl1pPr>
          </a:lstStyle>
          <a:p>
            <a:pPr lvl="0"/>
            <a:r>
              <a:rPr lang="en-US" dirty="0"/>
              <a:t>Title here on one line only</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389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NAL USE ONLY: #AlwaysOrange Title and content">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F3625D5-DEC3-4DBE-A2A6-2D7D16B6D41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2656"/>
            <a:ext cx="8815317" cy="43523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8" name="Content Placeholder 7">
            <a:extLst>
              <a:ext uri="{FF2B5EF4-FFF2-40B4-BE49-F238E27FC236}">
                <a16:creationId xmlns:a16="http://schemas.microsoft.com/office/drawing/2014/main" id="{28FBC120-45D0-4C2E-8273-D107491712A7}"/>
              </a:ext>
            </a:extLst>
          </p:cNvPr>
          <p:cNvSpPr>
            <a:spLocks noGrp="1"/>
          </p:cNvSpPr>
          <p:nvPr>
            <p:ph sz="quarter" idx="14" hasCustomPrompt="1"/>
          </p:nvPr>
        </p:nvSpPr>
        <p:spPr>
          <a:xfrm>
            <a:off x="803275" y="1774799"/>
            <a:ext cx="10586637" cy="3420000"/>
          </a:xfrm>
        </p:spPr>
        <p:txBody>
          <a:bodyPr rIns="360000"/>
          <a:lstStyle>
            <a:lvl1pPr>
              <a:defRPr/>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5" name="Shape 159">
            <a:extLst>
              <a:ext uri="{FF2B5EF4-FFF2-40B4-BE49-F238E27FC236}">
                <a16:creationId xmlns:a16="http://schemas.microsoft.com/office/drawing/2014/main" id="{1F828852-5DAC-4D69-B90E-94AE9EA43769}"/>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96" name="Group 4">
            <a:extLst>
              <a:ext uri="{FF2B5EF4-FFF2-40B4-BE49-F238E27FC236}">
                <a16:creationId xmlns:a16="http://schemas.microsoft.com/office/drawing/2014/main" id="{E1B2E389-966C-48ED-A346-2F6D5148C01B}"/>
              </a:ext>
            </a:extLst>
          </p:cNvPr>
          <p:cNvGrpSpPr>
            <a:grpSpLocks noChangeAspect="1"/>
          </p:cNvGrpSpPr>
          <p:nvPr userDrawn="1"/>
        </p:nvGrpSpPr>
        <p:grpSpPr bwMode="auto">
          <a:xfrm>
            <a:off x="9640800" y="5602673"/>
            <a:ext cx="1749112" cy="920970"/>
            <a:chOff x="0" y="127"/>
            <a:chExt cx="7669" cy="4038"/>
          </a:xfrm>
          <a:solidFill>
            <a:schemeClr val="accent1"/>
          </a:solidFill>
        </p:grpSpPr>
        <p:sp>
          <p:nvSpPr>
            <p:cNvPr id="97" name="Freeform 5">
              <a:extLst>
                <a:ext uri="{FF2B5EF4-FFF2-40B4-BE49-F238E27FC236}">
                  <a16:creationId xmlns:a16="http://schemas.microsoft.com/office/drawing/2014/main" id="{357C09CA-2F4C-4B32-A85B-BFAEEA9976BD}"/>
                </a:ext>
              </a:extLst>
            </p:cNvPr>
            <p:cNvSpPr>
              <a:spLocks/>
            </p:cNvSpPr>
            <p:nvPr userDrawn="1"/>
          </p:nvSpPr>
          <p:spPr bwMode="auto">
            <a:xfrm>
              <a:off x="4285" y="522"/>
              <a:ext cx="331" cy="571"/>
            </a:xfrm>
            <a:custGeom>
              <a:avLst/>
              <a:gdLst>
                <a:gd name="T0" fmla="*/ 198 w 277"/>
                <a:gd name="T1" fmla="*/ 91 h 478"/>
                <a:gd name="T2" fmla="*/ 237 w 277"/>
                <a:gd name="T3" fmla="*/ 105 h 478"/>
                <a:gd name="T4" fmla="*/ 277 w 277"/>
                <a:gd name="T5" fmla="*/ 24 h 478"/>
                <a:gd name="T6" fmla="*/ 179 w 277"/>
                <a:gd name="T7" fmla="*/ 0 h 478"/>
                <a:gd name="T8" fmla="*/ 46 w 277"/>
                <a:gd name="T9" fmla="*/ 118 h 478"/>
                <a:gd name="T10" fmla="*/ 46 w 277"/>
                <a:gd name="T11" fmla="*/ 150 h 478"/>
                <a:gd name="T12" fmla="*/ 0 w 277"/>
                <a:gd name="T13" fmla="*/ 150 h 478"/>
                <a:gd name="T14" fmla="*/ 0 w 277"/>
                <a:gd name="T15" fmla="*/ 225 h 478"/>
                <a:gd name="T16" fmla="*/ 46 w 277"/>
                <a:gd name="T17" fmla="*/ 225 h 478"/>
                <a:gd name="T18" fmla="*/ 46 w 277"/>
                <a:gd name="T19" fmla="*/ 478 h 478"/>
                <a:gd name="T20" fmla="*/ 159 w 277"/>
                <a:gd name="T21" fmla="*/ 478 h 478"/>
                <a:gd name="T22" fmla="*/ 159 w 277"/>
                <a:gd name="T23" fmla="*/ 225 h 478"/>
                <a:gd name="T24" fmla="*/ 235 w 277"/>
                <a:gd name="T25" fmla="*/ 225 h 478"/>
                <a:gd name="T26" fmla="*/ 235 w 277"/>
                <a:gd name="T27" fmla="*/ 150 h 478"/>
                <a:gd name="T28" fmla="*/ 159 w 277"/>
                <a:gd name="T29" fmla="*/ 150 h 478"/>
                <a:gd name="T30" fmla="*/ 159 w 277"/>
                <a:gd name="T31" fmla="*/ 128 h 478"/>
                <a:gd name="T32" fmla="*/ 198 w 277"/>
                <a:gd name="T33" fmla="*/ 9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478">
                  <a:moveTo>
                    <a:pt x="198" y="91"/>
                  </a:moveTo>
                  <a:cubicBezTo>
                    <a:pt x="210" y="91"/>
                    <a:pt x="225" y="96"/>
                    <a:pt x="237" y="105"/>
                  </a:cubicBezTo>
                  <a:lnTo>
                    <a:pt x="277" y="24"/>
                  </a:lnTo>
                  <a:cubicBezTo>
                    <a:pt x="251" y="9"/>
                    <a:pt x="213" y="0"/>
                    <a:pt x="179" y="0"/>
                  </a:cubicBezTo>
                  <a:cubicBezTo>
                    <a:pt x="104" y="0"/>
                    <a:pt x="46" y="42"/>
                    <a:pt x="46" y="118"/>
                  </a:cubicBezTo>
                  <a:lnTo>
                    <a:pt x="46" y="150"/>
                  </a:lnTo>
                  <a:lnTo>
                    <a:pt x="0" y="150"/>
                  </a:lnTo>
                  <a:lnTo>
                    <a:pt x="0" y="225"/>
                  </a:lnTo>
                  <a:lnTo>
                    <a:pt x="46" y="225"/>
                  </a:lnTo>
                  <a:lnTo>
                    <a:pt x="46" y="478"/>
                  </a:lnTo>
                  <a:lnTo>
                    <a:pt x="159" y="478"/>
                  </a:lnTo>
                  <a:lnTo>
                    <a:pt x="159" y="225"/>
                  </a:lnTo>
                  <a:lnTo>
                    <a:pt x="235" y="225"/>
                  </a:lnTo>
                  <a:lnTo>
                    <a:pt x="235" y="150"/>
                  </a:lnTo>
                  <a:lnTo>
                    <a:pt x="159" y="150"/>
                  </a:lnTo>
                  <a:lnTo>
                    <a:pt x="159" y="128"/>
                  </a:lnTo>
                  <a:cubicBezTo>
                    <a:pt x="159" y="103"/>
                    <a:pt x="176" y="91"/>
                    <a:pt x="198"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6">
              <a:extLst>
                <a:ext uri="{FF2B5EF4-FFF2-40B4-BE49-F238E27FC236}">
                  <a16:creationId xmlns:a16="http://schemas.microsoft.com/office/drawing/2014/main" id="{5D335B70-B7A3-49A9-9451-F554C87CE849}"/>
                </a:ext>
              </a:extLst>
            </p:cNvPr>
            <p:cNvSpPr>
              <a:spLocks noEditPoints="1"/>
            </p:cNvSpPr>
            <p:nvPr userDrawn="1"/>
          </p:nvSpPr>
          <p:spPr bwMode="auto">
            <a:xfrm>
              <a:off x="4589" y="677"/>
              <a:ext cx="431" cy="421"/>
            </a:xfrm>
            <a:custGeom>
              <a:avLst/>
              <a:gdLst>
                <a:gd name="T0" fmla="*/ 112 w 361"/>
                <a:gd name="T1" fmla="*/ 145 h 352"/>
                <a:gd name="T2" fmla="*/ 180 w 361"/>
                <a:gd name="T3" fmla="*/ 79 h 352"/>
                <a:gd name="T4" fmla="*/ 244 w 361"/>
                <a:gd name="T5" fmla="*/ 145 h 352"/>
                <a:gd name="T6" fmla="*/ 112 w 361"/>
                <a:gd name="T7" fmla="*/ 145 h 352"/>
                <a:gd name="T8" fmla="*/ 180 w 361"/>
                <a:gd name="T9" fmla="*/ 0 h 352"/>
                <a:gd name="T10" fmla="*/ 0 w 361"/>
                <a:gd name="T11" fmla="*/ 177 h 352"/>
                <a:gd name="T12" fmla="*/ 182 w 361"/>
                <a:gd name="T13" fmla="*/ 352 h 352"/>
                <a:gd name="T14" fmla="*/ 333 w 361"/>
                <a:gd name="T15" fmla="*/ 291 h 352"/>
                <a:gd name="T16" fmla="*/ 273 w 361"/>
                <a:gd name="T17" fmla="*/ 231 h 352"/>
                <a:gd name="T18" fmla="*/ 193 w 361"/>
                <a:gd name="T19" fmla="*/ 266 h 352"/>
                <a:gd name="T20" fmla="*/ 114 w 361"/>
                <a:gd name="T21" fmla="*/ 206 h 352"/>
                <a:gd name="T22" fmla="*/ 354 w 361"/>
                <a:gd name="T23" fmla="*/ 206 h 352"/>
                <a:gd name="T24" fmla="*/ 180 w 361"/>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1" h="352">
                  <a:moveTo>
                    <a:pt x="112" y="145"/>
                  </a:moveTo>
                  <a:cubicBezTo>
                    <a:pt x="119" y="106"/>
                    <a:pt x="143" y="79"/>
                    <a:pt x="180" y="79"/>
                  </a:cubicBezTo>
                  <a:cubicBezTo>
                    <a:pt x="219" y="79"/>
                    <a:pt x="244" y="106"/>
                    <a:pt x="244" y="145"/>
                  </a:cubicBezTo>
                  <a:lnTo>
                    <a:pt x="112" y="145"/>
                  </a:lnTo>
                  <a:close/>
                  <a:moveTo>
                    <a:pt x="180" y="0"/>
                  </a:moveTo>
                  <a:cubicBezTo>
                    <a:pt x="72" y="0"/>
                    <a:pt x="0" y="70"/>
                    <a:pt x="0" y="177"/>
                  </a:cubicBezTo>
                  <a:cubicBezTo>
                    <a:pt x="0" y="282"/>
                    <a:pt x="70" y="352"/>
                    <a:pt x="182" y="352"/>
                  </a:cubicBezTo>
                  <a:cubicBezTo>
                    <a:pt x="246" y="352"/>
                    <a:pt x="298" y="330"/>
                    <a:pt x="333" y="291"/>
                  </a:cubicBezTo>
                  <a:lnTo>
                    <a:pt x="273" y="231"/>
                  </a:lnTo>
                  <a:cubicBezTo>
                    <a:pt x="250" y="254"/>
                    <a:pt x="222" y="266"/>
                    <a:pt x="193" y="266"/>
                  </a:cubicBezTo>
                  <a:cubicBezTo>
                    <a:pt x="154" y="266"/>
                    <a:pt x="125" y="245"/>
                    <a:pt x="114" y="206"/>
                  </a:cubicBezTo>
                  <a:lnTo>
                    <a:pt x="354" y="206"/>
                  </a:lnTo>
                  <a:cubicBezTo>
                    <a:pt x="361" y="80"/>
                    <a:pt x="300" y="0"/>
                    <a:pt x="1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9" name="Rectangle 7">
              <a:extLst>
                <a:ext uri="{FF2B5EF4-FFF2-40B4-BE49-F238E27FC236}">
                  <a16:creationId xmlns:a16="http://schemas.microsoft.com/office/drawing/2014/main" id="{898BB522-62FB-4CDA-8548-9CF2CB2D494D}"/>
                </a:ext>
              </a:extLst>
            </p:cNvPr>
            <p:cNvSpPr>
              <a:spLocks noChangeArrowheads="1"/>
            </p:cNvSpPr>
            <p:nvPr userDrawn="1"/>
          </p:nvSpPr>
          <p:spPr bwMode="auto">
            <a:xfrm>
              <a:off x="3769" y="681"/>
              <a:ext cx="134" cy="4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0" name="Freeform 8">
              <a:extLst>
                <a:ext uri="{FF2B5EF4-FFF2-40B4-BE49-F238E27FC236}">
                  <a16:creationId xmlns:a16="http://schemas.microsoft.com/office/drawing/2014/main" id="{07966225-9E98-4043-9F8A-6F615B09AB5B}"/>
                </a:ext>
              </a:extLst>
            </p:cNvPr>
            <p:cNvSpPr>
              <a:spLocks noEditPoints="1"/>
            </p:cNvSpPr>
            <p:nvPr userDrawn="1"/>
          </p:nvSpPr>
          <p:spPr bwMode="auto">
            <a:xfrm>
              <a:off x="6780" y="677"/>
              <a:ext cx="432" cy="421"/>
            </a:xfrm>
            <a:custGeom>
              <a:avLst/>
              <a:gdLst>
                <a:gd name="T0" fmla="*/ 112 w 361"/>
                <a:gd name="T1" fmla="*/ 145 h 352"/>
                <a:gd name="T2" fmla="*/ 180 w 361"/>
                <a:gd name="T3" fmla="*/ 79 h 352"/>
                <a:gd name="T4" fmla="*/ 244 w 361"/>
                <a:gd name="T5" fmla="*/ 145 h 352"/>
                <a:gd name="T6" fmla="*/ 112 w 361"/>
                <a:gd name="T7" fmla="*/ 145 h 352"/>
                <a:gd name="T8" fmla="*/ 180 w 361"/>
                <a:gd name="T9" fmla="*/ 0 h 352"/>
                <a:gd name="T10" fmla="*/ 0 w 361"/>
                <a:gd name="T11" fmla="*/ 177 h 352"/>
                <a:gd name="T12" fmla="*/ 182 w 361"/>
                <a:gd name="T13" fmla="*/ 352 h 352"/>
                <a:gd name="T14" fmla="*/ 333 w 361"/>
                <a:gd name="T15" fmla="*/ 291 h 352"/>
                <a:gd name="T16" fmla="*/ 273 w 361"/>
                <a:gd name="T17" fmla="*/ 231 h 352"/>
                <a:gd name="T18" fmla="*/ 193 w 361"/>
                <a:gd name="T19" fmla="*/ 266 h 352"/>
                <a:gd name="T20" fmla="*/ 114 w 361"/>
                <a:gd name="T21" fmla="*/ 206 h 352"/>
                <a:gd name="T22" fmla="*/ 354 w 361"/>
                <a:gd name="T23" fmla="*/ 206 h 352"/>
                <a:gd name="T24" fmla="*/ 180 w 361"/>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1" h="352">
                  <a:moveTo>
                    <a:pt x="112" y="145"/>
                  </a:moveTo>
                  <a:cubicBezTo>
                    <a:pt x="119" y="106"/>
                    <a:pt x="143" y="79"/>
                    <a:pt x="180" y="79"/>
                  </a:cubicBezTo>
                  <a:cubicBezTo>
                    <a:pt x="219" y="79"/>
                    <a:pt x="244" y="106"/>
                    <a:pt x="244" y="145"/>
                  </a:cubicBezTo>
                  <a:lnTo>
                    <a:pt x="112" y="145"/>
                  </a:lnTo>
                  <a:close/>
                  <a:moveTo>
                    <a:pt x="180" y="0"/>
                  </a:moveTo>
                  <a:cubicBezTo>
                    <a:pt x="72" y="0"/>
                    <a:pt x="0" y="70"/>
                    <a:pt x="0" y="177"/>
                  </a:cubicBezTo>
                  <a:cubicBezTo>
                    <a:pt x="0" y="282"/>
                    <a:pt x="70" y="352"/>
                    <a:pt x="182" y="352"/>
                  </a:cubicBezTo>
                  <a:cubicBezTo>
                    <a:pt x="246" y="352"/>
                    <a:pt x="298" y="330"/>
                    <a:pt x="333" y="291"/>
                  </a:cubicBezTo>
                  <a:lnTo>
                    <a:pt x="273" y="231"/>
                  </a:lnTo>
                  <a:cubicBezTo>
                    <a:pt x="250" y="254"/>
                    <a:pt x="222" y="266"/>
                    <a:pt x="193" y="266"/>
                  </a:cubicBezTo>
                  <a:cubicBezTo>
                    <a:pt x="154" y="266"/>
                    <a:pt x="125" y="245"/>
                    <a:pt x="114" y="206"/>
                  </a:cubicBezTo>
                  <a:lnTo>
                    <a:pt x="354" y="206"/>
                  </a:lnTo>
                  <a:cubicBezTo>
                    <a:pt x="361" y="80"/>
                    <a:pt x="300" y="0"/>
                    <a:pt x="1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9">
              <a:extLst>
                <a:ext uri="{FF2B5EF4-FFF2-40B4-BE49-F238E27FC236}">
                  <a16:creationId xmlns:a16="http://schemas.microsoft.com/office/drawing/2014/main" id="{FCA5997B-9FF3-40D4-B890-A74243565D6F}"/>
                </a:ext>
              </a:extLst>
            </p:cNvPr>
            <p:cNvSpPr>
              <a:spLocks noEditPoints="1"/>
            </p:cNvSpPr>
            <p:nvPr userDrawn="1"/>
          </p:nvSpPr>
          <p:spPr bwMode="auto">
            <a:xfrm>
              <a:off x="5378" y="677"/>
              <a:ext cx="433" cy="421"/>
            </a:xfrm>
            <a:custGeom>
              <a:avLst/>
              <a:gdLst>
                <a:gd name="T0" fmla="*/ 112 w 362"/>
                <a:gd name="T1" fmla="*/ 145 h 352"/>
                <a:gd name="T2" fmla="*/ 181 w 362"/>
                <a:gd name="T3" fmla="*/ 79 h 352"/>
                <a:gd name="T4" fmla="*/ 244 w 362"/>
                <a:gd name="T5" fmla="*/ 145 h 352"/>
                <a:gd name="T6" fmla="*/ 112 w 362"/>
                <a:gd name="T7" fmla="*/ 145 h 352"/>
                <a:gd name="T8" fmla="*/ 180 w 362"/>
                <a:gd name="T9" fmla="*/ 0 h 352"/>
                <a:gd name="T10" fmla="*/ 0 w 362"/>
                <a:gd name="T11" fmla="*/ 177 h 352"/>
                <a:gd name="T12" fmla="*/ 183 w 362"/>
                <a:gd name="T13" fmla="*/ 352 h 352"/>
                <a:gd name="T14" fmla="*/ 333 w 362"/>
                <a:gd name="T15" fmla="*/ 291 h 352"/>
                <a:gd name="T16" fmla="*/ 274 w 362"/>
                <a:gd name="T17" fmla="*/ 231 h 352"/>
                <a:gd name="T18" fmla="*/ 193 w 362"/>
                <a:gd name="T19" fmla="*/ 266 h 352"/>
                <a:gd name="T20" fmla="*/ 114 w 362"/>
                <a:gd name="T21" fmla="*/ 206 h 352"/>
                <a:gd name="T22" fmla="*/ 354 w 362"/>
                <a:gd name="T23" fmla="*/ 206 h 352"/>
                <a:gd name="T24" fmla="*/ 180 w 362"/>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352">
                  <a:moveTo>
                    <a:pt x="112" y="145"/>
                  </a:moveTo>
                  <a:cubicBezTo>
                    <a:pt x="120" y="106"/>
                    <a:pt x="144" y="79"/>
                    <a:pt x="181" y="79"/>
                  </a:cubicBezTo>
                  <a:cubicBezTo>
                    <a:pt x="219" y="79"/>
                    <a:pt x="244" y="106"/>
                    <a:pt x="244" y="145"/>
                  </a:cubicBezTo>
                  <a:lnTo>
                    <a:pt x="112" y="145"/>
                  </a:lnTo>
                  <a:close/>
                  <a:moveTo>
                    <a:pt x="180" y="0"/>
                  </a:moveTo>
                  <a:cubicBezTo>
                    <a:pt x="72" y="0"/>
                    <a:pt x="0" y="70"/>
                    <a:pt x="0" y="177"/>
                  </a:cubicBezTo>
                  <a:cubicBezTo>
                    <a:pt x="0" y="282"/>
                    <a:pt x="70" y="352"/>
                    <a:pt x="183" y="352"/>
                  </a:cubicBezTo>
                  <a:cubicBezTo>
                    <a:pt x="246" y="352"/>
                    <a:pt x="298" y="330"/>
                    <a:pt x="333" y="291"/>
                  </a:cubicBezTo>
                  <a:lnTo>
                    <a:pt x="274" y="231"/>
                  </a:lnTo>
                  <a:cubicBezTo>
                    <a:pt x="251" y="254"/>
                    <a:pt x="222" y="266"/>
                    <a:pt x="193" y="266"/>
                  </a:cubicBezTo>
                  <a:cubicBezTo>
                    <a:pt x="154" y="266"/>
                    <a:pt x="125" y="245"/>
                    <a:pt x="114" y="206"/>
                  </a:cubicBezTo>
                  <a:lnTo>
                    <a:pt x="354" y="206"/>
                  </a:lnTo>
                  <a:cubicBezTo>
                    <a:pt x="362" y="80"/>
                    <a:pt x="300" y="0"/>
                    <a:pt x="1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10">
              <a:extLst>
                <a:ext uri="{FF2B5EF4-FFF2-40B4-BE49-F238E27FC236}">
                  <a16:creationId xmlns:a16="http://schemas.microsoft.com/office/drawing/2014/main" id="{8DE2642A-0935-4237-B9F2-874826340183}"/>
                </a:ext>
              </a:extLst>
            </p:cNvPr>
            <p:cNvSpPr>
              <a:spLocks/>
            </p:cNvSpPr>
            <p:nvPr userDrawn="1"/>
          </p:nvSpPr>
          <p:spPr bwMode="auto">
            <a:xfrm>
              <a:off x="3973" y="522"/>
              <a:ext cx="331" cy="571"/>
            </a:xfrm>
            <a:custGeom>
              <a:avLst/>
              <a:gdLst>
                <a:gd name="T0" fmla="*/ 198 w 277"/>
                <a:gd name="T1" fmla="*/ 91 h 478"/>
                <a:gd name="T2" fmla="*/ 238 w 277"/>
                <a:gd name="T3" fmla="*/ 105 h 478"/>
                <a:gd name="T4" fmla="*/ 277 w 277"/>
                <a:gd name="T5" fmla="*/ 24 h 478"/>
                <a:gd name="T6" fmla="*/ 179 w 277"/>
                <a:gd name="T7" fmla="*/ 0 h 478"/>
                <a:gd name="T8" fmla="*/ 47 w 277"/>
                <a:gd name="T9" fmla="*/ 118 h 478"/>
                <a:gd name="T10" fmla="*/ 47 w 277"/>
                <a:gd name="T11" fmla="*/ 150 h 478"/>
                <a:gd name="T12" fmla="*/ 0 w 277"/>
                <a:gd name="T13" fmla="*/ 150 h 478"/>
                <a:gd name="T14" fmla="*/ 0 w 277"/>
                <a:gd name="T15" fmla="*/ 225 h 478"/>
                <a:gd name="T16" fmla="*/ 47 w 277"/>
                <a:gd name="T17" fmla="*/ 225 h 478"/>
                <a:gd name="T18" fmla="*/ 47 w 277"/>
                <a:gd name="T19" fmla="*/ 478 h 478"/>
                <a:gd name="T20" fmla="*/ 159 w 277"/>
                <a:gd name="T21" fmla="*/ 478 h 478"/>
                <a:gd name="T22" fmla="*/ 159 w 277"/>
                <a:gd name="T23" fmla="*/ 225 h 478"/>
                <a:gd name="T24" fmla="*/ 236 w 277"/>
                <a:gd name="T25" fmla="*/ 225 h 478"/>
                <a:gd name="T26" fmla="*/ 236 w 277"/>
                <a:gd name="T27" fmla="*/ 150 h 478"/>
                <a:gd name="T28" fmla="*/ 159 w 277"/>
                <a:gd name="T29" fmla="*/ 150 h 478"/>
                <a:gd name="T30" fmla="*/ 159 w 277"/>
                <a:gd name="T31" fmla="*/ 128 h 478"/>
                <a:gd name="T32" fmla="*/ 198 w 277"/>
                <a:gd name="T33" fmla="*/ 9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478">
                  <a:moveTo>
                    <a:pt x="198" y="91"/>
                  </a:moveTo>
                  <a:cubicBezTo>
                    <a:pt x="210" y="91"/>
                    <a:pt x="226" y="96"/>
                    <a:pt x="238" y="105"/>
                  </a:cubicBezTo>
                  <a:lnTo>
                    <a:pt x="277" y="24"/>
                  </a:lnTo>
                  <a:cubicBezTo>
                    <a:pt x="251" y="9"/>
                    <a:pt x="213" y="0"/>
                    <a:pt x="179" y="0"/>
                  </a:cubicBezTo>
                  <a:cubicBezTo>
                    <a:pt x="104" y="0"/>
                    <a:pt x="47" y="42"/>
                    <a:pt x="47" y="118"/>
                  </a:cubicBezTo>
                  <a:lnTo>
                    <a:pt x="47" y="150"/>
                  </a:lnTo>
                  <a:lnTo>
                    <a:pt x="0" y="150"/>
                  </a:lnTo>
                  <a:lnTo>
                    <a:pt x="0" y="225"/>
                  </a:lnTo>
                  <a:lnTo>
                    <a:pt x="47" y="225"/>
                  </a:lnTo>
                  <a:lnTo>
                    <a:pt x="47" y="478"/>
                  </a:lnTo>
                  <a:lnTo>
                    <a:pt x="159" y="478"/>
                  </a:lnTo>
                  <a:lnTo>
                    <a:pt x="159" y="225"/>
                  </a:lnTo>
                  <a:lnTo>
                    <a:pt x="236" y="225"/>
                  </a:lnTo>
                  <a:lnTo>
                    <a:pt x="236" y="150"/>
                  </a:lnTo>
                  <a:lnTo>
                    <a:pt x="159" y="150"/>
                  </a:lnTo>
                  <a:lnTo>
                    <a:pt x="159" y="128"/>
                  </a:lnTo>
                  <a:cubicBezTo>
                    <a:pt x="159" y="103"/>
                    <a:pt x="176" y="91"/>
                    <a:pt x="198"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11">
              <a:extLst>
                <a:ext uri="{FF2B5EF4-FFF2-40B4-BE49-F238E27FC236}">
                  <a16:creationId xmlns:a16="http://schemas.microsoft.com/office/drawing/2014/main" id="{F1A9C9DB-98BD-4DB3-B21C-EF9F92E944E8}"/>
                </a:ext>
              </a:extLst>
            </p:cNvPr>
            <p:cNvSpPr>
              <a:spLocks/>
            </p:cNvSpPr>
            <p:nvPr userDrawn="1"/>
          </p:nvSpPr>
          <p:spPr bwMode="auto">
            <a:xfrm>
              <a:off x="6353" y="677"/>
              <a:ext cx="400" cy="421"/>
            </a:xfrm>
            <a:custGeom>
              <a:avLst/>
              <a:gdLst>
                <a:gd name="T0" fmla="*/ 183 w 334"/>
                <a:gd name="T1" fmla="*/ 260 h 352"/>
                <a:gd name="T2" fmla="*/ 114 w 334"/>
                <a:gd name="T3" fmla="*/ 177 h 352"/>
                <a:gd name="T4" fmla="*/ 183 w 334"/>
                <a:gd name="T5" fmla="*/ 93 h 352"/>
                <a:gd name="T6" fmla="*/ 251 w 334"/>
                <a:gd name="T7" fmla="*/ 129 h 352"/>
                <a:gd name="T8" fmla="*/ 333 w 334"/>
                <a:gd name="T9" fmla="*/ 81 h 352"/>
                <a:gd name="T10" fmla="*/ 179 w 334"/>
                <a:gd name="T11" fmla="*/ 0 h 352"/>
                <a:gd name="T12" fmla="*/ 0 w 334"/>
                <a:gd name="T13" fmla="*/ 177 h 352"/>
                <a:gd name="T14" fmla="*/ 177 w 334"/>
                <a:gd name="T15" fmla="*/ 352 h 352"/>
                <a:gd name="T16" fmla="*/ 334 w 334"/>
                <a:gd name="T17" fmla="*/ 269 h 352"/>
                <a:gd name="T18" fmla="*/ 251 w 334"/>
                <a:gd name="T19" fmla="*/ 221 h 352"/>
                <a:gd name="T20" fmla="*/ 183 w 334"/>
                <a:gd name="T21" fmla="*/ 26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352">
                  <a:moveTo>
                    <a:pt x="183" y="260"/>
                  </a:moveTo>
                  <a:cubicBezTo>
                    <a:pt x="142" y="260"/>
                    <a:pt x="114" y="227"/>
                    <a:pt x="114" y="177"/>
                  </a:cubicBezTo>
                  <a:cubicBezTo>
                    <a:pt x="114" y="127"/>
                    <a:pt x="142" y="93"/>
                    <a:pt x="183" y="93"/>
                  </a:cubicBezTo>
                  <a:cubicBezTo>
                    <a:pt x="212" y="93"/>
                    <a:pt x="235" y="106"/>
                    <a:pt x="251" y="129"/>
                  </a:cubicBezTo>
                  <a:lnTo>
                    <a:pt x="333" y="81"/>
                  </a:lnTo>
                  <a:cubicBezTo>
                    <a:pt x="303" y="29"/>
                    <a:pt x="248" y="0"/>
                    <a:pt x="179" y="0"/>
                  </a:cubicBezTo>
                  <a:cubicBezTo>
                    <a:pt x="72" y="0"/>
                    <a:pt x="0" y="70"/>
                    <a:pt x="0" y="177"/>
                  </a:cubicBezTo>
                  <a:cubicBezTo>
                    <a:pt x="0" y="282"/>
                    <a:pt x="71" y="352"/>
                    <a:pt x="177" y="352"/>
                  </a:cubicBezTo>
                  <a:cubicBezTo>
                    <a:pt x="251" y="352"/>
                    <a:pt x="307" y="322"/>
                    <a:pt x="334" y="269"/>
                  </a:cubicBezTo>
                  <a:lnTo>
                    <a:pt x="251" y="221"/>
                  </a:lnTo>
                  <a:cubicBezTo>
                    <a:pt x="237" y="248"/>
                    <a:pt x="213" y="260"/>
                    <a:pt x="183" y="2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4" name="Freeform 12">
              <a:extLst>
                <a:ext uri="{FF2B5EF4-FFF2-40B4-BE49-F238E27FC236}">
                  <a16:creationId xmlns:a16="http://schemas.microsoft.com/office/drawing/2014/main" id="{B7236333-66F3-44DF-93FF-483A70DBD07A}"/>
                </a:ext>
              </a:extLst>
            </p:cNvPr>
            <p:cNvSpPr>
              <a:spLocks/>
            </p:cNvSpPr>
            <p:nvPr userDrawn="1"/>
          </p:nvSpPr>
          <p:spPr bwMode="auto">
            <a:xfrm>
              <a:off x="2045" y="527"/>
              <a:ext cx="422" cy="566"/>
            </a:xfrm>
            <a:custGeom>
              <a:avLst/>
              <a:gdLst>
                <a:gd name="T0" fmla="*/ 228 w 353"/>
                <a:gd name="T1" fmla="*/ 124 h 473"/>
                <a:gd name="T2" fmla="*/ 114 w 353"/>
                <a:gd name="T3" fmla="*/ 184 h 473"/>
                <a:gd name="T4" fmla="*/ 114 w 353"/>
                <a:gd name="T5" fmla="*/ 0 h 473"/>
                <a:gd name="T6" fmla="*/ 0 w 353"/>
                <a:gd name="T7" fmla="*/ 0 h 473"/>
                <a:gd name="T8" fmla="*/ 0 w 353"/>
                <a:gd name="T9" fmla="*/ 473 h 473"/>
                <a:gd name="T10" fmla="*/ 114 w 353"/>
                <a:gd name="T11" fmla="*/ 473 h 473"/>
                <a:gd name="T12" fmla="*/ 114 w 353"/>
                <a:gd name="T13" fmla="*/ 303 h 473"/>
                <a:gd name="T14" fmla="*/ 181 w 353"/>
                <a:gd name="T15" fmla="*/ 225 h 473"/>
                <a:gd name="T16" fmla="*/ 240 w 353"/>
                <a:gd name="T17" fmla="*/ 288 h 473"/>
                <a:gd name="T18" fmla="*/ 240 w 353"/>
                <a:gd name="T19" fmla="*/ 473 h 473"/>
                <a:gd name="T20" fmla="*/ 353 w 353"/>
                <a:gd name="T21" fmla="*/ 473 h 473"/>
                <a:gd name="T22" fmla="*/ 353 w 353"/>
                <a:gd name="T23" fmla="*/ 256 h 473"/>
                <a:gd name="T24" fmla="*/ 228 w 353"/>
                <a:gd name="T25" fmla="*/ 12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473">
                  <a:moveTo>
                    <a:pt x="228" y="124"/>
                  </a:moveTo>
                  <a:cubicBezTo>
                    <a:pt x="177" y="124"/>
                    <a:pt x="138" y="145"/>
                    <a:pt x="114" y="184"/>
                  </a:cubicBezTo>
                  <a:lnTo>
                    <a:pt x="114" y="0"/>
                  </a:lnTo>
                  <a:lnTo>
                    <a:pt x="0" y="0"/>
                  </a:lnTo>
                  <a:lnTo>
                    <a:pt x="0" y="473"/>
                  </a:lnTo>
                  <a:lnTo>
                    <a:pt x="114" y="473"/>
                  </a:lnTo>
                  <a:lnTo>
                    <a:pt x="114" y="303"/>
                  </a:lnTo>
                  <a:cubicBezTo>
                    <a:pt x="114" y="258"/>
                    <a:pt x="139" y="226"/>
                    <a:pt x="181" y="225"/>
                  </a:cubicBezTo>
                  <a:cubicBezTo>
                    <a:pt x="218" y="225"/>
                    <a:pt x="240" y="249"/>
                    <a:pt x="240" y="288"/>
                  </a:cubicBezTo>
                  <a:lnTo>
                    <a:pt x="240" y="473"/>
                  </a:lnTo>
                  <a:lnTo>
                    <a:pt x="353" y="473"/>
                  </a:lnTo>
                  <a:lnTo>
                    <a:pt x="353" y="256"/>
                  </a:lnTo>
                  <a:cubicBezTo>
                    <a:pt x="353" y="175"/>
                    <a:pt x="304" y="124"/>
                    <a:pt x="228"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5" name="Freeform 13">
              <a:extLst>
                <a:ext uri="{FF2B5EF4-FFF2-40B4-BE49-F238E27FC236}">
                  <a16:creationId xmlns:a16="http://schemas.microsoft.com/office/drawing/2014/main" id="{F732257E-271B-4AA6-B27C-6C4A6512BA4D}"/>
                </a:ext>
              </a:extLst>
            </p:cNvPr>
            <p:cNvSpPr>
              <a:spLocks/>
            </p:cNvSpPr>
            <p:nvPr userDrawn="1"/>
          </p:nvSpPr>
          <p:spPr bwMode="auto">
            <a:xfrm>
              <a:off x="1670" y="586"/>
              <a:ext cx="306" cy="514"/>
            </a:xfrm>
            <a:custGeom>
              <a:avLst/>
              <a:gdLst>
                <a:gd name="T0" fmla="*/ 192 w 256"/>
                <a:gd name="T1" fmla="*/ 337 h 430"/>
                <a:gd name="T2" fmla="*/ 160 w 256"/>
                <a:gd name="T3" fmla="*/ 301 h 430"/>
                <a:gd name="T4" fmla="*/ 160 w 256"/>
                <a:gd name="T5" fmla="*/ 171 h 430"/>
                <a:gd name="T6" fmla="*/ 250 w 256"/>
                <a:gd name="T7" fmla="*/ 171 h 430"/>
                <a:gd name="T8" fmla="*/ 250 w 256"/>
                <a:gd name="T9" fmla="*/ 96 h 430"/>
                <a:gd name="T10" fmla="*/ 160 w 256"/>
                <a:gd name="T11" fmla="*/ 96 h 430"/>
                <a:gd name="T12" fmla="*/ 160 w 256"/>
                <a:gd name="T13" fmla="*/ 0 h 430"/>
                <a:gd name="T14" fmla="*/ 48 w 256"/>
                <a:gd name="T15" fmla="*/ 0 h 430"/>
                <a:gd name="T16" fmla="*/ 48 w 256"/>
                <a:gd name="T17" fmla="*/ 96 h 430"/>
                <a:gd name="T18" fmla="*/ 0 w 256"/>
                <a:gd name="T19" fmla="*/ 96 h 430"/>
                <a:gd name="T20" fmla="*/ 0 w 256"/>
                <a:gd name="T21" fmla="*/ 171 h 430"/>
                <a:gd name="T22" fmla="*/ 48 w 256"/>
                <a:gd name="T23" fmla="*/ 171 h 430"/>
                <a:gd name="T24" fmla="*/ 48 w 256"/>
                <a:gd name="T25" fmla="*/ 319 h 430"/>
                <a:gd name="T26" fmla="*/ 163 w 256"/>
                <a:gd name="T27" fmla="*/ 429 h 430"/>
                <a:gd name="T28" fmla="*/ 256 w 256"/>
                <a:gd name="T29" fmla="*/ 406 h 430"/>
                <a:gd name="T30" fmla="*/ 234 w 256"/>
                <a:gd name="T31" fmla="*/ 326 h 430"/>
                <a:gd name="T32" fmla="*/ 192 w 256"/>
                <a:gd name="T33" fmla="*/ 33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6" h="430">
                  <a:moveTo>
                    <a:pt x="192" y="337"/>
                  </a:moveTo>
                  <a:cubicBezTo>
                    <a:pt x="172" y="338"/>
                    <a:pt x="160" y="327"/>
                    <a:pt x="160" y="301"/>
                  </a:cubicBezTo>
                  <a:lnTo>
                    <a:pt x="160" y="171"/>
                  </a:lnTo>
                  <a:lnTo>
                    <a:pt x="250" y="171"/>
                  </a:lnTo>
                  <a:lnTo>
                    <a:pt x="250" y="96"/>
                  </a:lnTo>
                  <a:lnTo>
                    <a:pt x="160" y="96"/>
                  </a:lnTo>
                  <a:lnTo>
                    <a:pt x="160" y="0"/>
                  </a:lnTo>
                  <a:lnTo>
                    <a:pt x="48" y="0"/>
                  </a:lnTo>
                  <a:lnTo>
                    <a:pt x="48" y="96"/>
                  </a:lnTo>
                  <a:lnTo>
                    <a:pt x="0" y="96"/>
                  </a:lnTo>
                  <a:lnTo>
                    <a:pt x="0" y="171"/>
                  </a:lnTo>
                  <a:lnTo>
                    <a:pt x="48" y="171"/>
                  </a:lnTo>
                  <a:lnTo>
                    <a:pt x="48" y="319"/>
                  </a:lnTo>
                  <a:cubicBezTo>
                    <a:pt x="48" y="390"/>
                    <a:pt x="96" y="430"/>
                    <a:pt x="163" y="429"/>
                  </a:cubicBezTo>
                  <a:cubicBezTo>
                    <a:pt x="197" y="429"/>
                    <a:pt x="231" y="421"/>
                    <a:pt x="256" y="406"/>
                  </a:cubicBezTo>
                  <a:lnTo>
                    <a:pt x="234" y="326"/>
                  </a:lnTo>
                  <a:cubicBezTo>
                    <a:pt x="218" y="333"/>
                    <a:pt x="203" y="337"/>
                    <a:pt x="192"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6" name="Oval 14">
              <a:extLst>
                <a:ext uri="{FF2B5EF4-FFF2-40B4-BE49-F238E27FC236}">
                  <a16:creationId xmlns:a16="http://schemas.microsoft.com/office/drawing/2014/main" id="{983F8266-A502-4CB5-A017-CD26A480AB18}"/>
                </a:ext>
              </a:extLst>
            </p:cNvPr>
            <p:cNvSpPr>
              <a:spLocks noChangeArrowheads="1"/>
            </p:cNvSpPr>
            <p:nvPr userDrawn="1"/>
          </p:nvSpPr>
          <p:spPr bwMode="auto">
            <a:xfrm>
              <a:off x="3775" y="502"/>
              <a:ext cx="123" cy="1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7" name="Freeform 15">
              <a:extLst>
                <a:ext uri="{FF2B5EF4-FFF2-40B4-BE49-F238E27FC236}">
                  <a16:creationId xmlns:a16="http://schemas.microsoft.com/office/drawing/2014/main" id="{8B1B380F-6BD6-477D-A04A-8A4AFC3DCC65}"/>
                </a:ext>
              </a:extLst>
            </p:cNvPr>
            <p:cNvSpPr>
              <a:spLocks noEditPoints="1"/>
            </p:cNvSpPr>
            <p:nvPr userDrawn="1"/>
          </p:nvSpPr>
          <p:spPr bwMode="auto">
            <a:xfrm>
              <a:off x="470" y="559"/>
              <a:ext cx="468" cy="534"/>
            </a:xfrm>
            <a:custGeom>
              <a:avLst/>
              <a:gdLst>
                <a:gd name="T0" fmla="*/ 206 w 392"/>
                <a:gd name="T1" fmla="*/ 357 h 447"/>
                <a:gd name="T2" fmla="*/ 116 w 392"/>
                <a:gd name="T3" fmla="*/ 357 h 447"/>
                <a:gd name="T4" fmla="*/ 116 w 392"/>
                <a:gd name="T5" fmla="*/ 263 h 447"/>
                <a:gd name="T6" fmla="*/ 206 w 392"/>
                <a:gd name="T7" fmla="*/ 263 h 447"/>
                <a:gd name="T8" fmla="*/ 272 w 392"/>
                <a:gd name="T9" fmla="*/ 308 h 447"/>
                <a:gd name="T10" fmla="*/ 206 w 392"/>
                <a:gd name="T11" fmla="*/ 357 h 447"/>
                <a:gd name="T12" fmla="*/ 116 w 392"/>
                <a:gd name="T13" fmla="*/ 91 h 447"/>
                <a:gd name="T14" fmla="*/ 206 w 392"/>
                <a:gd name="T15" fmla="*/ 91 h 447"/>
                <a:gd name="T16" fmla="*/ 258 w 392"/>
                <a:gd name="T17" fmla="*/ 133 h 447"/>
                <a:gd name="T18" fmla="*/ 206 w 392"/>
                <a:gd name="T19" fmla="*/ 178 h 447"/>
                <a:gd name="T20" fmla="*/ 116 w 392"/>
                <a:gd name="T21" fmla="*/ 178 h 447"/>
                <a:gd name="T22" fmla="*/ 116 w 392"/>
                <a:gd name="T23" fmla="*/ 91 h 447"/>
                <a:gd name="T24" fmla="*/ 301 w 392"/>
                <a:gd name="T25" fmla="*/ 210 h 447"/>
                <a:gd name="T26" fmla="*/ 378 w 392"/>
                <a:gd name="T27" fmla="*/ 113 h 447"/>
                <a:gd name="T28" fmla="*/ 212 w 392"/>
                <a:gd name="T29" fmla="*/ 0 h 447"/>
                <a:gd name="T30" fmla="*/ 0 w 392"/>
                <a:gd name="T31" fmla="*/ 0 h 447"/>
                <a:gd name="T32" fmla="*/ 0 w 392"/>
                <a:gd name="T33" fmla="*/ 447 h 447"/>
                <a:gd name="T34" fmla="*/ 220 w 392"/>
                <a:gd name="T35" fmla="*/ 447 h 447"/>
                <a:gd name="T36" fmla="*/ 392 w 392"/>
                <a:gd name="T37" fmla="*/ 323 h 447"/>
                <a:gd name="T38" fmla="*/ 301 w 392"/>
                <a:gd name="T39" fmla="*/ 21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447">
                  <a:moveTo>
                    <a:pt x="206" y="357"/>
                  </a:moveTo>
                  <a:lnTo>
                    <a:pt x="116" y="357"/>
                  </a:lnTo>
                  <a:lnTo>
                    <a:pt x="116" y="263"/>
                  </a:lnTo>
                  <a:lnTo>
                    <a:pt x="206" y="263"/>
                  </a:lnTo>
                  <a:cubicBezTo>
                    <a:pt x="247" y="262"/>
                    <a:pt x="272" y="280"/>
                    <a:pt x="272" y="308"/>
                  </a:cubicBezTo>
                  <a:cubicBezTo>
                    <a:pt x="272" y="339"/>
                    <a:pt x="247" y="357"/>
                    <a:pt x="206" y="357"/>
                  </a:cubicBezTo>
                  <a:close/>
                  <a:moveTo>
                    <a:pt x="116" y="91"/>
                  </a:moveTo>
                  <a:lnTo>
                    <a:pt x="206" y="91"/>
                  </a:lnTo>
                  <a:cubicBezTo>
                    <a:pt x="238" y="91"/>
                    <a:pt x="258" y="107"/>
                    <a:pt x="258" y="133"/>
                  </a:cubicBezTo>
                  <a:cubicBezTo>
                    <a:pt x="258" y="162"/>
                    <a:pt x="238" y="178"/>
                    <a:pt x="206" y="178"/>
                  </a:cubicBezTo>
                  <a:lnTo>
                    <a:pt x="116" y="178"/>
                  </a:lnTo>
                  <a:lnTo>
                    <a:pt x="116" y="91"/>
                  </a:lnTo>
                  <a:close/>
                  <a:moveTo>
                    <a:pt x="301" y="210"/>
                  </a:moveTo>
                  <a:cubicBezTo>
                    <a:pt x="348" y="197"/>
                    <a:pt x="378" y="160"/>
                    <a:pt x="378" y="113"/>
                  </a:cubicBezTo>
                  <a:cubicBezTo>
                    <a:pt x="378" y="44"/>
                    <a:pt x="313" y="0"/>
                    <a:pt x="212" y="0"/>
                  </a:cubicBezTo>
                  <a:lnTo>
                    <a:pt x="0" y="0"/>
                  </a:lnTo>
                  <a:lnTo>
                    <a:pt x="0" y="447"/>
                  </a:lnTo>
                  <a:lnTo>
                    <a:pt x="220" y="447"/>
                  </a:lnTo>
                  <a:cubicBezTo>
                    <a:pt x="326" y="447"/>
                    <a:pt x="392" y="399"/>
                    <a:pt x="392" y="323"/>
                  </a:cubicBezTo>
                  <a:cubicBezTo>
                    <a:pt x="392" y="265"/>
                    <a:pt x="357" y="221"/>
                    <a:pt x="301"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16">
              <a:extLst>
                <a:ext uri="{FF2B5EF4-FFF2-40B4-BE49-F238E27FC236}">
                  <a16:creationId xmlns:a16="http://schemas.microsoft.com/office/drawing/2014/main" id="{78D56D34-5608-460D-B967-551D79FF71AA}"/>
                </a:ext>
              </a:extLst>
            </p:cNvPr>
            <p:cNvSpPr>
              <a:spLocks noEditPoints="1"/>
            </p:cNvSpPr>
            <p:nvPr userDrawn="1"/>
          </p:nvSpPr>
          <p:spPr bwMode="auto">
            <a:xfrm>
              <a:off x="2531" y="677"/>
              <a:ext cx="431" cy="421"/>
            </a:xfrm>
            <a:custGeom>
              <a:avLst/>
              <a:gdLst>
                <a:gd name="T0" fmla="*/ 111 w 361"/>
                <a:gd name="T1" fmla="*/ 145 h 352"/>
                <a:gd name="T2" fmla="*/ 180 w 361"/>
                <a:gd name="T3" fmla="*/ 79 h 352"/>
                <a:gd name="T4" fmla="*/ 244 w 361"/>
                <a:gd name="T5" fmla="*/ 145 h 352"/>
                <a:gd name="T6" fmla="*/ 111 w 361"/>
                <a:gd name="T7" fmla="*/ 145 h 352"/>
                <a:gd name="T8" fmla="*/ 179 w 361"/>
                <a:gd name="T9" fmla="*/ 0 h 352"/>
                <a:gd name="T10" fmla="*/ 0 w 361"/>
                <a:gd name="T11" fmla="*/ 177 h 352"/>
                <a:gd name="T12" fmla="*/ 182 w 361"/>
                <a:gd name="T13" fmla="*/ 352 h 352"/>
                <a:gd name="T14" fmla="*/ 332 w 361"/>
                <a:gd name="T15" fmla="*/ 291 h 352"/>
                <a:gd name="T16" fmla="*/ 273 w 361"/>
                <a:gd name="T17" fmla="*/ 231 h 352"/>
                <a:gd name="T18" fmla="*/ 192 w 361"/>
                <a:gd name="T19" fmla="*/ 266 h 352"/>
                <a:gd name="T20" fmla="*/ 114 w 361"/>
                <a:gd name="T21" fmla="*/ 206 h 352"/>
                <a:gd name="T22" fmla="*/ 353 w 361"/>
                <a:gd name="T23" fmla="*/ 206 h 352"/>
                <a:gd name="T24" fmla="*/ 179 w 361"/>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1" h="352">
                  <a:moveTo>
                    <a:pt x="111" y="145"/>
                  </a:moveTo>
                  <a:cubicBezTo>
                    <a:pt x="119" y="106"/>
                    <a:pt x="143" y="79"/>
                    <a:pt x="180" y="79"/>
                  </a:cubicBezTo>
                  <a:cubicBezTo>
                    <a:pt x="218" y="79"/>
                    <a:pt x="244" y="106"/>
                    <a:pt x="244" y="145"/>
                  </a:cubicBezTo>
                  <a:lnTo>
                    <a:pt x="111" y="145"/>
                  </a:lnTo>
                  <a:close/>
                  <a:moveTo>
                    <a:pt x="179" y="0"/>
                  </a:moveTo>
                  <a:cubicBezTo>
                    <a:pt x="72" y="0"/>
                    <a:pt x="0" y="70"/>
                    <a:pt x="0" y="177"/>
                  </a:cubicBezTo>
                  <a:cubicBezTo>
                    <a:pt x="0" y="282"/>
                    <a:pt x="69" y="352"/>
                    <a:pt x="182" y="352"/>
                  </a:cubicBezTo>
                  <a:cubicBezTo>
                    <a:pt x="246" y="352"/>
                    <a:pt x="297" y="330"/>
                    <a:pt x="332" y="291"/>
                  </a:cubicBezTo>
                  <a:lnTo>
                    <a:pt x="273" y="231"/>
                  </a:lnTo>
                  <a:cubicBezTo>
                    <a:pt x="250" y="254"/>
                    <a:pt x="221" y="266"/>
                    <a:pt x="192" y="266"/>
                  </a:cubicBezTo>
                  <a:cubicBezTo>
                    <a:pt x="153" y="266"/>
                    <a:pt x="124" y="245"/>
                    <a:pt x="114" y="206"/>
                  </a:cubicBezTo>
                  <a:lnTo>
                    <a:pt x="353" y="206"/>
                  </a:lnTo>
                  <a:cubicBezTo>
                    <a:pt x="361" y="80"/>
                    <a:pt x="300"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17">
              <a:extLst>
                <a:ext uri="{FF2B5EF4-FFF2-40B4-BE49-F238E27FC236}">
                  <a16:creationId xmlns:a16="http://schemas.microsoft.com/office/drawing/2014/main" id="{F9D3B48E-A736-4426-A191-019BE7350C6B}"/>
                </a:ext>
              </a:extLst>
            </p:cNvPr>
            <p:cNvSpPr>
              <a:spLocks/>
            </p:cNvSpPr>
            <p:nvPr userDrawn="1"/>
          </p:nvSpPr>
          <p:spPr bwMode="auto">
            <a:xfrm>
              <a:off x="5080" y="676"/>
              <a:ext cx="268" cy="417"/>
            </a:xfrm>
            <a:custGeom>
              <a:avLst/>
              <a:gdLst>
                <a:gd name="T0" fmla="*/ 113 w 224"/>
                <a:gd name="T1" fmla="*/ 62 h 349"/>
                <a:gd name="T2" fmla="*/ 113 w 224"/>
                <a:gd name="T3" fmla="*/ 4 h 349"/>
                <a:gd name="T4" fmla="*/ 0 w 224"/>
                <a:gd name="T5" fmla="*/ 4 h 349"/>
                <a:gd name="T6" fmla="*/ 0 w 224"/>
                <a:gd name="T7" fmla="*/ 349 h 349"/>
                <a:gd name="T8" fmla="*/ 113 w 224"/>
                <a:gd name="T9" fmla="*/ 349 h 349"/>
                <a:gd name="T10" fmla="*/ 113 w 224"/>
                <a:gd name="T11" fmla="*/ 173 h 349"/>
                <a:gd name="T12" fmla="*/ 224 w 224"/>
                <a:gd name="T13" fmla="*/ 104 h 349"/>
                <a:gd name="T14" fmla="*/ 224 w 224"/>
                <a:gd name="T15" fmla="*/ 0 h 349"/>
                <a:gd name="T16" fmla="*/ 113 w 224"/>
                <a:gd name="T17" fmla="*/ 6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349">
                  <a:moveTo>
                    <a:pt x="113" y="62"/>
                  </a:moveTo>
                  <a:lnTo>
                    <a:pt x="113" y="4"/>
                  </a:lnTo>
                  <a:lnTo>
                    <a:pt x="0" y="4"/>
                  </a:lnTo>
                  <a:lnTo>
                    <a:pt x="0" y="349"/>
                  </a:lnTo>
                  <a:lnTo>
                    <a:pt x="113" y="349"/>
                  </a:lnTo>
                  <a:lnTo>
                    <a:pt x="113" y="173"/>
                  </a:lnTo>
                  <a:cubicBezTo>
                    <a:pt x="119" y="125"/>
                    <a:pt x="161" y="97"/>
                    <a:pt x="224" y="104"/>
                  </a:cubicBezTo>
                  <a:lnTo>
                    <a:pt x="224" y="0"/>
                  </a:lnTo>
                  <a:cubicBezTo>
                    <a:pt x="176" y="0"/>
                    <a:pt x="137" y="22"/>
                    <a:pt x="113"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18">
              <a:extLst>
                <a:ext uri="{FF2B5EF4-FFF2-40B4-BE49-F238E27FC236}">
                  <a16:creationId xmlns:a16="http://schemas.microsoft.com/office/drawing/2014/main" id="{9762041E-80D7-44EF-A1EB-F4A322B18A28}"/>
                </a:ext>
              </a:extLst>
            </p:cNvPr>
            <p:cNvSpPr>
              <a:spLocks noEditPoints="1"/>
            </p:cNvSpPr>
            <p:nvPr userDrawn="1"/>
          </p:nvSpPr>
          <p:spPr bwMode="auto">
            <a:xfrm>
              <a:off x="3218" y="527"/>
              <a:ext cx="449" cy="571"/>
            </a:xfrm>
            <a:custGeom>
              <a:avLst/>
              <a:gdLst>
                <a:gd name="T0" fmla="*/ 188 w 376"/>
                <a:gd name="T1" fmla="*/ 388 h 477"/>
                <a:gd name="T2" fmla="*/ 114 w 376"/>
                <a:gd name="T3" fmla="*/ 302 h 477"/>
                <a:gd name="T4" fmla="*/ 188 w 376"/>
                <a:gd name="T5" fmla="*/ 216 h 477"/>
                <a:gd name="T6" fmla="*/ 262 w 376"/>
                <a:gd name="T7" fmla="*/ 302 h 477"/>
                <a:gd name="T8" fmla="*/ 188 w 376"/>
                <a:gd name="T9" fmla="*/ 388 h 477"/>
                <a:gd name="T10" fmla="*/ 262 w 376"/>
                <a:gd name="T11" fmla="*/ 174 h 477"/>
                <a:gd name="T12" fmla="*/ 158 w 376"/>
                <a:gd name="T13" fmla="*/ 125 h 477"/>
                <a:gd name="T14" fmla="*/ 0 w 376"/>
                <a:gd name="T15" fmla="*/ 299 h 477"/>
                <a:gd name="T16" fmla="*/ 160 w 376"/>
                <a:gd name="T17" fmla="*/ 477 h 477"/>
                <a:gd name="T18" fmla="*/ 262 w 376"/>
                <a:gd name="T19" fmla="*/ 428 h 477"/>
                <a:gd name="T20" fmla="*/ 262 w 376"/>
                <a:gd name="T21" fmla="*/ 473 h 477"/>
                <a:gd name="T22" fmla="*/ 376 w 376"/>
                <a:gd name="T23" fmla="*/ 473 h 477"/>
                <a:gd name="T24" fmla="*/ 376 w 376"/>
                <a:gd name="T25" fmla="*/ 0 h 477"/>
                <a:gd name="T26" fmla="*/ 262 w 376"/>
                <a:gd name="T27" fmla="*/ 0 h 477"/>
                <a:gd name="T28" fmla="*/ 262 w 376"/>
                <a:gd name="T29" fmla="*/ 17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77">
                  <a:moveTo>
                    <a:pt x="188" y="388"/>
                  </a:moveTo>
                  <a:cubicBezTo>
                    <a:pt x="144" y="388"/>
                    <a:pt x="114" y="353"/>
                    <a:pt x="114" y="302"/>
                  </a:cubicBezTo>
                  <a:cubicBezTo>
                    <a:pt x="114" y="251"/>
                    <a:pt x="144" y="216"/>
                    <a:pt x="188" y="216"/>
                  </a:cubicBezTo>
                  <a:cubicBezTo>
                    <a:pt x="232" y="216"/>
                    <a:pt x="262" y="251"/>
                    <a:pt x="262" y="302"/>
                  </a:cubicBezTo>
                  <a:cubicBezTo>
                    <a:pt x="262" y="353"/>
                    <a:pt x="232" y="388"/>
                    <a:pt x="188" y="388"/>
                  </a:cubicBezTo>
                  <a:close/>
                  <a:moveTo>
                    <a:pt x="262" y="174"/>
                  </a:moveTo>
                  <a:cubicBezTo>
                    <a:pt x="238" y="142"/>
                    <a:pt x="203" y="125"/>
                    <a:pt x="158" y="125"/>
                  </a:cubicBezTo>
                  <a:cubicBezTo>
                    <a:pt x="63" y="125"/>
                    <a:pt x="0" y="194"/>
                    <a:pt x="0" y="299"/>
                  </a:cubicBezTo>
                  <a:cubicBezTo>
                    <a:pt x="0" y="406"/>
                    <a:pt x="64" y="477"/>
                    <a:pt x="160" y="477"/>
                  </a:cubicBezTo>
                  <a:cubicBezTo>
                    <a:pt x="204" y="477"/>
                    <a:pt x="239" y="460"/>
                    <a:pt x="262" y="428"/>
                  </a:cubicBezTo>
                  <a:lnTo>
                    <a:pt x="262" y="473"/>
                  </a:lnTo>
                  <a:lnTo>
                    <a:pt x="376" y="473"/>
                  </a:lnTo>
                  <a:lnTo>
                    <a:pt x="376" y="0"/>
                  </a:lnTo>
                  <a:lnTo>
                    <a:pt x="262" y="0"/>
                  </a:lnTo>
                  <a:lnTo>
                    <a:pt x="262" y="17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1" name="Freeform 19">
              <a:extLst>
                <a:ext uri="{FF2B5EF4-FFF2-40B4-BE49-F238E27FC236}">
                  <a16:creationId xmlns:a16="http://schemas.microsoft.com/office/drawing/2014/main" id="{83AD6B57-39E8-40C3-9723-579F8F0767EE}"/>
                </a:ext>
              </a:extLst>
            </p:cNvPr>
            <p:cNvSpPr>
              <a:spLocks/>
            </p:cNvSpPr>
            <p:nvPr userDrawn="1"/>
          </p:nvSpPr>
          <p:spPr bwMode="auto">
            <a:xfrm>
              <a:off x="5869" y="676"/>
              <a:ext cx="422" cy="417"/>
            </a:xfrm>
            <a:custGeom>
              <a:avLst/>
              <a:gdLst>
                <a:gd name="T0" fmla="*/ 228 w 353"/>
                <a:gd name="T1" fmla="*/ 0 h 349"/>
                <a:gd name="T2" fmla="*/ 114 w 353"/>
                <a:gd name="T3" fmla="*/ 60 h 349"/>
                <a:gd name="T4" fmla="*/ 114 w 353"/>
                <a:gd name="T5" fmla="*/ 4 h 349"/>
                <a:gd name="T6" fmla="*/ 0 w 353"/>
                <a:gd name="T7" fmla="*/ 4 h 349"/>
                <a:gd name="T8" fmla="*/ 0 w 353"/>
                <a:gd name="T9" fmla="*/ 349 h 349"/>
                <a:gd name="T10" fmla="*/ 114 w 353"/>
                <a:gd name="T11" fmla="*/ 349 h 349"/>
                <a:gd name="T12" fmla="*/ 114 w 353"/>
                <a:gd name="T13" fmla="*/ 167 h 349"/>
                <a:gd name="T14" fmla="*/ 181 w 353"/>
                <a:gd name="T15" fmla="*/ 101 h 349"/>
                <a:gd name="T16" fmla="*/ 240 w 353"/>
                <a:gd name="T17" fmla="*/ 164 h 349"/>
                <a:gd name="T18" fmla="*/ 240 w 353"/>
                <a:gd name="T19" fmla="*/ 349 h 349"/>
                <a:gd name="T20" fmla="*/ 353 w 353"/>
                <a:gd name="T21" fmla="*/ 349 h 349"/>
                <a:gd name="T22" fmla="*/ 353 w 353"/>
                <a:gd name="T23" fmla="*/ 132 h 349"/>
                <a:gd name="T24" fmla="*/ 228 w 353"/>
                <a:gd name="T25"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49">
                  <a:moveTo>
                    <a:pt x="228" y="0"/>
                  </a:moveTo>
                  <a:cubicBezTo>
                    <a:pt x="177" y="0"/>
                    <a:pt x="138" y="21"/>
                    <a:pt x="114" y="60"/>
                  </a:cubicBezTo>
                  <a:lnTo>
                    <a:pt x="114" y="4"/>
                  </a:lnTo>
                  <a:lnTo>
                    <a:pt x="0" y="4"/>
                  </a:lnTo>
                  <a:lnTo>
                    <a:pt x="0" y="349"/>
                  </a:lnTo>
                  <a:lnTo>
                    <a:pt x="114" y="349"/>
                  </a:lnTo>
                  <a:lnTo>
                    <a:pt x="114" y="167"/>
                  </a:lnTo>
                  <a:cubicBezTo>
                    <a:pt x="118" y="128"/>
                    <a:pt x="143" y="102"/>
                    <a:pt x="181" y="101"/>
                  </a:cubicBezTo>
                  <a:cubicBezTo>
                    <a:pt x="217" y="101"/>
                    <a:pt x="240" y="125"/>
                    <a:pt x="240" y="164"/>
                  </a:cubicBezTo>
                  <a:lnTo>
                    <a:pt x="240" y="349"/>
                  </a:lnTo>
                  <a:lnTo>
                    <a:pt x="353" y="349"/>
                  </a:lnTo>
                  <a:lnTo>
                    <a:pt x="353" y="132"/>
                  </a:lnTo>
                  <a:cubicBezTo>
                    <a:pt x="353" y="51"/>
                    <a:pt x="303" y="0"/>
                    <a:pt x="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2" name="Freeform 20">
              <a:extLst>
                <a:ext uri="{FF2B5EF4-FFF2-40B4-BE49-F238E27FC236}">
                  <a16:creationId xmlns:a16="http://schemas.microsoft.com/office/drawing/2014/main" id="{809A1EE3-8582-488E-91E9-9FA2AED99B68}"/>
                </a:ext>
              </a:extLst>
            </p:cNvPr>
            <p:cNvSpPr>
              <a:spLocks noEditPoints="1"/>
            </p:cNvSpPr>
            <p:nvPr userDrawn="1"/>
          </p:nvSpPr>
          <p:spPr bwMode="auto">
            <a:xfrm>
              <a:off x="986" y="677"/>
              <a:ext cx="433" cy="421"/>
            </a:xfrm>
            <a:custGeom>
              <a:avLst/>
              <a:gdLst>
                <a:gd name="T0" fmla="*/ 112 w 362"/>
                <a:gd name="T1" fmla="*/ 145 h 352"/>
                <a:gd name="T2" fmla="*/ 181 w 362"/>
                <a:gd name="T3" fmla="*/ 79 h 352"/>
                <a:gd name="T4" fmla="*/ 244 w 362"/>
                <a:gd name="T5" fmla="*/ 145 h 352"/>
                <a:gd name="T6" fmla="*/ 112 w 362"/>
                <a:gd name="T7" fmla="*/ 145 h 352"/>
                <a:gd name="T8" fmla="*/ 180 w 362"/>
                <a:gd name="T9" fmla="*/ 0 h 352"/>
                <a:gd name="T10" fmla="*/ 0 w 362"/>
                <a:gd name="T11" fmla="*/ 177 h 352"/>
                <a:gd name="T12" fmla="*/ 183 w 362"/>
                <a:gd name="T13" fmla="*/ 352 h 352"/>
                <a:gd name="T14" fmla="*/ 333 w 362"/>
                <a:gd name="T15" fmla="*/ 291 h 352"/>
                <a:gd name="T16" fmla="*/ 274 w 362"/>
                <a:gd name="T17" fmla="*/ 231 h 352"/>
                <a:gd name="T18" fmla="*/ 193 w 362"/>
                <a:gd name="T19" fmla="*/ 266 h 352"/>
                <a:gd name="T20" fmla="*/ 114 w 362"/>
                <a:gd name="T21" fmla="*/ 206 h 352"/>
                <a:gd name="T22" fmla="*/ 354 w 362"/>
                <a:gd name="T23" fmla="*/ 206 h 352"/>
                <a:gd name="T24" fmla="*/ 180 w 362"/>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352">
                  <a:moveTo>
                    <a:pt x="112" y="145"/>
                  </a:moveTo>
                  <a:cubicBezTo>
                    <a:pt x="119" y="106"/>
                    <a:pt x="144" y="79"/>
                    <a:pt x="181" y="79"/>
                  </a:cubicBezTo>
                  <a:cubicBezTo>
                    <a:pt x="219" y="79"/>
                    <a:pt x="244" y="106"/>
                    <a:pt x="244" y="145"/>
                  </a:cubicBezTo>
                  <a:lnTo>
                    <a:pt x="112" y="145"/>
                  </a:lnTo>
                  <a:close/>
                  <a:moveTo>
                    <a:pt x="180" y="0"/>
                  </a:moveTo>
                  <a:cubicBezTo>
                    <a:pt x="72" y="0"/>
                    <a:pt x="0" y="70"/>
                    <a:pt x="0" y="177"/>
                  </a:cubicBezTo>
                  <a:cubicBezTo>
                    <a:pt x="0" y="282"/>
                    <a:pt x="70" y="352"/>
                    <a:pt x="183" y="352"/>
                  </a:cubicBezTo>
                  <a:cubicBezTo>
                    <a:pt x="246" y="352"/>
                    <a:pt x="298" y="330"/>
                    <a:pt x="333" y="291"/>
                  </a:cubicBezTo>
                  <a:lnTo>
                    <a:pt x="274" y="231"/>
                  </a:lnTo>
                  <a:cubicBezTo>
                    <a:pt x="251" y="254"/>
                    <a:pt x="222" y="266"/>
                    <a:pt x="193" y="266"/>
                  </a:cubicBezTo>
                  <a:cubicBezTo>
                    <a:pt x="154" y="266"/>
                    <a:pt x="125" y="245"/>
                    <a:pt x="114" y="206"/>
                  </a:cubicBezTo>
                  <a:lnTo>
                    <a:pt x="354" y="206"/>
                  </a:lnTo>
                  <a:cubicBezTo>
                    <a:pt x="362" y="80"/>
                    <a:pt x="300" y="0"/>
                    <a:pt x="1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3" name="Freeform 21">
              <a:extLst>
                <a:ext uri="{FF2B5EF4-FFF2-40B4-BE49-F238E27FC236}">
                  <a16:creationId xmlns:a16="http://schemas.microsoft.com/office/drawing/2014/main" id="{D3F6F342-AABE-472C-89FC-4FBD92260C37}"/>
                </a:ext>
              </a:extLst>
            </p:cNvPr>
            <p:cNvSpPr>
              <a:spLocks noEditPoints="1"/>
            </p:cNvSpPr>
            <p:nvPr userDrawn="1"/>
          </p:nvSpPr>
          <p:spPr bwMode="auto">
            <a:xfrm>
              <a:off x="0" y="127"/>
              <a:ext cx="7669" cy="4038"/>
            </a:xfrm>
            <a:custGeom>
              <a:avLst/>
              <a:gdLst>
                <a:gd name="T0" fmla="*/ 83 w 6416"/>
                <a:gd name="T1" fmla="*/ 83 h 3378"/>
                <a:gd name="T2" fmla="*/ 6333 w 6416"/>
                <a:gd name="T3" fmla="*/ 83 h 3378"/>
                <a:gd name="T4" fmla="*/ 6333 w 6416"/>
                <a:gd name="T5" fmla="*/ 1098 h 3378"/>
                <a:gd name="T6" fmla="*/ 83 w 6416"/>
                <a:gd name="T7" fmla="*/ 1098 h 3378"/>
                <a:gd name="T8" fmla="*/ 83 w 6416"/>
                <a:gd name="T9" fmla="*/ 83 h 3378"/>
                <a:gd name="T10" fmla="*/ 1038 w 6416"/>
                <a:gd name="T11" fmla="*/ 2197 h 3378"/>
                <a:gd name="T12" fmla="*/ 1038 w 6416"/>
                <a:gd name="T13" fmla="*/ 1181 h 3378"/>
                <a:gd name="T14" fmla="*/ 5378 w 6416"/>
                <a:gd name="T15" fmla="*/ 1181 h 3378"/>
                <a:gd name="T16" fmla="*/ 5378 w 6416"/>
                <a:gd name="T17" fmla="*/ 2197 h 3378"/>
                <a:gd name="T18" fmla="*/ 1038 w 6416"/>
                <a:gd name="T19" fmla="*/ 2197 h 3378"/>
                <a:gd name="T20" fmla="*/ 6021 w 6416"/>
                <a:gd name="T21" fmla="*/ 2280 h 3378"/>
                <a:gd name="T22" fmla="*/ 6021 w 6416"/>
                <a:gd name="T23" fmla="*/ 3295 h 3378"/>
                <a:gd name="T24" fmla="*/ 395 w 6416"/>
                <a:gd name="T25" fmla="*/ 3295 h 3378"/>
                <a:gd name="T26" fmla="*/ 395 w 6416"/>
                <a:gd name="T27" fmla="*/ 2280 h 3378"/>
                <a:gd name="T28" fmla="*/ 955 w 6416"/>
                <a:gd name="T29" fmla="*/ 2280 h 3378"/>
                <a:gd name="T30" fmla="*/ 955 w 6416"/>
                <a:gd name="T31" fmla="*/ 2280 h 3378"/>
                <a:gd name="T32" fmla="*/ 5461 w 6416"/>
                <a:gd name="T33" fmla="*/ 2280 h 3378"/>
                <a:gd name="T34" fmla="*/ 5461 w 6416"/>
                <a:gd name="T35" fmla="*/ 2280 h 3378"/>
                <a:gd name="T36" fmla="*/ 6021 w 6416"/>
                <a:gd name="T37" fmla="*/ 2280 h 3378"/>
                <a:gd name="T38" fmla="*/ 6416 w 6416"/>
                <a:gd name="T39" fmla="*/ 1181 h 3378"/>
                <a:gd name="T40" fmla="*/ 6416 w 6416"/>
                <a:gd name="T41" fmla="*/ 0 h 3378"/>
                <a:gd name="T42" fmla="*/ 0 w 6416"/>
                <a:gd name="T43" fmla="*/ 0 h 3378"/>
                <a:gd name="T44" fmla="*/ 0 w 6416"/>
                <a:gd name="T45" fmla="*/ 1181 h 3378"/>
                <a:gd name="T46" fmla="*/ 955 w 6416"/>
                <a:gd name="T47" fmla="*/ 1181 h 3378"/>
                <a:gd name="T48" fmla="*/ 955 w 6416"/>
                <a:gd name="T49" fmla="*/ 2197 h 3378"/>
                <a:gd name="T50" fmla="*/ 312 w 6416"/>
                <a:gd name="T51" fmla="*/ 2197 h 3378"/>
                <a:gd name="T52" fmla="*/ 312 w 6416"/>
                <a:gd name="T53" fmla="*/ 3378 h 3378"/>
                <a:gd name="T54" fmla="*/ 6104 w 6416"/>
                <a:gd name="T55" fmla="*/ 3378 h 3378"/>
                <a:gd name="T56" fmla="*/ 6104 w 6416"/>
                <a:gd name="T57" fmla="*/ 2197 h 3378"/>
                <a:gd name="T58" fmla="*/ 5461 w 6416"/>
                <a:gd name="T59" fmla="*/ 2197 h 3378"/>
                <a:gd name="T60" fmla="*/ 5461 w 6416"/>
                <a:gd name="T61" fmla="*/ 1181 h 3378"/>
                <a:gd name="T62" fmla="*/ 6416 w 6416"/>
                <a:gd name="T63" fmla="*/ 1181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16" h="3378">
                  <a:moveTo>
                    <a:pt x="83" y="83"/>
                  </a:moveTo>
                  <a:lnTo>
                    <a:pt x="6333" y="83"/>
                  </a:lnTo>
                  <a:lnTo>
                    <a:pt x="6333" y="1098"/>
                  </a:lnTo>
                  <a:lnTo>
                    <a:pt x="83" y="1098"/>
                  </a:lnTo>
                  <a:lnTo>
                    <a:pt x="83" y="83"/>
                  </a:lnTo>
                  <a:close/>
                  <a:moveTo>
                    <a:pt x="1038" y="2197"/>
                  </a:moveTo>
                  <a:lnTo>
                    <a:pt x="1038" y="1181"/>
                  </a:lnTo>
                  <a:lnTo>
                    <a:pt x="5378" y="1181"/>
                  </a:lnTo>
                  <a:lnTo>
                    <a:pt x="5378" y="2197"/>
                  </a:lnTo>
                  <a:lnTo>
                    <a:pt x="1038" y="2197"/>
                  </a:lnTo>
                  <a:close/>
                  <a:moveTo>
                    <a:pt x="6021" y="2280"/>
                  </a:moveTo>
                  <a:lnTo>
                    <a:pt x="6021" y="3295"/>
                  </a:lnTo>
                  <a:lnTo>
                    <a:pt x="395" y="3295"/>
                  </a:lnTo>
                  <a:lnTo>
                    <a:pt x="395" y="2280"/>
                  </a:lnTo>
                  <a:lnTo>
                    <a:pt x="955" y="2280"/>
                  </a:lnTo>
                  <a:lnTo>
                    <a:pt x="955" y="2280"/>
                  </a:lnTo>
                  <a:lnTo>
                    <a:pt x="5461" y="2280"/>
                  </a:lnTo>
                  <a:lnTo>
                    <a:pt x="5461" y="2280"/>
                  </a:lnTo>
                  <a:lnTo>
                    <a:pt x="6021" y="2280"/>
                  </a:lnTo>
                  <a:close/>
                  <a:moveTo>
                    <a:pt x="6416" y="1181"/>
                  </a:moveTo>
                  <a:lnTo>
                    <a:pt x="6416" y="0"/>
                  </a:lnTo>
                  <a:lnTo>
                    <a:pt x="0" y="0"/>
                  </a:lnTo>
                  <a:lnTo>
                    <a:pt x="0" y="1181"/>
                  </a:lnTo>
                  <a:lnTo>
                    <a:pt x="955" y="1181"/>
                  </a:lnTo>
                  <a:lnTo>
                    <a:pt x="955" y="2197"/>
                  </a:lnTo>
                  <a:lnTo>
                    <a:pt x="312" y="2197"/>
                  </a:lnTo>
                  <a:lnTo>
                    <a:pt x="312" y="3378"/>
                  </a:lnTo>
                  <a:lnTo>
                    <a:pt x="6104" y="3378"/>
                  </a:lnTo>
                  <a:lnTo>
                    <a:pt x="6104" y="2197"/>
                  </a:lnTo>
                  <a:lnTo>
                    <a:pt x="5461" y="2197"/>
                  </a:lnTo>
                  <a:lnTo>
                    <a:pt x="5461" y="1181"/>
                  </a:lnTo>
                  <a:lnTo>
                    <a:pt x="6416" y="118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4" name="Freeform 22">
              <a:extLst>
                <a:ext uri="{FF2B5EF4-FFF2-40B4-BE49-F238E27FC236}">
                  <a16:creationId xmlns:a16="http://schemas.microsoft.com/office/drawing/2014/main" id="{397227F7-4620-45E9-884B-A3B51A46DA9C}"/>
                </a:ext>
              </a:extLst>
            </p:cNvPr>
            <p:cNvSpPr>
              <a:spLocks noEditPoints="1"/>
            </p:cNvSpPr>
            <p:nvPr userDrawn="1"/>
          </p:nvSpPr>
          <p:spPr bwMode="auto">
            <a:xfrm>
              <a:off x="1351" y="3294"/>
              <a:ext cx="432" cy="421"/>
            </a:xfrm>
            <a:custGeom>
              <a:avLst/>
              <a:gdLst>
                <a:gd name="T0" fmla="*/ 112 w 362"/>
                <a:gd name="T1" fmla="*/ 146 h 352"/>
                <a:gd name="T2" fmla="*/ 181 w 362"/>
                <a:gd name="T3" fmla="*/ 79 h 352"/>
                <a:gd name="T4" fmla="*/ 244 w 362"/>
                <a:gd name="T5" fmla="*/ 146 h 352"/>
                <a:gd name="T6" fmla="*/ 112 w 362"/>
                <a:gd name="T7" fmla="*/ 146 h 352"/>
                <a:gd name="T8" fmla="*/ 180 w 362"/>
                <a:gd name="T9" fmla="*/ 0 h 352"/>
                <a:gd name="T10" fmla="*/ 0 w 362"/>
                <a:gd name="T11" fmla="*/ 178 h 352"/>
                <a:gd name="T12" fmla="*/ 183 w 362"/>
                <a:gd name="T13" fmla="*/ 352 h 352"/>
                <a:gd name="T14" fmla="*/ 333 w 362"/>
                <a:gd name="T15" fmla="*/ 291 h 352"/>
                <a:gd name="T16" fmla="*/ 274 w 362"/>
                <a:gd name="T17" fmla="*/ 232 h 352"/>
                <a:gd name="T18" fmla="*/ 193 w 362"/>
                <a:gd name="T19" fmla="*/ 267 h 352"/>
                <a:gd name="T20" fmla="*/ 115 w 362"/>
                <a:gd name="T21" fmla="*/ 206 h 352"/>
                <a:gd name="T22" fmla="*/ 354 w 362"/>
                <a:gd name="T23" fmla="*/ 206 h 352"/>
                <a:gd name="T24" fmla="*/ 180 w 362"/>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352">
                  <a:moveTo>
                    <a:pt x="112" y="146"/>
                  </a:moveTo>
                  <a:cubicBezTo>
                    <a:pt x="120" y="106"/>
                    <a:pt x="144" y="79"/>
                    <a:pt x="181" y="79"/>
                  </a:cubicBezTo>
                  <a:cubicBezTo>
                    <a:pt x="219" y="79"/>
                    <a:pt x="244" y="106"/>
                    <a:pt x="244" y="146"/>
                  </a:cubicBezTo>
                  <a:lnTo>
                    <a:pt x="112" y="146"/>
                  </a:lnTo>
                  <a:close/>
                  <a:moveTo>
                    <a:pt x="180" y="0"/>
                  </a:moveTo>
                  <a:cubicBezTo>
                    <a:pt x="72" y="0"/>
                    <a:pt x="0" y="71"/>
                    <a:pt x="0" y="178"/>
                  </a:cubicBezTo>
                  <a:cubicBezTo>
                    <a:pt x="0" y="283"/>
                    <a:pt x="70" y="352"/>
                    <a:pt x="183" y="352"/>
                  </a:cubicBezTo>
                  <a:cubicBezTo>
                    <a:pt x="246" y="352"/>
                    <a:pt x="298" y="331"/>
                    <a:pt x="333" y="291"/>
                  </a:cubicBezTo>
                  <a:lnTo>
                    <a:pt x="274" y="232"/>
                  </a:lnTo>
                  <a:cubicBezTo>
                    <a:pt x="251" y="255"/>
                    <a:pt x="222" y="267"/>
                    <a:pt x="193" y="267"/>
                  </a:cubicBezTo>
                  <a:cubicBezTo>
                    <a:pt x="154" y="267"/>
                    <a:pt x="125" y="245"/>
                    <a:pt x="115" y="206"/>
                  </a:cubicBezTo>
                  <a:lnTo>
                    <a:pt x="354" y="206"/>
                  </a:lnTo>
                  <a:cubicBezTo>
                    <a:pt x="362" y="81"/>
                    <a:pt x="301" y="0"/>
                    <a:pt x="1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5" name="Freeform 23">
              <a:extLst>
                <a:ext uri="{FF2B5EF4-FFF2-40B4-BE49-F238E27FC236}">
                  <a16:creationId xmlns:a16="http://schemas.microsoft.com/office/drawing/2014/main" id="{FE625BE8-4086-4FEF-B6BC-F414E69BDD67}"/>
                </a:ext>
              </a:extLst>
            </p:cNvPr>
            <p:cNvSpPr>
              <a:spLocks noEditPoints="1"/>
            </p:cNvSpPr>
            <p:nvPr userDrawn="1"/>
          </p:nvSpPr>
          <p:spPr bwMode="auto">
            <a:xfrm>
              <a:off x="842" y="3177"/>
              <a:ext cx="469" cy="533"/>
            </a:xfrm>
            <a:custGeom>
              <a:avLst/>
              <a:gdLst>
                <a:gd name="T0" fmla="*/ 206 w 393"/>
                <a:gd name="T1" fmla="*/ 356 h 446"/>
                <a:gd name="T2" fmla="*/ 117 w 393"/>
                <a:gd name="T3" fmla="*/ 356 h 446"/>
                <a:gd name="T4" fmla="*/ 117 w 393"/>
                <a:gd name="T5" fmla="*/ 262 h 446"/>
                <a:gd name="T6" fmla="*/ 206 w 393"/>
                <a:gd name="T7" fmla="*/ 262 h 446"/>
                <a:gd name="T8" fmla="*/ 273 w 393"/>
                <a:gd name="T9" fmla="*/ 308 h 446"/>
                <a:gd name="T10" fmla="*/ 206 w 393"/>
                <a:gd name="T11" fmla="*/ 356 h 446"/>
                <a:gd name="T12" fmla="*/ 117 w 393"/>
                <a:gd name="T13" fmla="*/ 91 h 446"/>
                <a:gd name="T14" fmla="*/ 206 w 393"/>
                <a:gd name="T15" fmla="*/ 91 h 446"/>
                <a:gd name="T16" fmla="*/ 259 w 393"/>
                <a:gd name="T17" fmla="*/ 133 h 446"/>
                <a:gd name="T18" fmla="*/ 206 w 393"/>
                <a:gd name="T19" fmla="*/ 178 h 446"/>
                <a:gd name="T20" fmla="*/ 117 w 393"/>
                <a:gd name="T21" fmla="*/ 178 h 446"/>
                <a:gd name="T22" fmla="*/ 117 w 393"/>
                <a:gd name="T23" fmla="*/ 91 h 446"/>
                <a:gd name="T24" fmla="*/ 301 w 393"/>
                <a:gd name="T25" fmla="*/ 209 h 446"/>
                <a:gd name="T26" fmla="*/ 378 w 393"/>
                <a:gd name="T27" fmla="*/ 113 h 446"/>
                <a:gd name="T28" fmla="*/ 213 w 393"/>
                <a:gd name="T29" fmla="*/ 0 h 446"/>
                <a:gd name="T30" fmla="*/ 0 w 393"/>
                <a:gd name="T31" fmla="*/ 0 h 446"/>
                <a:gd name="T32" fmla="*/ 0 w 393"/>
                <a:gd name="T33" fmla="*/ 446 h 446"/>
                <a:gd name="T34" fmla="*/ 221 w 393"/>
                <a:gd name="T35" fmla="*/ 446 h 446"/>
                <a:gd name="T36" fmla="*/ 393 w 393"/>
                <a:gd name="T37" fmla="*/ 322 h 446"/>
                <a:gd name="T38" fmla="*/ 301 w 393"/>
                <a:gd name="T39"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446">
                  <a:moveTo>
                    <a:pt x="206" y="356"/>
                  </a:moveTo>
                  <a:lnTo>
                    <a:pt x="117" y="356"/>
                  </a:lnTo>
                  <a:lnTo>
                    <a:pt x="117" y="262"/>
                  </a:lnTo>
                  <a:lnTo>
                    <a:pt x="206" y="262"/>
                  </a:lnTo>
                  <a:cubicBezTo>
                    <a:pt x="247" y="262"/>
                    <a:pt x="273" y="279"/>
                    <a:pt x="273" y="308"/>
                  </a:cubicBezTo>
                  <a:cubicBezTo>
                    <a:pt x="273" y="338"/>
                    <a:pt x="247" y="356"/>
                    <a:pt x="206" y="356"/>
                  </a:cubicBezTo>
                  <a:close/>
                  <a:moveTo>
                    <a:pt x="117" y="91"/>
                  </a:moveTo>
                  <a:lnTo>
                    <a:pt x="206" y="91"/>
                  </a:lnTo>
                  <a:cubicBezTo>
                    <a:pt x="239" y="90"/>
                    <a:pt x="259" y="106"/>
                    <a:pt x="259" y="133"/>
                  </a:cubicBezTo>
                  <a:cubicBezTo>
                    <a:pt x="259" y="161"/>
                    <a:pt x="239" y="178"/>
                    <a:pt x="206" y="178"/>
                  </a:cubicBezTo>
                  <a:lnTo>
                    <a:pt x="117" y="178"/>
                  </a:lnTo>
                  <a:lnTo>
                    <a:pt x="117" y="91"/>
                  </a:lnTo>
                  <a:close/>
                  <a:moveTo>
                    <a:pt x="301" y="209"/>
                  </a:moveTo>
                  <a:cubicBezTo>
                    <a:pt x="348" y="197"/>
                    <a:pt x="378" y="159"/>
                    <a:pt x="378" y="113"/>
                  </a:cubicBezTo>
                  <a:cubicBezTo>
                    <a:pt x="378" y="44"/>
                    <a:pt x="314" y="0"/>
                    <a:pt x="213" y="0"/>
                  </a:cubicBezTo>
                  <a:lnTo>
                    <a:pt x="0" y="0"/>
                  </a:lnTo>
                  <a:lnTo>
                    <a:pt x="0" y="446"/>
                  </a:lnTo>
                  <a:lnTo>
                    <a:pt x="221" y="446"/>
                  </a:lnTo>
                  <a:cubicBezTo>
                    <a:pt x="326" y="446"/>
                    <a:pt x="393" y="399"/>
                    <a:pt x="393" y="322"/>
                  </a:cubicBezTo>
                  <a:cubicBezTo>
                    <a:pt x="393" y="265"/>
                    <a:pt x="358" y="221"/>
                    <a:pt x="301" y="2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6" name="Freeform 24">
              <a:extLst>
                <a:ext uri="{FF2B5EF4-FFF2-40B4-BE49-F238E27FC236}">
                  <a16:creationId xmlns:a16="http://schemas.microsoft.com/office/drawing/2014/main" id="{8550E9A0-F53A-4B2D-A8D5-5F4AC2FBC30F}"/>
                </a:ext>
              </a:extLst>
            </p:cNvPr>
            <p:cNvSpPr>
              <a:spLocks noEditPoints="1"/>
            </p:cNvSpPr>
            <p:nvPr userDrawn="1"/>
          </p:nvSpPr>
          <p:spPr bwMode="auto">
            <a:xfrm>
              <a:off x="1974" y="3149"/>
              <a:ext cx="561" cy="624"/>
            </a:xfrm>
            <a:custGeom>
              <a:avLst/>
              <a:gdLst>
                <a:gd name="T0" fmla="*/ 274 w 470"/>
                <a:gd name="T1" fmla="*/ 287 h 522"/>
                <a:gd name="T2" fmla="*/ 219 w 470"/>
                <a:gd name="T3" fmla="*/ 295 h 522"/>
                <a:gd name="T4" fmla="*/ 219 w 470"/>
                <a:gd name="T5" fmla="*/ 273 h 522"/>
                <a:gd name="T6" fmla="*/ 221 w 470"/>
                <a:gd name="T7" fmla="*/ 237 h 522"/>
                <a:gd name="T8" fmla="*/ 244 w 470"/>
                <a:gd name="T9" fmla="*/ 232 h 522"/>
                <a:gd name="T10" fmla="*/ 287 w 470"/>
                <a:gd name="T11" fmla="*/ 224 h 522"/>
                <a:gd name="T12" fmla="*/ 290 w 470"/>
                <a:gd name="T13" fmla="*/ 273 h 522"/>
                <a:gd name="T14" fmla="*/ 290 w 470"/>
                <a:gd name="T15" fmla="*/ 286 h 522"/>
                <a:gd name="T16" fmla="*/ 274 w 470"/>
                <a:gd name="T17" fmla="*/ 287 h 522"/>
                <a:gd name="T18" fmla="*/ 437 w 470"/>
                <a:gd name="T19" fmla="*/ 278 h 522"/>
                <a:gd name="T20" fmla="*/ 376 w 470"/>
                <a:gd name="T21" fmla="*/ 279 h 522"/>
                <a:gd name="T22" fmla="*/ 351 w 470"/>
                <a:gd name="T23" fmla="*/ 281 h 522"/>
                <a:gd name="T24" fmla="*/ 351 w 470"/>
                <a:gd name="T25" fmla="*/ 279 h 522"/>
                <a:gd name="T26" fmla="*/ 348 w 470"/>
                <a:gd name="T27" fmla="*/ 216 h 522"/>
                <a:gd name="T28" fmla="*/ 421 w 470"/>
                <a:gd name="T29" fmla="*/ 213 h 522"/>
                <a:gd name="T30" fmla="*/ 468 w 470"/>
                <a:gd name="T31" fmla="*/ 180 h 522"/>
                <a:gd name="T32" fmla="*/ 445 w 470"/>
                <a:gd name="T33" fmla="*/ 155 h 522"/>
                <a:gd name="T34" fmla="*/ 348 w 470"/>
                <a:gd name="T35" fmla="*/ 156 h 522"/>
                <a:gd name="T36" fmla="*/ 345 w 470"/>
                <a:gd name="T37" fmla="*/ 156 h 522"/>
                <a:gd name="T38" fmla="*/ 341 w 470"/>
                <a:gd name="T39" fmla="*/ 40 h 522"/>
                <a:gd name="T40" fmla="*/ 281 w 470"/>
                <a:gd name="T41" fmla="*/ 39 h 522"/>
                <a:gd name="T42" fmla="*/ 284 w 470"/>
                <a:gd name="T43" fmla="*/ 163 h 522"/>
                <a:gd name="T44" fmla="*/ 239 w 470"/>
                <a:gd name="T45" fmla="*/ 171 h 522"/>
                <a:gd name="T46" fmla="*/ 221 w 470"/>
                <a:gd name="T47" fmla="*/ 175 h 522"/>
                <a:gd name="T48" fmla="*/ 221 w 470"/>
                <a:gd name="T49" fmla="*/ 175 h 522"/>
                <a:gd name="T50" fmla="*/ 207 w 470"/>
                <a:gd name="T51" fmla="*/ 61 h 522"/>
                <a:gd name="T52" fmla="*/ 153 w 470"/>
                <a:gd name="T53" fmla="*/ 75 h 522"/>
                <a:gd name="T54" fmla="*/ 160 w 470"/>
                <a:gd name="T55" fmla="*/ 172 h 522"/>
                <a:gd name="T56" fmla="*/ 161 w 470"/>
                <a:gd name="T57" fmla="*/ 187 h 522"/>
                <a:gd name="T58" fmla="*/ 136 w 470"/>
                <a:gd name="T59" fmla="*/ 191 h 522"/>
                <a:gd name="T60" fmla="*/ 84 w 470"/>
                <a:gd name="T61" fmla="*/ 199 h 522"/>
                <a:gd name="T62" fmla="*/ 37 w 470"/>
                <a:gd name="T63" fmla="*/ 211 h 522"/>
                <a:gd name="T64" fmla="*/ 52 w 470"/>
                <a:gd name="T65" fmla="*/ 270 h 522"/>
                <a:gd name="T66" fmla="*/ 93 w 470"/>
                <a:gd name="T67" fmla="*/ 260 h 522"/>
                <a:gd name="T68" fmla="*/ 143 w 470"/>
                <a:gd name="T69" fmla="*/ 251 h 522"/>
                <a:gd name="T70" fmla="*/ 160 w 470"/>
                <a:gd name="T71" fmla="*/ 248 h 522"/>
                <a:gd name="T72" fmla="*/ 159 w 470"/>
                <a:gd name="T73" fmla="*/ 273 h 522"/>
                <a:gd name="T74" fmla="*/ 158 w 470"/>
                <a:gd name="T75" fmla="*/ 308 h 522"/>
                <a:gd name="T76" fmla="*/ 118 w 470"/>
                <a:gd name="T77" fmla="*/ 318 h 522"/>
                <a:gd name="T78" fmla="*/ 73 w 470"/>
                <a:gd name="T79" fmla="*/ 326 h 522"/>
                <a:gd name="T80" fmla="*/ 43 w 470"/>
                <a:gd name="T81" fmla="*/ 356 h 522"/>
                <a:gd name="T82" fmla="*/ 73 w 470"/>
                <a:gd name="T83" fmla="*/ 386 h 522"/>
                <a:gd name="T84" fmla="*/ 124 w 470"/>
                <a:gd name="T85" fmla="*/ 379 h 522"/>
                <a:gd name="T86" fmla="*/ 159 w 470"/>
                <a:gd name="T87" fmla="*/ 370 h 522"/>
                <a:gd name="T88" fmla="*/ 163 w 470"/>
                <a:gd name="T89" fmla="*/ 482 h 522"/>
                <a:gd name="T90" fmla="*/ 224 w 470"/>
                <a:gd name="T91" fmla="*/ 483 h 522"/>
                <a:gd name="T92" fmla="*/ 220 w 470"/>
                <a:gd name="T93" fmla="*/ 357 h 522"/>
                <a:gd name="T94" fmla="*/ 290 w 470"/>
                <a:gd name="T95" fmla="*/ 346 h 522"/>
                <a:gd name="T96" fmla="*/ 292 w 470"/>
                <a:gd name="T97" fmla="*/ 346 h 522"/>
                <a:gd name="T98" fmla="*/ 294 w 470"/>
                <a:gd name="T99" fmla="*/ 386 h 522"/>
                <a:gd name="T100" fmla="*/ 299 w 470"/>
                <a:gd name="T101" fmla="*/ 441 h 522"/>
                <a:gd name="T102" fmla="*/ 301 w 470"/>
                <a:gd name="T103" fmla="*/ 463 h 522"/>
                <a:gd name="T104" fmla="*/ 306 w 470"/>
                <a:gd name="T105" fmla="*/ 488 h 522"/>
                <a:gd name="T106" fmla="*/ 308 w 470"/>
                <a:gd name="T107" fmla="*/ 492 h 522"/>
                <a:gd name="T108" fmla="*/ 363 w 470"/>
                <a:gd name="T109" fmla="*/ 485 h 522"/>
                <a:gd name="T110" fmla="*/ 361 w 470"/>
                <a:gd name="T111" fmla="*/ 440 h 522"/>
                <a:gd name="T112" fmla="*/ 356 w 470"/>
                <a:gd name="T113" fmla="*/ 394 h 522"/>
                <a:gd name="T114" fmla="*/ 352 w 470"/>
                <a:gd name="T115" fmla="*/ 341 h 522"/>
                <a:gd name="T116" fmla="*/ 387 w 470"/>
                <a:gd name="T117" fmla="*/ 340 h 522"/>
                <a:gd name="T118" fmla="*/ 467 w 470"/>
                <a:gd name="T119" fmla="*/ 313 h 522"/>
                <a:gd name="T120" fmla="*/ 466 w 470"/>
                <a:gd name="T121" fmla="*/ 292 h 522"/>
                <a:gd name="T122" fmla="*/ 437 w 470"/>
                <a:gd name="T123" fmla="*/ 278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0" h="522">
                  <a:moveTo>
                    <a:pt x="274" y="287"/>
                  </a:moveTo>
                  <a:cubicBezTo>
                    <a:pt x="255" y="289"/>
                    <a:pt x="237" y="292"/>
                    <a:pt x="219" y="295"/>
                  </a:cubicBezTo>
                  <a:cubicBezTo>
                    <a:pt x="219" y="288"/>
                    <a:pt x="219" y="281"/>
                    <a:pt x="219" y="273"/>
                  </a:cubicBezTo>
                  <a:cubicBezTo>
                    <a:pt x="220" y="261"/>
                    <a:pt x="220" y="249"/>
                    <a:pt x="221" y="237"/>
                  </a:cubicBezTo>
                  <a:cubicBezTo>
                    <a:pt x="228" y="236"/>
                    <a:pt x="236" y="234"/>
                    <a:pt x="244" y="232"/>
                  </a:cubicBezTo>
                  <a:cubicBezTo>
                    <a:pt x="258" y="229"/>
                    <a:pt x="273" y="227"/>
                    <a:pt x="287" y="224"/>
                  </a:cubicBezTo>
                  <a:cubicBezTo>
                    <a:pt x="288" y="241"/>
                    <a:pt x="289" y="257"/>
                    <a:pt x="290" y="273"/>
                  </a:cubicBezTo>
                  <a:cubicBezTo>
                    <a:pt x="290" y="277"/>
                    <a:pt x="290" y="282"/>
                    <a:pt x="290" y="286"/>
                  </a:cubicBezTo>
                  <a:cubicBezTo>
                    <a:pt x="285" y="286"/>
                    <a:pt x="279" y="287"/>
                    <a:pt x="274" y="287"/>
                  </a:cubicBezTo>
                  <a:close/>
                  <a:moveTo>
                    <a:pt x="437" y="278"/>
                  </a:moveTo>
                  <a:cubicBezTo>
                    <a:pt x="417" y="276"/>
                    <a:pt x="396" y="278"/>
                    <a:pt x="376" y="279"/>
                  </a:cubicBezTo>
                  <a:cubicBezTo>
                    <a:pt x="368" y="280"/>
                    <a:pt x="359" y="280"/>
                    <a:pt x="351" y="281"/>
                  </a:cubicBezTo>
                  <a:cubicBezTo>
                    <a:pt x="351" y="280"/>
                    <a:pt x="351" y="280"/>
                    <a:pt x="351" y="279"/>
                  </a:cubicBezTo>
                  <a:cubicBezTo>
                    <a:pt x="350" y="258"/>
                    <a:pt x="349" y="237"/>
                    <a:pt x="348" y="216"/>
                  </a:cubicBezTo>
                  <a:cubicBezTo>
                    <a:pt x="348" y="214"/>
                    <a:pt x="415" y="213"/>
                    <a:pt x="421" y="213"/>
                  </a:cubicBezTo>
                  <a:cubicBezTo>
                    <a:pt x="442" y="214"/>
                    <a:pt x="470" y="206"/>
                    <a:pt x="468" y="180"/>
                  </a:cubicBezTo>
                  <a:cubicBezTo>
                    <a:pt x="466" y="167"/>
                    <a:pt x="457" y="158"/>
                    <a:pt x="445" y="155"/>
                  </a:cubicBezTo>
                  <a:cubicBezTo>
                    <a:pt x="414" y="148"/>
                    <a:pt x="380" y="153"/>
                    <a:pt x="348" y="156"/>
                  </a:cubicBezTo>
                  <a:cubicBezTo>
                    <a:pt x="347" y="156"/>
                    <a:pt x="346" y="156"/>
                    <a:pt x="345" y="156"/>
                  </a:cubicBezTo>
                  <a:cubicBezTo>
                    <a:pt x="343" y="117"/>
                    <a:pt x="341" y="78"/>
                    <a:pt x="341" y="40"/>
                  </a:cubicBezTo>
                  <a:cubicBezTo>
                    <a:pt x="342" y="1"/>
                    <a:pt x="281" y="0"/>
                    <a:pt x="281" y="39"/>
                  </a:cubicBezTo>
                  <a:cubicBezTo>
                    <a:pt x="281" y="81"/>
                    <a:pt x="282" y="122"/>
                    <a:pt x="284" y="163"/>
                  </a:cubicBezTo>
                  <a:cubicBezTo>
                    <a:pt x="269" y="166"/>
                    <a:pt x="254" y="168"/>
                    <a:pt x="239" y="171"/>
                  </a:cubicBezTo>
                  <a:cubicBezTo>
                    <a:pt x="233" y="173"/>
                    <a:pt x="227" y="174"/>
                    <a:pt x="221" y="175"/>
                  </a:cubicBezTo>
                  <a:cubicBezTo>
                    <a:pt x="221" y="175"/>
                    <a:pt x="221" y="175"/>
                    <a:pt x="221" y="175"/>
                  </a:cubicBezTo>
                  <a:cubicBezTo>
                    <a:pt x="219" y="148"/>
                    <a:pt x="214" y="81"/>
                    <a:pt x="207" y="61"/>
                  </a:cubicBezTo>
                  <a:cubicBezTo>
                    <a:pt x="197" y="31"/>
                    <a:pt x="152" y="49"/>
                    <a:pt x="153" y="75"/>
                  </a:cubicBezTo>
                  <a:cubicBezTo>
                    <a:pt x="155" y="107"/>
                    <a:pt x="159" y="139"/>
                    <a:pt x="160" y="172"/>
                  </a:cubicBezTo>
                  <a:cubicBezTo>
                    <a:pt x="161" y="177"/>
                    <a:pt x="161" y="182"/>
                    <a:pt x="161" y="187"/>
                  </a:cubicBezTo>
                  <a:cubicBezTo>
                    <a:pt x="152" y="188"/>
                    <a:pt x="144" y="190"/>
                    <a:pt x="136" y="191"/>
                  </a:cubicBezTo>
                  <a:cubicBezTo>
                    <a:pt x="119" y="194"/>
                    <a:pt x="101" y="197"/>
                    <a:pt x="84" y="199"/>
                  </a:cubicBezTo>
                  <a:cubicBezTo>
                    <a:pt x="68" y="202"/>
                    <a:pt x="52" y="206"/>
                    <a:pt x="37" y="211"/>
                  </a:cubicBezTo>
                  <a:cubicBezTo>
                    <a:pt x="0" y="224"/>
                    <a:pt x="14" y="277"/>
                    <a:pt x="52" y="270"/>
                  </a:cubicBezTo>
                  <a:cubicBezTo>
                    <a:pt x="67" y="267"/>
                    <a:pt x="79" y="263"/>
                    <a:pt x="93" y="260"/>
                  </a:cubicBezTo>
                  <a:cubicBezTo>
                    <a:pt x="110" y="257"/>
                    <a:pt x="127" y="254"/>
                    <a:pt x="143" y="251"/>
                  </a:cubicBezTo>
                  <a:cubicBezTo>
                    <a:pt x="149" y="250"/>
                    <a:pt x="154" y="249"/>
                    <a:pt x="160" y="248"/>
                  </a:cubicBezTo>
                  <a:cubicBezTo>
                    <a:pt x="159" y="257"/>
                    <a:pt x="159" y="265"/>
                    <a:pt x="159" y="273"/>
                  </a:cubicBezTo>
                  <a:cubicBezTo>
                    <a:pt x="159" y="285"/>
                    <a:pt x="158" y="297"/>
                    <a:pt x="158" y="308"/>
                  </a:cubicBezTo>
                  <a:cubicBezTo>
                    <a:pt x="145" y="312"/>
                    <a:pt x="131" y="315"/>
                    <a:pt x="118" y="318"/>
                  </a:cubicBezTo>
                  <a:cubicBezTo>
                    <a:pt x="103" y="321"/>
                    <a:pt x="89" y="325"/>
                    <a:pt x="73" y="326"/>
                  </a:cubicBezTo>
                  <a:cubicBezTo>
                    <a:pt x="57" y="327"/>
                    <a:pt x="43" y="340"/>
                    <a:pt x="43" y="356"/>
                  </a:cubicBezTo>
                  <a:cubicBezTo>
                    <a:pt x="43" y="373"/>
                    <a:pt x="56" y="385"/>
                    <a:pt x="73" y="386"/>
                  </a:cubicBezTo>
                  <a:cubicBezTo>
                    <a:pt x="90" y="388"/>
                    <a:pt x="107" y="383"/>
                    <a:pt x="124" y="379"/>
                  </a:cubicBezTo>
                  <a:cubicBezTo>
                    <a:pt x="136" y="376"/>
                    <a:pt x="148" y="373"/>
                    <a:pt x="159" y="370"/>
                  </a:cubicBezTo>
                  <a:cubicBezTo>
                    <a:pt x="160" y="395"/>
                    <a:pt x="163" y="481"/>
                    <a:pt x="163" y="482"/>
                  </a:cubicBezTo>
                  <a:cubicBezTo>
                    <a:pt x="164" y="522"/>
                    <a:pt x="225" y="521"/>
                    <a:pt x="224" y="483"/>
                  </a:cubicBezTo>
                  <a:cubicBezTo>
                    <a:pt x="224" y="477"/>
                    <a:pt x="221" y="395"/>
                    <a:pt x="220" y="357"/>
                  </a:cubicBezTo>
                  <a:cubicBezTo>
                    <a:pt x="243" y="352"/>
                    <a:pt x="266" y="348"/>
                    <a:pt x="290" y="346"/>
                  </a:cubicBezTo>
                  <a:cubicBezTo>
                    <a:pt x="291" y="346"/>
                    <a:pt x="291" y="346"/>
                    <a:pt x="292" y="346"/>
                  </a:cubicBezTo>
                  <a:cubicBezTo>
                    <a:pt x="292" y="360"/>
                    <a:pt x="294" y="373"/>
                    <a:pt x="294" y="386"/>
                  </a:cubicBezTo>
                  <a:cubicBezTo>
                    <a:pt x="295" y="405"/>
                    <a:pt x="297" y="420"/>
                    <a:pt x="299" y="441"/>
                  </a:cubicBezTo>
                  <a:lnTo>
                    <a:pt x="301" y="463"/>
                  </a:lnTo>
                  <a:cubicBezTo>
                    <a:pt x="301" y="463"/>
                    <a:pt x="302" y="479"/>
                    <a:pt x="306" y="488"/>
                  </a:cubicBezTo>
                  <a:cubicBezTo>
                    <a:pt x="306" y="489"/>
                    <a:pt x="307" y="490"/>
                    <a:pt x="308" y="492"/>
                  </a:cubicBezTo>
                  <a:cubicBezTo>
                    <a:pt x="318" y="517"/>
                    <a:pt x="359" y="509"/>
                    <a:pt x="363" y="485"/>
                  </a:cubicBezTo>
                  <a:cubicBezTo>
                    <a:pt x="366" y="470"/>
                    <a:pt x="362" y="452"/>
                    <a:pt x="361" y="440"/>
                  </a:cubicBezTo>
                  <a:cubicBezTo>
                    <a:pt x="359" y="426"/>
                    <a:pt x="357" y="409"/>
                    <a:pt x="356" y="394"/>
                  </a:cubicBezTo>
                  <a:cubicBezTo>
                    <a:pt x="355" y="376"/>
                    <a:pt x="353" y="360"/>
                    <a:pt x="352" y="341"/>
                  </a:cubicBezTo>
                  <a:cubicBezTo>
                    <a:pt x="364" y="340"/>
                    <a:pt x="375" y="340"/>
                    <a:pt x="387" y="340"/>
                  </a:cubicBezTo>
                  <a:cubicBezTo>
                    <a:pt x="413" y="340"/>
                    <a:pt x="455" y="343"/>
                    <a:pt x="467" y="313"/>
                  </a:cubicBezTo>
                  <a:cubicBezTo>
                    <a:pt x="470" y="306"/>
                    <a:pt x="470" y="298"/>
                    <a:pt x="466" y="292"/>
                  </a:cubicBezTo>
                  <a:cubicBezTo>
                    <a:pt x="460" y="282"/>
                    <a:pt x="447" y="279"/>
                    <a:pt x="437" y="27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7" name="Freeform 25">
              <a:extLst>
                <a:ext uri="{FF2B5EF4-FFF2-40B4-BE49-F238E27FC236}">
                  <a16:creationId xmlns:a16="http://schemas.microsoft.com/office/drawing/2014/main" id="{486598B5-9745-4D08-915F-3DE5420ADAF8}"/>
                </a:ext>
              </a:extLst>
            </p:cNvPr>
            <p:cNvSpPr>
              <a:spLocks noEditPoints="1"/>
            </p:cNvSpPr>
            <p:nvPr userDrawn="1"/>
          </p:nvSpPr>
          <p:spPr bwMode="auto">
            <a:xfrm>
              <a:off x="2571" y="3192"/>
              <a:ext cx="348" cy="603"/>
            </a:xfrm>
            <a:custGeom>
              <a:avLst/>
              <a:gdLst>
                <a:gd name="T0" fmla="*/ 87 w 291"/>
                <a:gd name="T1" fmla="*/ 273 h 504"/>
                <a:gd name="T2" fmla="*/ 92 w 291"/>
                <a:gd name="T3" fmla="*/ 242 h 504"/>
                <a:gd name="T4" fmla="*/ 112 w 291"/>
                <a:gd name="T5" fmla="*/ 120 h 504"/>
                <a:gd name="T6" fmla="*/ 116 w 291"/>
                <a:gd name="T7" fmla="*/ 101 h 504"/>
                <a:gd name="T8" fmla="*/ 119 w 291"/>
                <a:gd name="T9" fmla="*/ 111 h 504"/>
                <a:gd name="T10" fmla="*/ 159 w 291"/>
                <a:gd name="T11" fmla="*/ 226 h 504"/>
                <a:gd name="T12" fmla="*/ 169 w 291"/>
                <a:gd name="T13" fmla="*/ 254 h 504"/>
                <a:gd name="T14" fmla="*/ 87 w 291"/>
                <a:gd name="T15" fmla="*/ 273 h 504"/>
                <a:gd name="T16" fmla="*/ 253 w 291"/>
                <a:gd name="T17" fmla="*/ 314 h 504"/>
                <a:gd name="T18" fmla="*/ 212 w 291"/>
                <a:gd name="T19" fmla="*/ 195 h 504"/>
                <a:gd name="T20" fmla="*/ 184 w 291"/>
                <a:gd name="T21" fmla="*/ 116 h 504"/>
                <a:gd name="T22" fmla="*/ 156 w 291"/>
                <a:gd name="T23" fmla="*/ 40 h 504"/>
                <a:gd name="T24" fmla="*/ 102 w 291"/>
                <a:gd name="T25" fmla="*/ 3 h 504"/>
                <a:gd name="T26" fmla="*/ 56 w 291"/>
                <a:gd name="T27" fmla="*/ 88 h 504"/>
                <a:gd name="T28" fmla="*/ 34 w 291"/>
                <a:gd name="T29" fmla="*/ 221 h 504"/>
                <a:gd name="T30" fmla="*/ 0 w 291"/>
                <a:gd name="T31" fmla="*/ 465 h 504"/>
                <a:gd name="T32" fmla="*/ 61 w 291"/>
                <a:gd name="T33" fmla="*/ 467 h 504"/>
                <a:gd name="T34" fmla="*/ 67 w 291"/>
                <a:gd name="T35" fmla="*/ 422 h 504"/>
                <a:gd name="T36" fmla="*/ 75 w 291"/>
                <a:gd name="T37" fmla="*/ 366 h 504"/>
                <a:gd name="T38" fmla="*/ 79 w 291"/>
                <a:gd name="T39" fmla="*/ 339 h 504"/>
                <a:gd name="T40" fmla="*/ 185 w 291"/>
                <a:gd name="T41" fmla="*/ 313 h 504"/>
                <a:gd name="T42" fmla="*/ 189 w 291"/>
                <a:gd name="T43" fmla="*/ 312 h 504"/>
                <a:gd name="T44" fmla="*/ 197 w 291"/>
                <a:gd name="T45" fmla="*/ 337 h 504"/>
                <a:gd name="T46" fmla="*/ 230 w 291"/>
                <a:gd name="T47" fmla="*/ 441 h 504"/>
                <a:gd name="T48" fmla="*/ 267 w 291"/>
                <a:gd name="T49" fmla="*/ 462 h 504"/>
                <a:gd name="T50" fmla="*/ 289 w 291"/>
                <a:gd name="T51" fmla="*/ 425 h 504"/>
                <a:gd name="T52" fmla="*/ 253 w 291"/>
                <a:gd name="T53" fmla="*/ 31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1" h="504">
                  <a:moveTo>
                    <a:pt x="87" y="273"/>
                  </a:moveTo>
                  <a:cubicBezTo>
                    <a:pt x="89" y="263"/>
                    <a:pt x="91" y="252"/>
                    <a:pt x="92" y="242"/>
                  </a:cubicBezTo>
                  <a:cubicBezTo>
                    <a:pt x="99" y="201"/>
                    <a:pt x="104" y="160"/>
                    <a:pt x="112" y="120"/>
                  </a:cubicBezTo>
                  <a:cubicBezTo>
                    <a:pt x="113" y="114"/>
                    <a:pt x="114" y="108"/>
                    <a:pt x="116" y="101"/>
                  </a:cubicBezTo>
                  <a:cubicBezTo>
                    <a:pt x="117" y="105"/>
                    <a:pt x="118" y="108"/>
                    <a:pt x="119" y="111"/>
                  </a:cubicBezTo>
                  <a:cubicBezTo>
                    <a:pt x="132" y="150"/>
                    <a:pt x="145" y="188"/>
                    <a:pt x="159" y="226"/>
                  </a:cubicBezTo>
                  <a:cubicBezTo>
                    <a:pt x="162" y="235"/>
                    <a:pt x="165" y="245"/>
                    <a:pt x="169" y="254"/>
                  </a:cubicBezTo>
                  <a:cubicBezTo>
                    <a:pt x="141" y="257"/>
                    <a:pt x="114" y="265"/>
                    <a:pt x="87" y="273"/>
                  </a:cubicBezTo>
                  <a:close/>
                  <a:moveTo>
                    <a:pt x="253" y="314"/>
                  </a:moveTo>
                  <a:cubicBezTo>
                    <a:pt x="241" y="274"/>
                    <a:pt x="226" y="235"/>
                    <a:pt x="212" y="195"/>
                  </a:cubicBezTo>
                  <a:cubicBezTo>
                    <a:pt x="203" y="169"/>
                    <a:pt x="194" y="142"/>
                    <a:pt x="184" y="116"/>
                  </a:cubicBezTo>
                  <a:cubicBezTo>
                    <a:pt x="175" y="90"/>
                    <a:pt x="167" y="65"/>
                    <a:pt x="156" y="40"/>
                  </a:cubicBezTo>
                  <a:cubicBezTo>
                    <a:pt x="147" y="19"/>
                    <a:pt x="126" y="0"/>
                    <a:pt x="102" y="3"/>
                  </a:cubicBezTo>
                  <a:cubicBezTo>
                    <a:pt x="62" y="7"/>
                    <a:pt x="61" y="60"/>
                    <a:pt x="56" y="88"/>
                  </a:cubicBezTo>
                  <a:cubicBezTo>
                    <a:pt x="49" y="133"/>
                    <a:pt x="42" y="177"/>
                    <a:pt x="34" y="221"/>
                  </a:cubicBezTo>
                  <a:cubicBezTo>
                    <a:pt x="30" y="246"/>
                    <a:pt x="1" y="446"/>
                    <a:pt x="0" y="465"/>
                  </a:cubicBezTo>
                  <a:cubicBezTo>
                    <a:pt x="0" y="503"/>
                    <a:pt x="55" y="504"/>
                    <a:pt x="61" y="467"/>
                  </a:cubicBezTo>
                  <a:cubicBezTo>
                    <a:pt x="63" y="454"/>
                    <a:pt x="65" y="434"/>
                    <a:pt x="67" y="422"/>
                  </a:cubicBezTo>
                  <a:cubicBezTo>
                    <a:pt x="70" y="404"/>
                    <a:pt x="72" y="385"/>
                    <a:pt x="75" y="366"/>
                  </a:cubicBezTo>
                  <a:cubicBezTo>
                    <a:pt x="76" y="357"/>
                    <a:pt x="77" y="348"/>
                    <a:pt x="79" y="339"/>
                  </a:cubicBezTo>
                  <a:cubicBezTo>
                    <a:pt x="114" y="328"/>
                    <a:pt x="147" y="317"/>
                    <a:pt x="185" y="313"/>
                  </a:cubicBezTo>
                  <a:cubicBezTo>
                    <a:pt x="187" y="313"/>
                    <a:pt x="188" y="313"/>
                    <a:pt x="189" y="312"/>
                  </a:cubicBezTo>
                  <a:cubicBezTo>
                    <a:pt x="192" y="321"/>
                    <a:pt x="194" y="329"/>
                    <a:pt x="197" y="337"/>
                  </a:cubicBezTo>
                  <a:cubicBezTo>
                    <a:pt x="202" y="355"/>
                    <a:pt x="223" y="423"/>
                    <a:pt x="230" y="441"/>
                  </a:cubicBezTo>
                  <a:cubicBezTo>
                    <a:pt x="236" y="453"/>
                    <a:pt x="250" y="466"/>
                    <a:pt x="267" y="462"/>
                  </a:cubicBezTo>
                  <a:cubicBezTo>
                    <a:pt x="285" y="459"/>
                    <a:pt x="291" y="442"/>
                    <a:pt x="289" y="425"/>
                  </a:cubicBezTo>
                  <a:cubicBezTo>
                    <a:pt x="287" y="407"/>
                    <a:pt x="259" y="334"/>
                    <a:pt x="253" y="3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26">
              <a:extLst>
                <a:ext uri="{FF2B5EF4-FFF2-40B4-BE49-F238E27FC236}">
                  <a16:creationId xmlns:a16="http://schemas.microsoft.com/office/drawing/2014/main" id="{A5B4ABDA-F8D4-4CD2-B6CA-40396502EF63}"/>
                </a:ext>
              </a:extLst>
            </p:cNvPr>
            <p:cNvSpPr>
              <a:spLocks/>
            </p:cNvSpPr>
            <p:nvPr userDrawn="1"/>
          </p:nvSpPr>
          <p:spPr bwMode="auto">
            <a:xfrm>
              <a:off x="2935" y="3170"/>
              <a:ext cx="252" cy="572"/>
            </a:xfrm>
            <a:custGeom>
              <a:avLst/>
              <a:gdLst>
                <a:gd name="T0" fmla="*/ 173 w 211"/>
                <a:gd name="T1" fmla="*/ 406 h 479"/>
                <a:gd name="T2" fmla="*/ 152 w 211"/>
                <a:gd name="T3" fmla="*/ 406 h 479"/>
                <a:gd name="T4" fmla="*/ 94 w 211"/>
                <a:gd name="T5" fmla="*/ 405 h 479"/>
                <a:gd name="T6" fmla="*/ 67 w 211"/>
                <a:gd name="T7" fmla="*/ 407 h 479"/>
                <a:gd name="T8" fmla="*/ 65 w 211"/>
                <a:gd name="T9" fmla="*/ 408 h 479"/>
                <a:gd name="T10" fmla="*/ 64 w 211"/>
                <a:gd name="T11" fmla="*/ 400 h 479"/>
                <a:gd name="T12" fmla="*/ 61 w 211"/>
                <a:gd name="T13" fmla="*/ 353 h 479"/>
                <a:gd name="T14" fmla="*/ 62 w 211"/>
                <a:gd name="T15" fmla="*/ 249 h 479"/>
                <a:gd name="T16" fmla="*/ 63 w 211"/>
                <a:gd name="T17" fmla="*/ 39 h 479"/>
                <a:gd name="T18" fmla="*/ 2 w 211"/>
                <a:gd name="T19" fmla="*/ 39 h 479"/>
                <a:gd name="T20" fmla="*/ 1 w 211"/>
                <a:gd name="T21" fmla="*/ 336 h 479"/>
                <a:gd name="T22" fmla="*/ 2 w 211"/>
                <a:gd name="T23" fmla="*/ 408 h 479"/>
                <a:gd name="T24" fmla="*/ 15 w 211"/>
                <a:gd name="T25" fmla="*/ 459 h 479"/>
                <a:gd name="T26" fmla="*/ 83 w 211"/>
                <a:gd name="T27" fmla="*/ 466 h 479"/>
                <a:gd name="T28" fmla="*/ 123 w 211"/>
                <a:gd name="T29" fmla="*/ 467 h 479"/>
                <a:gd name="T30" fmla="*/ 171 w 211"/>
                <a:gd name="T31" fmla="*/ 468 h 479"/>
                <a:gd name="T32" fmla="*/ 210 w 211"/>
                <a:gd name="T33" fmla="*/ 439 h 479"/>
                <a:gd name="T34" fmla="*/ 203 w 211"/>
                <a:gd name="T35" fmla="*/ 418 h 479"/>
                <a:gd name="T36" fmla="*/ 173 w 211"/>
                <a:gd name="T37" fmla="*/ 406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479">
                  <a:moveTo>
                    <a:pt x="173" y="406"/>
                  </a:moveTo>
                  <a:cubicBezTo>
                    <a:pt x="166" y="406"/>
                    <a:pt x="159" y="406"/>
                    <a:pt x="152" y="406"/>
                  </a:cubicBezTo>
                  <a:cubicBezTo>
                    <a:pt x="133" y="405"/>
                    <a:pt x="113" y="405"/>
                    <a:pt x="94" y="405"/>
                  </a:cubicBezTo>
                  <a:cubicBezTo>
                    <a:pt x="85" y="405"/>
                    <a:pt x="76" y="406"/>
                    <a:pt x="67" y="407"/>
                  </a:cubicBezTo>
                  <a:cubicBezTo>
                    <a:pt x="66" y="407"/>
                    <a:pt x="65" y="408"/>
                    <a:pt x="65" y="408"/>
                  </a:cubicBezTo>
                  <a:cubicBezTo>
                    <a:pt x="65" y="405"/>
                    <a:pt x="64" y="403"/>
                    <a:pt x="64" y="400"/>
                  </a:cubicBezTo>
                  <a:cubicBezTo>
                    <a:pt x="62" y="385"/>
                    <a:pt x="61" y="369"/>
                    <a:pt x="61" y="353"/>
                  </a:cubicBezTo>
                  <a:cubicBezTo>
                    <a:pt x="61" y="318"/>
                    <a:pt x="62" y="284"/>
                    <a:pt x="62" y="249"/>
                  </a:cubicBezTo>
                  <a:cubicBezTo>
                    <a:pt x="62" y="179"/>
                    <a:pt x="63" y="109"/>
                    <a:pt x="63" y="39"/>
                  </a:cubicBezTo>
                  <a:cubicBezTo>
                    <a:pt x="63" y="0"/>
                    <a:pt x="3" y="0"/>
                    <a:pt x="2" y="39"/>
                  </a:cubicBezTo>
                  <a:cubicBezTo>
                    <a:pt x="2" y="138"/>
                    <a:pt x="1" y="237"/>
                    <a:pt x="1" y="336"/>
                  </a:cubicBezTo>
                  <a:cubicBezTo>
                    <a:pt x="0" y="361"/>
                    <a:pt x="0" y="384"/>
                    <a:pt x="2" y="408"/>
                  </a:cubicBezTo>
                  <a:cubicBezTo>
                    <a:pt x="3" y="423"/>
                    <a:pt x="2" y="445"/>
                    <a:pt x="15" y="459"/>
                  </a:cubicBezTo>
                  <a:cubicBezTo>
                    <a:pt x="35" y="479"/>
                    <a:pt x="59" y="468"/>
                    <a:pt x="83" y="466"/>
                  </a:cubicBezTo>
                  <a:cubicBezTo>
                    <a:pt x="97" y="465"/>
                    <a:pt x="110" y="466"/>
                    <a:pt x="123" y="467"/>
                  </a:cubicBezTo>
                  <a:cubicBezTo>
                    <a:pt x="139" y="468"/>
                    <a:pt x="155" y="469"/>
                    <a:pt x="171" y="468"/>
                  </a:cubicBezTo>
                  <a:cubicBezTo>
                    <a:pt x="188" y="466"/>
                    <a:pt x="208" y="459"/>
                    <a:pt x="210" y="439"/>
                  </a:cubicBezTo>
                  <a:cubicBezTo>
                    <a:pt x="211" y="431"/>
                    <a:pt x="208" y="424"/>
                    <a:pt x="203" y="418"/>
                  </a:cubicBezTo>
                  <a:cubicBezTo>
                    <a:pt x="196" y="410"/>
                    <a:pt x="184" y="407"/>
                    <a:pt x="173" y="4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9" name="Freeform 27">
              <a:extLst>
                <a:ext uri="{FF2B5EF4-FFF2-40B4-BE49-F238E27FC236}">
                  <a16:creationId xmlns:a16="http://schemas.microsoft.com/office/drawing/2014/main" id="{0131C031-0D9E-4B04-972B-5F89367E4807}"/>
                </a:ext>
              </a:extLst>
            </p:cNvPr>
            <p:cNvSpPr>
              <a:spLocks/>
            </p:cNvSpPr>
            <p:nvPr userDrawn="1"/>
          </p:nvSpPr>
          <p:spPr bwMode="auto">
            <a:xfrm>
              <a:off x="3189" y="3229"/>
              <a:ext cx="401" cy="489"/>
            </a:xfrm>
            <a:custGeom>
              <a:avLst/>
              <a:gdLst>
                <a:gd name="T0" fmla="*/ 307 w 335"/>
                <a:gd name="T1" fmla="*/ 130 h 409"/>
                <a:gd name="T2" fmla="*/ 299 w 335"/>
                <a:gd name="T3" fmla="*/ 91 h 409"/>
                <a:gd name="T4" fmla="*/ 288 w 335"/>
                <a:gd name="T5" fmla="*/ 50 h 409"/>
                <a:gd name="T6" fmla="*/ 251 w 335"/>
                <a:gd name="T7" fmla="*/ 29 h 409"/>
                <a:gd name="T8" fmla="*/ 229 w 335"/>
                <a:gd name="T9" fmla="*/ 66 h 409"/>
                <a:gd name="T10" fmla="*/ 240 w 335"/>
                <a:gd name="T11" fmla="*/ 106 h 409"/>
                <a:gd name="T12" fmla="*/ 248 w 335"/>
                <a:gd name="T13" fmla="*/ 143 h 409"/>
                <a:gd name="T14" fmla="*/ 261 w 335"/>
                <a:gd name="T15" fmla="*/ 223 h 409"/>
                <a:gd name="T16" fmla="*/ 271 w 335"/>
                <a:gd name="T17" fmla="*/ 306 h 409"/>
                <a:gd name="T18" fmla="*/ 273 w 335"/>
                <a:gd name="T19" fmla="*/ 340 h 409"/>
                <a:gd name="T20" fmla="*/ 267 w 335"/>
                <a:gd name="T21" fmla="*/ 338 h 409"/>
                <a:gd name="T22" fmla="*/ 249 w 335"/>
                <a:gd name="T23" fmla="*/ 327 h 409"/>
                <a:gd name="T24" fmla="*/ 215 w 335"/>
                <a:gd name="T25" fmla="*/ 291 h 409"/>
                <a:gd name="T26" fmla="*/ 178 w 335"/>
                <a:gd name="T27" fmla="*/ 233 h 409"/>
                <a:gd name="T28" fmla="*/ 136 w 335"/>
                <a:gd name="T29" fmla="*/ 180 h 409"/>
                <a:gd name="T30" fmla="*/ 91 w 335"/>
                <a:gd name="T31" fmla="*/ 199 h 409"/>
                <a:gd name="T32" fmla="*/ 81 w 335"/>
                <a:gd name="T33" fmla="*/ 262 h 409"/>
                <a:gd name="T34" fmla="*/ 75 w 335"/>
                <a:gd name="T35" fmla="*/ 291 h 409"/>
                <a:gd name="T36" fmla="*/ 75 w 335"/>
                <a:gd name="T37" fmla="*/ 134 h 409"/>
                <a:gd name="T38" fmla="*/ 73 w 335"/>
                <a:gd name="T39" fmla="*/ 72 h 409"/>
                <a:gd name="T40" fmla="*/ 55 w 335"/>
                <a:gd name="T41" fmla="*/ 12 h 409"/>
                <a:gd name="T42" fmla="*/ 12 w 335"/>
                <a:gd name="T43" fmla="*/ 12 h 409"/>
                <a:gd name="T44" fmla="*/ 10 w 335"/>
                <a:gd name="T45" fmla="*/ 53 h 409"/>
                <a:gd name="T46" fmla="*/ 11 w 335"/>
                <a:gd name="T47" fmla="*/ 61 h 409"/>
                <a:gd name="T48" fmla="*/ 13 w 335"/>
                <a:gd name="T49" fmla="*/ 85 h 409"/>
                <a:gd name="T50" fmla="*/ 14 w 335"/>
                <a:gd name="T51" fmla="*/ 162 h 409"/>
                <a:gd name="T52" fmla="*/ 21 w 335"/>
                <a:gd name="T53" fmla="*/ 338 h 409"/>
                <a:gd name="T54" fmla="*/ 60 w 335"/>
                <a:gd name="T55" fmla="*/ 396 h 409"/>
                <a:gd name="T56" fmla="*/ 103 w 335"/>
                <a:gd name="T57" fmla="*/ 385 h 409"/>
                <a:gd name="T58" fmla="*/ 136 w 335"/>
                <a:gd name="T59" fmla="*/ 299 h 409"/>
                <a:gd name="T60" fmla="*/ 138 w 335"/>
                <a:gd name="T61" fmla="*/ 286 h 409"/>
                <a:gd name="T62" fmla="*/ 167 w 335"/>
                <a:gd name="T63" fmla="*/ 329 h 409"/>
                <a:gd name="T64" fmla="*/ 250 w 335"/>
                <a:gd name="T65" fmla="*/ 396 h 409"/>
                <a:gd name="T66" fmla="*/ 334 w 335"/>
                <a:gd name="T67" fmla="*/ 352 h 409"/>
                <a:gd name="T68" fmla="*/ 320 w 335"/>
                <a:gd name="T69" fmla="*/ 211 h 409"/>
                <a:gd name="T70" fmla="*/ 307 w 335"/>
                <a:gd name="T71" fmla="*/ 13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09">
                  <a:moveTo>
                    <a:pt x="307" y="130"/>
                  </a:moveTo>
                  <a:cubicBezTo>
                    <a:pt x="304" y="117"/>
                    <a:pt x="302" y="104"/>
                    <a:pt x="299" y="91"/>
                  </a:cubicBezTo>
                  <a:cubicBezTo>
                    <a:pt x="295" y="77"/>
                    <a:pt x="290" y="64"/>
                    <a:pt x="288" y="50"/>
                  </a:cubicBezTo>
                  <a:cubicBezTo>
                    <a:pt x="285" y="34"/>
                    <a:pt x="265" y="25"/>
                    <a:pt x="251" y="29"/>
                  </a:cubicBezTo>
                  <a:cubicBezTo>
                    <a:pt x="234" y="33"/>
                    <a:pt x="226" y="49"/>
                    <a:pt x="229" y="66"/>
                  </a:cubicBezTo>
                  <a:cubicBezTo>
                    <a:pt x="231" y="79"/>
                    <a:pt x="236" y="92"/>
                    <a:pt x="240" y="106"/>
                  </a:cubicBezTo>
                  <a:cubicBezTo>
                    <a:pt x="243" y="118"/>
                    <a:pt x="245" y="130"/>
                    <a:pt x="248" y="143"/>
                  </a:cubicBezTo>
                  <a:cubicBezTo>
                    <a:pt x="253" y="169"/>
                    <a:pt x="257" y="196"/>
                    <a:pt x="261" y="223"/>
                  </a:cubicBezTo>
                  <a:cubicBezTo>
                    <a:pt x="265" y="250"/>
                    <a:pt x="269" y="278"/>
                    <a:pt x="271" y="306"/>
                  </a:cubicBezTo>
                  <a:cubicBezTo>
                    <a:pt x="272" y="317"/>
                    <a:pt x="272" y="328"/>
                    <a:pt x="273" y="340"/>
                  </a:cubicBezTo>
                  <a:cubicBezTo>
                    <a:pt x="271" y="339"/>
                    <a:pt x="268" y="339"/>
                    <a:pt x="267" y="338"/>
                  </a:cubicBezTo>
                  <a:cubicBezTo>
                    <a:pt x="263" y="337"/>
                    <a:pt x="254" y="331"/>
                    <a:pt x="249" y="327"/>
                  </a:cubicBezTo>
                  <a:cubicBezTo>
                    <a:pt x="237" y="318"/>
                    <a:pt x="224" y="304"/>
                    <a:pt x="215" y="291"/>
                  </a:cubicBezTo>
                  <a:cubicBezTo>
                    <a:pt x="201" y="273"/>
                    <a:pt x="188" y="254"/>
                    <a:pt x="178" y="233"/>
                  </a:cubicBezTo>
                  <a:cubicBezTo>
                    <a:pt x="167" y="212"/>
                    <a:pt x="156" y="193"/>
                    <a:pt x="136" y="180"/>
                  </a:cubicBezTo>
                  <a:cubicBezTo>
                    <a:pt x="119" y="169"/>
                    <a:pt x="97" y="181"/>
                    <a:pt x="91" y="199"/>
                  </a:cubicBezTo>
                  <a:cubicBezTo>
                    <a:pt x="85" y="219"/>
                    <a:pt x="84" y="241"/>
                    <a:pt x="81" y="262"/>
                  </a:cubicBezTo>
                  <a:cubicBezTo>
                    <a:pt x="79" y="272"/>
                    <a:pt x="77" y="281"/>
                    <a:pt x="75" y="291"/>
                  </a:cubicBezTo>
                  <a:cubicBezTo>
                    <a:pt x="70" y="239"/>
                    <a:pt x="75" y="186"/>
                    <a:pt x="75" y="134"/>
                  </a:cubicBezTo>
                  <a:cubicBezTo>
                    <a:pt x="75" y="113"/>
                    <a:pt x="74" y="92"/>
                    <a:pt x="73" y="72"/>
                  </a:cubicBezTo>
                  <a:cubicBezTo>
                    <a:pt x="72" y="52"/>
                    <a:pt x="70" y="27"/>
                    <a:pt x="55" y="12"/>
                  </a:cubicBezTo>
                  <a:cubicBezTo>
                    <a:pt x="42" y="2"/>
                    <a:pt x="24" y="0"/>
                    <a:pt x="12" y="12"/>
                  </a:cubicBezTo>
                  <a:cubicBezTo>
                    <a:pt x="1" y="23"/>
                    <a:pt x="0" y="42"/>
                    <a:pt x="10" y="53"/>
                  </a:cubicBezTo>
                  <a:cubicBezTo>
                    <a:pt x="10" y="57"/>
                    <a:pt x="11" y="60"/>
                    <a:pt x="11" y="61"/>
                  </a:cubicBezTo>
                  <a:cubicBezTo>
                    <a:pt x="12" y="69"/>
                    <a:pt x="13" y="77"/>
                    <a:pt x="13" y="85"/>
                  </a:cubicBezTo>
                  <a:cubicBezTo>
                    <a:pt x="13" y="111"/>
                    <a:pt x="14" y="136"/>
                    <a:pt x="14" y="162"/>
                  </a:cubicBezTo>
                  <a:cubicBezTo>
                    <a:pt x="13" y="221"/>
                    <a:pt x="12" y="279"/>
                    <a:pt x="21" y="338"/>
                  </a:cubicBezTo>
                  <a:cubicBezTo>
                    <a:pt x="25" y="361"/>
                    <a:pt x="34" y="388"/>
                    <a:pt x="60" y="396"/>
                  </a:cubicBezTo>
                  <a:cubicBezTo>
                    <a:pt x="75" y="401"/>
                    <a:pt x="92" y="396"/>
                    <a:pt x="103" y="385"/>
                  </a:cubicBezTo>
                  <a:cubicBezTo>
                    <a:pt x="124" y="363"/>
                    <a:pt x="130" y="327"/>
                    <a:pt x="136" y="299"/>
                  </a:cubicBezTo>
                  <a:cubicBezTo>
                    <a:pt x="136" y="295"/>
                    <a:pt x="137" y="291"/>
                    <a:pt x="138" y="286"/>
                  </a:cubicBezTo>
                  <a:cubicBezTo>
                    <a:pt x="147" y="301"/>
                    <a:pt x="157" y="315"/>
                    <a:pt x="167" y="329"/>
                  </a:cubicBezTo>
                  <a:cubicBezTo>
                    <a:pt x="189" y="357"/>
                    <a:pt x="216" y="384"/>
                    <a:pt x="250" y="396"/>
                  </a:cubicBezTo>
                  <a:cubicBezTo>
                    <a:pt x="285" y="409"/>
                    <a:pt x="334" y="395"/>
                    <a:pt x="334" y="352"/>
                  </a:cubicBezTo>
                  <a:cubicBezTo>
                    <a:pt x="335" y="305"/>
                    <a:pt x="327" y="257"/>
                    <a:pt x="320" y="211"/>
                  </a:cubicBezTo>
                  <a:cubicBezTo>
                    <a:pt x="316" y="184"/>
                    <a:pt x="312" y="157"/>
                    <a:pt x="307" y="1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0" name="Freeform 28">
              <a:extLst>
                <a:ext uri="{FF2B5EF4-FFF2-40B4-BE49-F238E27FC236}">
                  <a16:creationId xmlns:a16="http://schemas.microsoft.com/office/drawing/2014/main" id="{F17D0FC9-D13C-481F-8224-122D04D4DE95}"/>
                </a:ext>
              </a:extLst>
            </p:cNvPr>
            <p:cNvSpPr>
              <a:spLocks noEditPoints="1"/>
            </p:cNvSpPr>
            <p:nvPr userDrawn="1"/>
          </p:nvSpPr>
          <p:spPr bwMode="auto">
            <a:xfrm>
              <a:off x="3602" y="3229"/>
              <a:ext cx="359" cy="504"/>
            </a:xfrm>
            <a:custGeom>
              <a:avLst/>
              <a:gdLst>
                <a:gd name="T0" fmla="*/ 83 w 301"/>
                <a:gd name="T1" fmla="*/ 250 h 421"/>
                <a:gd name="T2" fmla="*/ 87 w 301"/>
                <a:gd name="T3" fmla="*/ 185 h 421"/>
                <a:gd name="T4" fmla="*/ 95 w 301"/>
                <a:gd name="T5" fmla="*/ 78 h 421"/>
                <a:gd name="T6" fmla="*/ 97 w 301"/>
                <a:gd name="T7" fmla="*/ 80 h 421"/>
                <a:gd name="T8" fmla="*/ 119 w 301"/>
                <a:gd name="T9" fmla="*/ 119 h 421"/>
                <a:gd name="T10" fmla="*/ 172 w 301"/>
                <a:gd name="T11" fmla="*/ 227 h 421"/>
                <a:gd name="T12" fmla="*/ 178 w 301"/>
                <a:gd name="T13" fmla="*/ 237 h 421"/>
                <a:gd name="T14" fmla="*/ 83 w 301"/>
                <a:gd name="T15" fmla="*/ 250 h 421"/>
                <a:gd name="T16" fmla="*/ 251 w 301"/>
                <a:gd name="T17" fmla="*/ 250 h 421"/>
                <a:gd name="T18" fmla="*/ 240 w 301"/>
                <a:gd name="T19" fmla="*/ 227 h 421"/>
                <a:gd name="T20" fmla="*/ 184 w 301"/>
                <a:gd name="T21" fmla="*/ 114 h 421"/>
                <a:gd name="T22" fmla="*/ 149 w 301"/>
                <a:gd name="T23" fmla="*/ 48 h 421"/>
                <a:gd name="T24" fmla="*/ 109 w 301"/>
                <a:gd name="T25" fmla="*/ 5 h 421"/>
                <a:gd name="T26" fmla="*/ 71 w 301"/>
                <a:gd name="T27" fmla="*/ 6 h 421"/>
                <a:gd name="T28" fmla="*/ 32 w 301"/>
                <a:gd name="T29" fmla="*/ 90 h 421"/>
                <a:gd name="T30" fmla="*/ 20 w 301"/>
                <a:gd name="T31" fmla="*/ 268 h 421"/>
                <a:gd name="T32" fmla="*/ 4 w 301"/>
                <a:gd name="T33" fmla="*/ 303 h 421"/>
                <a:gd name="T34" fmla="*/ 16 w 301"/>
                <a:gd name="T35" fmla="*/ 320 h 421"/>
                <a:gd name="T36" fmla="*/ 14 w 301"/>
                <a:gd name="T37" fmla="*/ 382 h 421"/>
                <a:gd name="T38" fmla="*/ 75 w 301"/>
                <a:gd name="T39" fmla="*/ 382 h 421"/>
                <a:gd name="T40" fmla="*/ 77 w 301"/>
                <a:gd name="T41" fmla="*/ 313 h 421"/>
                <a:gd name="T42" fmla="*/ 208 w 301"/>
                <a:gd name="T43" fmla="*/ 298 h 421"/>
                <a:gd name="T44" fmla="*/ 221 w 301"/>
                <a:gd name="T45" fmla="*/ 329 h 421"/>
                <a:gd name="T46" fmla="*/ 231 w 301"/>
                <a:gd name="T47" fmla="*/ 358 h 421"/>
                <a:gd name="T48" fmla="*/ 249 w 301"/>
                <a:gd name="T49" fmla="*/ 407 h 421"/>
                <a:gd name="T50" fmla="*/ 261 w 301"/>
                <a:gd name="T51" fmla="*/ 417 h 421"/>
                <a:gd name="T52" fmla="*/ 281 w 301"/>
                <a:gd name="T53" fmla="*/ 416 h 421"/>
                <a:gd name="T54" fmla="*/ 300 w 301"/>
                <a:gd name="T55" fmla="*/ 390 h 421"/>
                <a:gd name="T56" fmla="*/ 295 w 301"/>
                <a:gd name="T57" fmla="*/ 360 h 421"/>
                <a:gd name="T58" fmla="*/ 251 w 301"/>
                <a:gd name="T59" fmla="*/ 25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1" h="421">
                  <a:moveTo>
                    <a:pt x="83" y="250"/>
                  </a:moveTo>
                  <a:cubicBezTo>
                    <a:pt x="85" y="228"/>
                    <a:pt x="85" y="207"/>
                    <a:pt x="87" y="185"/>
                  </a:cubicBezTo>
                  <a:cubicBezTo>
                    <a:pt x="90" y="145"/>
                    <a:pt x="92" y="110"/>
                    <a:pt x="95" y="78"/>
                  </a:cubicBezTo>
                  <a:cubicBezTo>
                    <a:pt x="95" y="77"/>
                    <a:pt x="96" y="79"/>
                    <a:pt x="97" y="80"/>
                  </a:cubicBezTo>
                  <a:cubicBezTo>
                    <a:pt x="104" y="93"/>
                    <a:pt x="109" y="100"/>
                    <a:pt x="119" y="119"/>
                  </a:cubicBezTo>
                  <a:cubicBezTo>
                    <a:pt x="137" y="155"/>
                    <a:pt x="154" y="191"/>
                    <a:pt x="172" y="227"/>
                  </a:cubicBezTo>
                  <a:cubicBezTo>
                    <a:pt x="174" y="230"/>
                    <a:pt x="176" y="234"/>
                    <a:pt x="178" y="237"/>
                  </a:cubicBezTo>
                  <a:cubicBezTo>
                    <a:pt x="146" y="239"/>
                    <a:pt x="114" y="243"/>
                    <a:pt x="83" y="250"/>
                  </a:cubicBezTo>
                  <a:close/>
                  <a:moveTo>
                    <a:pt x="251" y="250"/>
                  </a:moveTo>
                  <a:cubicBezTo>
                    <a:pt x="247" y="242"/>
                    <a:pt x="244" y="235"/>
                    <a:pt x="240" y="227"/>
                  </a:cubicBezTo>
                  <a:cubicBezTo>
                    <a:pt x="222" y="189"/>
                    <a:pt x="204" y="152"/>
                    <a:pt x="184" y="114"/>
                  </a:cubicBezTo>
                  <a:cubicBezTo>
                    <a:pt x="173" y="92"/>
                    <a:pt x="161" y="70"/>
                    <a:pt x="149" y="48"/>
                  </a:cubicBezTo>
                  <a:cubicBezTo>
                    <a:pt x="140" y="32"/>
                    <a:pt x="127" y="12"/>
                    <a:pt x="109" y="5"/>
                  </a:cubicBezTo>
                  <a:cubicBezTo>
                    <a:pt x="97" y="0"/>
                    <a:pt x="83" y="0"/>
                    <a:pt x="71" y="6"/>
                  </a:cubicBezTo>
                  <a:cubicBezTo>
                    <a:pt x="43" y="21"/>
                    <a:pt x="34" y="61"/>
                    <a:pt x="32" y="90"/>
                  </a:cubicBezTo>
                  <a:cubicBezTo>
                    <a:pt x="30" y="119"/>
                    <a:pt x="23" y="237"/>
                    <a:pt x="20" y="268"/>
                  </a:cubicBezTo>
                  <a:cubicBezTo>
                    <a:pt x="8" y="275"/>
                    <a:pt x="0" y="288"/>
                    <a:pt x="4" y="303"/>
                  </a:cubicBezTo>
                  <a:cubicBezTo>
                    <a:pt x="6" y="309"/>
                    <a:pt x="10" y="316"/>
                    <a:pt x="16" y="320"/>
                  </a:cubicBezTo>
                  <a:cubicBezTo>
                    <a:pt x="15" y="341"/>
                    <a:pt x="14" y="361"/>
                    <a:pt x="14" y="382"/>
                  </a:cubicBezTo>
                  <a:cubicBezTo>
                    <a:pt x="15" y="421"/>
                    <a:pt x="75" y="421"/>
                    <a:pt x="75" y="382"/>
                  </a:cubicBezTo>
                  <a:cubicBezTo>
                    <a:pt x="75" y="359"/>
                    <a:pt x="76" y="336"/>
                    <a:pt x="77" y="313"/>
                  </a:cubicBezTo>
                  <a:cubicBezTo>
                    <a:pt x="120" y="302"/>
                    <a:pt x="164" y="297"/>
                    <a:pt x="208" y="298"/>
                  </a:cubicBezTo>
                  <a:cubicBezTo>
                    <a:pt x="213" y="308"/>
                    <a:pt x="218" y="319"/>
                    <a:pt x="221" y="329"/>
                  </a:cubicBezTo>
                  <a:cubicBezTo>
                    <a:pt x="225" y="339"/>
                    <a:pt x="227" y="349"/>
                    <a:pt x="231" y="358"/>
                  </a:cubicBezTo>
                  <a:cubicBezTo>
                    <a:pt x="236" y="375"/>
                    <a:pt x="239" y="393"/>
                    <a:pt x="249" y="407"/>
                  </a:cubicBezTo>
                  <a:cubicBezTo>
                    <a:pt x="252" y="412"/>
                    <a:pt x="256" y="416"/>
                    <a:pt x="261" y="417"/>
                  </a:cubicBezTo>
                  <a:cubicBezTo>
                    <a:pt x="268" y="420"/>
                    <a:pt x="275" y="419"/>
                    <a:pt x="281" y="416"/>
                  </a:cubicBezTo>
                  <a:cubicBezTo>
                    <a:pt x="292" y="411"/>
                    <a:pt x="298" y="401"/>
                    <a:pt x="300" y="390"/>
                  </a:cubicBezTo>
                  <a:cubicBezTo>
                    <a:pt x="301" y="380"/>
                    <a:pt x="299" y="370"/>
                    <a:pt x="295" y="360"/>
                  </a:cubicBezTo>
                  <a:cubicBezTo>
                    <a:pt x="282" y="323"/>
                    <a:pt x="267" y="286"/>
                    <a:pt x="251" y="25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1" name="Freeform 29">
              <a:extLst>
                <a:ext uri="{FF2B5EF4-FFF2-40B4-BE49-F238E27FC236}">
                  <a16:creationId xmlns:a16="http://schemas.microsoft.com/office/drawing/2014/main" id="{1462F3C8-24FA-4CB3-B37E-6CF52C3ADDA6}"/>
                </a:ext>
              </a:extLst>
            </p:cNvPr>
            <p:cNvSpPr>
              <a:spLocks/>
            </p:cNvSpPr>
            <p:nvPr userDrawn="1"/>
          </p:nvSpPr>
          <p:spPr bwMode="auto">
            <a:xfrm>
              <a:off x="3853" y="3176"/>
              <a:ext cx="374" cy="583"/>
            </a:xfrm>
            <a:custGeom>
              <a:avLst/>
              <a:gdLst>
                <a:gd name="T0" fmla="*/ 287 w 313"/>
                <a:gd name="T1" fmla="*/ 144 h 488"/>
                <a:gd name="T2" fmla="*/ 311 w 313"/>
                <a:gd name="T3" fmla="*/ 31 h 488"/>
                <a:gd name="T4" fmla="*/ 281 w 313"/>
                <a:gd name="T5" fmla="*/ 0 h 488"/>
                <a:gd name="T6" fmla="*/ 251 w 313"/>
                <a:gd name="T7" fmla="*/ 30 h 488"/>
                <a:gd name="T8" fmla="*/ 226 w 313"/>
                <a:gd name="T9" fmla="*/ 139 h 488"/>
                <a:gd name="T10" fmla="*/ 211 w 313"/>
                <a:gd name="T11" fmla="*/ 194 h 488"/>
                <a:gd name="T12" fmla="*/ 209 w 313"/>
                <a:gd name="T13" fmla="*/ 192 h 488"/>
                <a:gd name="T14" fmla="*/ 97 w 313"/>
                <a:gd name="T15" fmla="*/ 83 h 488"/>
                <a:gd name="T16" fmla="*/ 69 w 313"/>
                <a:gd name="T17" fmla="*/ 56 h 488"/>
                <a:gd name="T18" fmla="*/ 42 w 313"/>
                <a:gd name="T19" fmla="*/ 36 h 488"/>
                <a:gd name="T20" fmla="*/ 32 w 313"/>
                <a:gd name="T21" fmla="*/ 35 h 488"/>
                <a:gd name="T22" fmla="*/ 9 w 313"/>
                <a:gd name="T23" fmla="*/ 51 h 488"/>
                <a:gd name="T24" fmla="*/ 30 w 313"/>
                <a:gd name="T25" fmla="*/ 103 h 488"/>
                <a:gd name="T26" fmla="*/ 81 w 313"/>
                <a:gd name="T27" fmla="*/ 153 h 488"/>
                <a:gd name="T28" fmla="*/ 131 w 313"/>
                <a:gd name="T29" fmla="*/ 204 h 488"/>
                <a:gd name="T30" fmla="*/ 185 w 313"/>
                <a:gd name="T31" fmla="*/ 251 h 488"/>
                <a:gd name="T32" fmla="*/ 193 w 313"/>
                <a:gd name="T33" fmla="*/ 259 h 488"/>
                <a:gd name="T34" fmla="*/ 153 w 313"/>
                <a:gd name="T35" fmla="*/ 409 h 488"/>
                <a:gd name="T36" fmla="*/ 145 w 313"/>
                <a:gd name="T37" fmla="*/ 457 h 488"/>
                <a:gd name="T38" fmla="*/ 175 w 313"/>
                <a:gd name="T39" fmla="*/ 488 h 488"/>
                <a:gd name="T40" fmla="*/ 206 w 313"/>
                <a:gd name="T41" fmla="*/ 458 h 488"/>
                <a:gd name="T42" fmla="*/ 226 w 313"/>
                <a:gd name="T43" fmla="*/ 362 h 488"/>
                <a:gd name="T44" fmla="*/ 248 w 313"/>
                <a:gd name="T45" fmla="*/ 285 h 488"/>
                <a:gd name="T46" fmla="*/ 262 w 313"/>
                <a:gd name="T47" fmla="*/ 236 h 488"/>
                <a:gd name="T48" fmla="*/ 287 w 313"/>
                <a:gd name="T49" fmla="*/ 144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3" h="488">
                  <a:moveTo>
                    <a:pt x="287" y="144"/>
                  </a:moveTo>
                  <a:cubicBezTo>
                    <a:pt x="297" y="106"/>
                    <a:pt x="308" y="70"/>
                    <a:pt x="311" y="31"/>
                  </a:cubicBezTo>
                  <a:cubicBezTo>
                    <a:pt x="313" y="14"/>
                    <a:pt x="297" y="0"/>
                    <a:pt x="281" y="0"/>
                  </a:cubicBezTo>
                  <a:cubicBezTo>
                    <a:pt x="264" y="0"/>
                    <a:pt x="252" y="14"/>
                    <a:pt x="251" y="30"/>
                  </a:cubicBezTo>
                  <a:cubicBezTo>
                    <a:pt x="248" y="67"/>
                    <a:pt x="235" y="103"/>
                    <a:pt x="226" y="139"/>
                  </a:cubicBezTo>
                  <a:cubicBezTo>
                    <a:pt x="221" y="157"/>
                    <a:pt x="216" y="175"/>
                    <a:pt x="211" y="194"/>
                  </a:cubicBezTo>
                  <a:cubicBezTo>
                    <a:pt x="211" y="193"/>
                    <a:pt x="210" y="192"/>
                    <a:pt x="209" y="192"/>
                  </a:cubicBezTo>
                  <a:cubicBezTo>
                    <a:pt x="169" y="159"/>
                    <a:pt x="134" y="120"/>
                    <a:pt x="97" y="83"/>
                  </a:cubicBezTo>
                  <a:cubicBezTo>
                    <a:pt x="88" y="74"/>
                    <a:pt x="78" y="65"/>
                    <a:pt x="69" y="56"/>
                  </a:cubicBezTo>
                  <a:cubicBezTo>
                    <a:pt x="60" y="49"/>
                    <a:pt x="53" y="40"/>
                    <a:pt x="42" y="36"/>
                  </a:cubicBezTo>
                  <a:cubicBezTo>
                    <a:pt x="39" y="35"/>
                    <a:pt x="35" y="35"/>
                    <a:pt x="32" y="35"/>
                  </a:cubicBezTo>
                  <a:cubicBezTo>
                    <a:pt x="22" y="35"/>
                    <a:pt x="13" y="42"/>
                    <a:pt x="9" y="51"/>
                  </a:cubicBezTo>
                  <a:cubicBezTo>
                    <a:pt x="0" y="72"/>
                    <a:pt x="16" y="89"/>
                    <a:pt x="30" y="103"/>
                  </a:cubicBezTo>
                  <a:cubicBezTo>
                    <a:pt x="48" y="119"/>
                    <a:pt x="65" y="135"/>
                    <a:pt x="81" y="153"/>
                  </a:cubicBezTo>
                  <a:cubicBezTo>
                    <a:pt x="97" y="170"/>
                    <a:pt x="113" y="187"/>
                    <a:pt x="131" y="204"/>
                  </a:cubicBezTo>
                  <a:cubicBezTo>
                    <a:pt x="148" y="220"/>
                    <a:pt x="168" y="235"/>
                    <a:pt x="185" y="251"/>
                  </a:cubicBezTo>
                  <a:cubicBezTo>
                    <a:pt x="190" y="255"/>
                    <a:pt x="191" y="257"/>
                    <a:pt x="193" y="259"/>
                  </a:cubicBezTo>
                  <a:cubicBezTo>
                    <a:pt x="183" y="291"/>
                    <a:pt x="157" y="391"/>
                    <a:pt x="153" y="409"/>
                  </a:cubicBezTo>
                  <a:cubicBezTo>
                    <a:pt x="150" y="425"/>
                    <a:pt x="143" y="441"/>
                    <a:pt x="145" y="457"/>
                  </a:cubicBezTo>
                  <a:cubicBezTo>
                    <a:pt x="146" y="474"/>
                    <a:pt x="158" y="488"/>
                    <a:pt x="175" y="488"/>
                  </a:cubicBezTo>
                  <a:cubicBezTo>
                    <a:pt x="190" y="488"/>
                    <a:pt x="203" y="474"/>
                    <a:pt x="206" y="458"/>
                  </a:cubicBezTo>
                  <a:cubicBezTo>
                    <a:pt x="208" y="443"/>
                    <a:pt x="221" y="380"/>
                    <a:pt x="226" y="362"/>
                  </a:cubicBezTo>
                  <a:cubicBezTo>
                    <a:pt x="233" y="336"/>
                    <a:pt x="241" y="310"/>
                    <a:pt x="248" y="285"/>
                  </a:cubicBezTo>
                  <a:cubicBezTo>
                    <a:pt x="272" y="278"/>
                    <a:pt x="274" y="252"/>
                    <a:pt x="262" y="236"/>
                  </a:cubicBezTo>
                  <a:cubicBezTo>
                    <a:pt x="271" y="206"/>
                    <a:pt x="279" y="175"/>
                    <a:pt x="287"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2" name="Freeform 30">
              <a:extLst>
                <a:ext uri="{FF2B5EF4-FFF2-40B4-BE49-F238E27FC236}">
                  <a16:creationId xmlns:a16="http://schemas.microsoft.com/office/drawing/2014/main" id="{B61EB166-EB20-4C1F-969B-74E71697DCB4}"/>
                </a:ext>
              </a:extLst>
            </p:cNvPr>
            <p:cNvSpPr>
              <a:spLocks/>
            </p:cNvSpPr>
            <p:nvPr userDrawn="1"/>
          </p:nvSpPr>
          <p:spPr bwMode="auto">
            <a:xfrm>
              <a:off x="4184" y="3237"/>
              <a:ext cx="373" cy="504"/>
            </a:xfrm>
            <a:custGeom>
              <a:avLst/>
              <a:gdLst>
                <a:gd name="T0" fmla="*/ 169 w 312"/>
                <a:gd name="T1" fmla="*/ 66 h 422"/>
                <a:gd name="T2" fmla="*/ 216 w 312"/>
                <a:gd name="T3" fmla="*/ 82 h 422"/>
                <a:gd name="T4" fmla="*/ 254 w 312"/>
                <a:gd name="T5" fmla="*/ 118 h 422"/>
                <a:gd name="T6" fmla="*/ 296 w 312"/>
                <a:gd name="T7" fmla="*/ 118 h 422"/>
                <a:gd name="T8" fmla="*/ 297 w 312"/>
                <a:gd name="T9" fmla="*/ 76 h 422"/>
                <a:gd name="T10" fmla="*/ 278 w 312"/>
                <a:gd name="T11" fmla="*/ 54 h 422"/>
                <a:gd name="T12" fmla="*/ 208 w 312"/>
                <a:gd name="T13" fmla="*/ 13 h 422"/>
                <a:gd name="T14" fmla="*/ 97 w 312"/>
                <a:gd name="T15" fmla="*/ 17 h 422"/>
                <a:gd name="T16" fmla="*/ 58 w 312"/>
                <a:gd name="T17" fmla="*/ 48 h 422"/>
                <a:gd name="T18" fmla="*/ 57 w 312"/>
                <a:gd name="T19" fmla="*/ 51 h 422"/>
                <a:gd name="T20" fmla="*/ 43 w 312"/>
                <a:gd name="T21" fmla="*/ 138 h 422"/>
                <a:gd name="T22" fmla="*/ 56 w 312"/>
                <a:gd name="T23" fmla="*/ 165 h 422"/>
                <a:gd name="T24" fmla="*/ 182 w 312"/>
                <a:gd name="T25" fmla="*/ 260 h 422"/>
                <a:gd name="T26" fmla="*/ 233 w 312"/>
                <a:gd name="T27" fmla="*/ 287 h 422"/>
                <a:gd name="T28" fmla="*/ 244 w 312"/>
                <a:gd name="T29" fmla="*/ 298 h 422"/>
                <a:gd name="T30" fmla="*/ 243 w 312"/>
                <a:gd name="T31" fmla="*/ 302 h 422"/>
                <a:gd name="T32" fmla="*/ 222 w 312"/>
                <a:gd name="T33" fmla="*/ 325 h 422"/>
                <a:gd name="T34" fmla="*/ 143 w 312"/>
                <a:gd name="T35" fmla="*/ 356 h 422"/>
                <a:gd name="T36" fmla="*/ 106 w 312"/>
                <a:gd name="T37" fmla="*/ 352 h 422"/>
                <a:gd name="T38" fmla="*/ 69 w 312"/>
                <a:gd name="T39" fmla="*/ 322 h 422"/>
                <a:gd name="T40" fmla="*/ 54 w 312"/>
                <a:gd name="T41" fmla="*/ 296 h 422"/>
                <a:gd name="T42" fmla="*/ 25 w 312"/>
                <a:gd name="T43" fmla="*/ 285 h 422"/>
                <a:gd name="T44" fmla="*/ 8 w 312"/>
                <a:gd name="T45" fmla="*/ 296 h 422"/>
                <a:gd name="T46" fmla="*/ 1 w 312"/>
                <a:gd name="T47" fmla="*/ 311 h 422"/>
                <a:gd name="T48" fmla="*/ 12 w 312"/>
                <a:gd name="T49" fmla="*/ 344 h 422"/>
                <a:gd name="T50" fmla="*/ 33 w 312"/>
                <a:gd name="T51" fmla="*/ 374 h 422"/>
                <a:gd name="T52" fmla="*/ 85 w 312"/>
                <a:gd name="T53" fmla="*/ 409 h 422"/>
                <a:gd name="T54" fmla="*/ 196 w 312"/>
                <a:gd name="T55" fmla="*/ 405 h 422"/>
                <a:gd name="T56" fmla="*/ 268 w 312"/>
                <a:gd name="T57" fmla="*/ 366 h 422"/>
                <a:gd name="T58" fmla="*/ 302 w 312"/>
                <a:gd name="T59" fmla="*/ 280 h 422"/>
                <a:gd name="T60" fmla="*/ 214 w 312"/>
                <a:gd name="T61" fmla="*/ 204 h 422"/>
                <a:gd name="T62" fmla="*/ 106 w 312"/>
                <a:gd name="T63" fmla="*/ 130 h 422"/>
                <a:gd name="T64" fmla="*/ 103 w 312"/>
                <a:gd name="T65" fmla="*/ 126 h 422"/>
                <a:gd name="T66" fmla="*/ 98 w 312"/>
                <a:gd name="T67" fmla="*/ 114 h 422"/>
                <a:gd name="T68" fmla="*/ 108 w 312"/>
                <a:gd name="T69" fmla="*/ 83 h 422"/>
                <a:gd name="T70" fmla="*/ 169 w 312"/>
                <a:gd name="T71" fmla="*/ 6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422">
                  <a:moveTo>
                    <a:pt x="169" y="66"/>
                  </a:moveTo>
                  <a:cubicBezTo>
                    <a:pt x="185" y="68"/>
                    <a:pt x="202" y="73"/>
                    <a:pt x="216" y="82"/>
                  </a:cubicBezTo>
                  <a:cubicBezTo>
                    <a:pt x="232" y="91"/>
                    <a:pt x="242" y="104"/>
                    <a:pt x="254" y="118"/>
                  </a:cubicBezTo>
                  <a:cubicBezTo>
                    <a:pt x="264" y="130"/>
                    <a:pt x="286" y="129"/>
                    <a:pt x="296" y="118"/>
                  </a:cubicBezTo>
                  <a:cubicBezTo>
                    <a:pt x="309" y="106"/>
                    <a:pt x="306" y="89"/>
                    <a:pt x="297" y="76"/>
                  </a:cubicBezTo>
                  <a:cubicBezTo>
                    <a:pt x="292" y="68"/>
                    <a:pt x="285" y="61"/>
                    <a:pt x="278" y="54"/>
                  </a:cubicBezTo>
                  <a:cubicBezTo>
                    <a:pt x="260" y="34"/>
                    <a:pt x="234" y="20"/>
                    <a:pt x="208" y="13"/>
                  </a:cubicBezTo>
                  <a:cubicBezTo>
                    <a:pt x="172" y="3"/>
                    <a:pt x="131" y="0"/>
                    <a:pt x="97" y="17"/>
                  </a:cubicBezTo>
                  <a:cubicBezTo>
                    <a:pt x="82" y="24"/>
                    <a:pt x="68" y="35"/>
                    <a:pt x="58" y="48"/>
                  </a:cubicBezTo>
                  <a:cubicBezTo>
                    <a:pt x="58" y="49"/>
                    <a:pt x="57" y="50"/>
                    <a:pt x="57" y="51"/>
                  </a:cubicBezTo>
                  <a:cubicBezTo>
                    <a:pt x="39" y="76"/>
                    <a:pt x="33" y="108"/>
                    <a:pt x="43" y="138"/>
                  </a:cubicBezTo>
                  <a:cubicBezTo>
                    <a:pt x="46" y="147"/>
                    <a:pt x="50" y="156"/>
                    <a:pt x="56" y="165"/>
                  </a:cubicBezTo>
                  <a:cubicBezTo>
                    <a:pt x="86" y="208"/>
                    <a:pt x="135" y="237"/>
                    <a:pt x="182" y="260"/>
                  </a:cubicBezTo>
                  <a:cubicBezTo>
                    <a:pt x="199" y="268"/>
                    <a:pt x="217" y="275"/>
                    <a:pt x="233" y="287"/>
                  </a:cubicBezTo>
                  <a:cubicBezTo>
                    <a:pt x="237" y="289"/>
                    <a:pt x="244" y="293"/>
                    <a:pt x="244" y="298"/>
                  </a:cubicBezTo>
                  <a:cubicBezTo>
                    <a:pt x="244" y="300"/>
                    <a:pt x="243" y="301"/>
                    <a:pt x="243" y="302"/>
                  </a:cubicBezTo>
                  <a:cubicBezTo>
                    <a:pt x="238" y="312"/>
                    <a:pt x="231" y="319"/>
                    <a:pt x="222" y="325"/>
                  </a:cubicBezTo>
                  <a:cubicBezTo>
                    <a:pt x="199" y="342"/>
                    <a:pt x="172" y="352"/>
                    <a:pt x="143" y="356"/>
                  </a:cubicBezTo>
                  <a:cubicBezTo>
                    <a:pt x="131" y="357"/>
                    <a:pt x="118" y="357"/>
                    <a:pt x="106" y="352"/>
                  </a:cubicBezTo>
                  <a:cubicBezTo>
                    <a:pt x="91" y="347"/>
                    <a:pt x="78" y="335"/>
                    <a:pt x="69" y="322"/>
                  </a:cubicBezTo>
                  <a:cubicBezTo>
                    <a:pt x="63" y="314"/>
                    <a:pt x="60" y="304"/>
                    <a:pt x="54" y="296"/>
                  </a:cubicBezTo>
                  <a:cubicBezTo>
                    <a:pt x="47" y="287"/>
                    <a:pt x="36" y="282"/>
                    <a:pt x="25" y="285"/>
                  </a:cubicBezTo>
                  <a:cubicBezTo>
                    <a:pt x="18" y="287"/>
                    <a:pt x="12" y="291"/>
                    <a:pt x="8" y="296"/>
                  </a:cubicBezTo>
                  <a:cubicBezTo>
                    <a:pt x="4" y="300"/>
                    <a:pt x="2" y="306"/>
                    <a:pt x="1" y="311"/>
                  </a:cubicBezTo>
                  <a:cubicBezTo>
                    <a:pt x="0" y="323"/>
                    <a:pt x="7" y="334"/>
                    <a:pt x="12" y="344"/>
                  </a:cubicBezTo>
                  <a:cubicBezTo>
                    <a:pt x="18" y="355"/>
                    <a:pt x="25" y="365"/>
                    <a:pt x="33" y="374"/>
                  </a:cubicBezTo>
                  <a:cubicBezTo>
                    <a:pt x="47" y="390"/>
                    <a:pt x="65" y="402"/>
                    <a:pt x="85" y="409"/>
                  </a:cubicBezTo>
                  <a:cubicBezTo>
                    <a:pt x="120" y="422"/>
                    <a:pt x="161" y="417"/>
                    <a:pt x="196" y="405"/>
                  </a:cubicBezTo>
                  <a:cubicBezTo>
                    <a:pt x="222" y="397"/>
                    <a:pt x="247" y="384"/>
                    <a:pt x="268" y="366"/>
                  </a:cubicBezTo>
                  <a:cubicBezTo>
                    <a:pt x="292" y="346"/>
                    <a:pt x="312" y="312"/>
                    <a:pt x="302" y="280"/>
                  </a:cubicBezTo>
                  <a:cubicBezTo>
                    <a:pt x="289" y="240"/>
                    <a:pt x="248" y="220"/>
                    <a:pt x="214" y="204"/>
                  </a:cubicBezTo>
                  <a:cubicBezTo>
                    <a:pt x="175" y="186"/>
                    <a:pt x="130" y="167"/>
                    <a:pt x="106" y="130"/>
                  </a:cubicBezTo>
                  <a:cubicBezTo>
                    <a:pt x="105" y="129"/>
                    <a:pt x="104" y="127"/>
                    <a:pt x="103" y="126"/>
                  </a:cubicBezTo>
                  <a:cubicBezTo>
                    <a:pt x="101" y="122"/>
                    <a:pt x="99" y="118"/>
                    <a:pt x="98" y="114"/>
                  </a:cubicBezTo>
                  <a:cubicBezTo>
                    <a:pt x="96" y="103"/>
                    <a:pt x="100" y="91"/>
                    <a:pt x="108" y="83"/>
                  </a:cubicBezTo>
                  <a:cubicBezTo>
                    <a:pt x="122" y="67"/>
                    <a:pt x="148" y="64"/>
                    <a:pt x="169"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3" name="Freeform 31">
              <a:extLst>
                <a:ext uri="{FF2B5EF4-FFF2-40B4-BE49-F238E27FC236}">
                  <a16:creationId xmlns:a16="http://schemas.microsoft.com/office/drawing/2014/main" id="{65BFBC0E-A0ED-449D-9E64-BCE0744061DB}"/>
                </a:ext>
              </a:extLst>
            </p:cNvPr>
            <p:cNvSpPr>
              <a:spLocks noEditPoints="1"/>
            </p:cNvSpPr>
            <p:nvPr userDrawn="1"/>
          </p:nvSpPr>
          <p:spPr bwMode="auto">
            <a:xfrm>
              <a:off x="4639" y="3227"/>
              <a:ext cx="374" cy="500"/>
            </a:xfrm>
            <a:custGeom>
              <a:avLst/>
              <a:gdLst>
                <a:gd name="T0" fmla="*/ 241 w 313"/>
                <a:gd name="T1" fmla="*/ 276 h 418"/>
                <a:gd name="T2" fmla="*/ 227 w 313"/>
                <a:gd name="T3" fmla="*/ 327 h 418"/>
                <a:gd name="T4" fmla="*/ 181 w 313"/>
                <a:gd name="T5" fmla="*/ 349 h 418"/>
                <a:gd name="T6" fmla="*/ 132 w 313"/>
                <a:gd name="T7" fmla="*/ 335 h 418"/>
                <a:gd name="T8" fmla="*/ 109 w 313"/>
                <a:gd name="T9" fmla="*/ 318 h 418"/>
                <a:gd name="T10" fmla="*/ 72 w 313"/>
                <a:gd name="T11" fmla="*/ 240 h 418"/>
                <a:gd name="T12" fmla="*/ 70 w 313"/>
                <a:gd name="T13" fmla="*/ 232 h 418"/>
                <a:gd name="T14" fmla="*/ 79 w 313"/>
                <a:gd name="T15" fmla="*/ 116 h 418"/>
                <a:gd name="T16" fmla="*/ 83 w 313"/>
                <a:gd name="T17" fmla="*/ 102 h 418"/>
                <a:gd name="T18" fmla="*/ 88 w 313"/>
                <a:gd name="T19" fmla="*/ 89 h 418"/>
                <a:gd name="T20" fmla="*/ 90 w 313"/>
                <a:gd name="T21" fmla="*/ 87 h 418"/>
                <a:gd name="T22" fmla="*/ 98 w 313"/>
                <a:gd name="T23" fmla="*/ 84 h 418"/>
                <a:gd name="T24" fmla="*/ 142 w 313"/>
                <a:gd name="T25" fmla="*/ 72 h 418"/>
                <a:gd name="T26" fmla="*/ 162 w 313"/>
                <a:gd name="T27" fmla="*/ 80 h 418"/>
                <a:gd name="T28" fmla="*/ 217 w 313"/>
                <a:gd name="T29" fmla="*/ 137 h 418"/>
                <a:gd name="T30" fmla="*/ 241 w 313"/>
                <a:gd name="T31" fmla="*/ 276 h 418"/>
                <a:gd name="T32" fmla="*/ 193 w 313"/>
                <a:gd name="T33" fmla="*/ 28 h 418"/>
                <a:gd name="T34" fmla="*/ 117 w 313"/>
                <a:gd name="T35" fmla="*/ 10 h 418"/>
                <a:gd name="T36" fmla="*/ 105 w 313"/>
                <a:gd name="T37" fmla="*/ 5 h 418"/>
                <a:gd name="T38" fmla="*/ 48 w 313"/>
                <a:gd name="T39" fmla="*/ 34 h 418"/>
                <a:gd name="T40" fmla="*/ 12 w 313"/>
                <a:gd name="T41" fmla="*/ 151 h 418"/>
                <a:gd name="T42" fmla="*/ 105 w 313"/>
                <a:gd name="T43" fmla="*/ 391 h 418"/>
                <a:gd name="T44" fmla="*/ 230 w 313"/>
                <a:gd name="T45" fmla="*/ 402 h 418"/>
                <a:gd name="T46" fmla="*/ 292 w 313"/>
                <a:gd name="T47" fmla="*/ 328 h 418"/>
                <a:gd name="T48" fmla="*/ 280 w 313"/>
                <a:gd name="T49" fmla="*/ 130 h 418"/>
                <a:gd name="T50" fmla="*/ 193 w 313"/>
                <a:gd name="T51" fmla="*/ 2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3" h="418">
                  <a:moveTo>
                    <a:pt x="241" y="276"/>
                  </a:moveTo>
                  <a:cubicBezTo>
                    <a:pt x="239" y="294"/>
                    <a:pt x="236" y="312"/>
                    <a:pt x="227" y="327"/>
                  </a:cubicBezTo>
                  <a:cubicBezTo>
                    <a:pt x="216" y="345"/>
                    <a:pt x="200" y="350"/>
                    <a:pt x="181" y="349"/>
                  </a:cubicBezTo>
                  <a:cubicBezTo>
                    <a:pt x="164" y="348"/>
                    <a:pt x="147" y="344"/>
                    <a:pt x="132" y="335"/>
                  </a:cubicBezTo>
                  <a:cubicBezTo>
                    <a:pt x="123" y="331"/>
                    <a:pt x="116" y="325"/>
                    <a:pt x="109" y="318"/>
                  </a:cubicBezTo>
                  <a:cubicBezTo>
                    <a:pt x="89" y="297"/>
                    <a:pt x="77" y="268"/>
                    <a:pt x="72" y="240"/>
                  </a:cubicBezTo>
                  <a:cubicBezTo>
                    <a:pt x="71" y="237"/>
                    <a:pt x="71" y="234"/>
                    <a:pt x="70" y="232"/>
                  </a:cubicBezTo>
                  <a:cubicBezTo>
                    <a:pt x="65" y="193"/>
                    <a:pt x="71" y="154"/>
                    <a:pt x="79" y="116"/>
                  </a:cubicBezTo>
                  <a:cubicBezTo>
                    <a:pt x="80" y="111"/>
                    <a:pt x="82" y="106"/>
                    <a:pt x="83" y="102"/>
                  </a:cubicBezTo>
                  <a:cubicBezTo>
                    <a:pt x="84" y="97"/>
                    <a:pt x="85" y="93"/>
                    <a:pt x="88" y="89"/>
                  </a:cubicBezTo>
                  <a:cubicBezTo>
                    <a:pt x="88" y="88"/>
                    <a:pt x="89" y="87"/>
                    <a:pt x="90" y="87"/>
                  </a:cubicBezTo>
                  <a:cubicBezTo>
                    <a:pt x="93" y="85"/>
                    <a:pt x="95" y="84"/>
                    <a:pt x="98" y="84"/>
                  </a:cubicBezTo>
                  <a:cubicBezTo>
                    <a:pt x="113" y="93"/>
                    <a:pt x="135" y="89"/>
                    <a:pt x="142" y="72"/>
                  </a:cubicBezTo>
                  <a:cubicBezTo>
                    <a:pt x="149" y="74"/>
                    <a:pt x="156" y="77"/>
                    <a:pt x="162" y="80"/>
                  </a:cubicBezTo>
                  <a:cubicBezTo>
                    <a:pt x="186" y="93"/>
                    <a:pt x="204" y="114"/>
                    <a:pt x="217" y="137"/>
                  </a:cubicBezTo>
                  <a:cubicBezTo>
                    <a:pt x="241" y="182"/>
                    <a:pt x="247" y="227"/>
                    <a:pt x="241" y="276"/>
                  </a:cubicBezTo>
                  <a:close/>
                  <a:moveTo>
                    <a:pt x="193" y="28"/>
                  </a:moveTo>
                  <a:cubicBezTo>
                    <a:pt x="170" y="15"/>
                    <a:pt x="144" y="8"/>
                    <a:pt x="117" y="10"/>
                  </a:cubicBezTo>
                  <a:cubicBezTo>
                    <a:pt x="114" y="8"/>
                    <a:pt x="110" y="7"/>
                    <a:pt x="105" y="5"/>
                  </a:cubicBezTo>
                  <a:cubicBezTo>
                    <a:pt x="82" y="0"/>
                    <a:pt x="60" y="15"/>
                    <a:pt x="48" y="34"/>
                  </a:cubicBezTo>
                  <a:cubicBezTo>
                    <a:pt x="25" y="69"/>
                    <a:pt x="18" y="110"/>
                    <a:pt x="12" y="151"/>
                  </a:cubicBezTo>
                  <a:cubicBezTo>
                    <a:pt x="0" y="238"/>
                    <a:pt x="19" y="347"/>
                    <a:pt x="105" y="391"/>
                  </a:cubicBezTo>
                  <a:cubicBezTo>
                    <a:pt x="141" y="409"/>
                    <a:pt x="191" y="418"/>
                    <a:pt x="230" y="402"/>
                  </a:cubicBezTo>
                  <a:cubicBezTo>
                    <a:pt x="262" y="390"/>
                    <a:pt x="281" y="360"/>
                    <a:pt x="292" y="328"/>
                  </a:cubicBezTo>
                  <a:cubicBezTo>
                    <a:pt x="313" y="265"/>
                    <a:pt x="306" y="191"/>
                    <a:pt x="280" y="130"/>
                  </a:cubicBezTo>
                  <a:cubicBezTo>
                    <a:pt x="263" y="89"/>
                    <a:pt x="233" y="50"/>
                    <a:pt x="19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4" name="Freeform 32">
              <a:extLst>
                <a:ext uri="{FF2B5EF4-FFF2-40B4-BE49-F238E27FC236}">
                  <a16:creationId xmlns:a16="http://schemas.microsoft.com/office/drawing/2014/main" id="{6D8E429C-2F8C-47D9-B2EA-6F26EFDF2988}"/>
                </a:ext>
              </a:extLst>
            </p:cNvPr>
            <p:cNvSpPr>
              <a:spLocks noEditPoints="1"/>
            </p:cNvSpPr>
            <p:nvPr userDrawn="1"/>
          </p:nvSpPr>
          <p:spPr bwMode="auto">
            <a:xfrm>
              <a:off x="5005" y="3182"/>
              <a:ext cx="703" cy="570"/>
            </a:xfrm>
            <a:custGeom>
              <a:avLst/>
              <a:gdLst>
                <a:gd name="T0" fmla="*/ 381 w 588"/>
                <a:gd name="T1" fmla="*/ 252 h 477"/>
                <a:gd name="T2" fmla="*/ 408 w 588"/>
                <a:gd name="T3" fmla="*/ 124 h 477"/>
                <a:gd name="T4" fmla="*/ 424 w 588"/>
                <a:gd name="T5" fmla="*/ 131 h 477"/>
                <a:gd name="T6" fmla="*/ 471 w 588"/>
                <a:gd name="T7" fmla="*/ 242 h 477"/>
                <a:gd name="T8" fmla="*/ 88 w 588"/>
                <a:gd name="T9" fmla="*/ 241 h 477"/>
                <a:gd name="T10" fmla="*/ 81 w 588"/>
                <a:gd name="T11" fmla="*/ 131 h 477"/>
                <a:gd name="T12" fmla="*/ 78 w 588"/>
                <a:gd name="T13" fmla="*/ 80 h 477"/>
                <a:gd name="T14" fmla="*/ 146 w 588"/>
                <a:gd name="T15" fmla="*/ 117 h 477"/>
                <a:gd name="T16" fmla="*/ 88 w 588"/>
                <a:gd name="T17" fmla="*/ 241 h 477"/>
                <a:gd name="T18" fmla="*/ 535 w 588"/>
                <a:gd name="T19" fmla="*/ 238 h 477"/>
                <a:gd name="T20" fmla="*/ 439 w 588"/>
                <a:gd name="T21" fmla="*/ 16 h 477"/>
                <a:gd name="T22" fmla="*/ 387 w 588"/>
                <a:gd name="T23" fmla="*/ 11 h 477"/>
                <a:gd name="T24" fmla="*/ 351 w 588"/>
                <a:gd name="T25" fmla="*/ 103 h 477"/>
                <a:gd name="T26" fmla="*/ 331 w 588"/>
                <a:gd name="T27" fmla="*/ 189 h 477"/>
                <a:gd name="T28" fmla="*/ 315 w 588"/>
                <a:gd name="T29" fmla="*/ 266 h 477"/>
                <a:gd name="T30" fmla="*/ 305 w 588"/>
                <a:gd name="T31" fmla="*/ 325 h 477"/>
                <a:gd name="T32" fmla="*/ 301 w 588"/>
                <a:gd name="T33" fmla="*/ 346 h 477"/>
                <a:gd name="T34" fmla="*/ 298 w 588"/>
                <a:gd name="T35" fmla="*/ 356 h 477"/>
                <a:gd name="T36" fmla="*/ 268 w 588"/>
                <a:gd name="T37" fmla="*/ 371 h 477"/>
                <a:gd name="T38" fmla="*/ 250 w 588"/>
                <a:gd name="T39" fmla="*/ 361 h 477"/>
                <a:gd name="T40" fmla="*/ 156 w 588"/>
                <a:gd name="T41" fmla="*/ 300 h 477"/>
                <a:gd name="T42" fmla="*/ 187 w 588"/>
                <a:gd name="T43" fmla="*/ 223 h 477"/>
                <a:gd name="T44" fmla="*/ 102 w 588"/>
                <a:gd name="T45" fmla="*/ 10 h 477"/>
                <a:gd name="T46" fmla="*/ 18 w 588"/>
                <a:gd name="T47" fmla="*/ 125 h 477"/>
                <a:gd name="T48" fmla="*/ 21 w 588"/>
                <a:gd name="T49" fmla="*/ 160 h 477"/>
                <a:gd name="T50" fmla="*/ 32 w 588"/>
                <a:gd name="T51" fmla="*/ 361 h 477"/>
                <a:gd name="T52" fmla="*/ 73 w 588"/>
                <a:gd name="T53" fmla="*/ 472 h 477"/>
                <a:gd name="T54" fmla="*/ 92 w 588"/>
                <a:gd name="T55" fmla="*/ 344 h 477"/>
                <a:gd name="T56" fmla="*/ 161 w 588"/>
                <a:gd name="T57" fmla="*/ 373 h 477"/>
                <a:gd name="T58" fmla="*/ 224 w 588"/>
                <a:gd name="T59" fmla="*/ 417 h 477"/>
                <a:gd name="T60" fmla="*/ 310 w 588"/>
                <a:gd name="T61" fmla="*/ 405 h 477"/>
                <a:gd name="T62" fmla="*/ 368 w 588"/>
                <a:gd name="T63" fmla="*/ 319 h 477"/>
                <a:gd name="T64" fmla="*/ 371 w 588"/>
                <a:gd name="T65" fmla="*/ 315 h 477"/>
                <a:gd name="T66" fmla="*/ 499 w 588"/>
                <a:gd name="T67" fmla="*/ 301 h 477"/>
                <a:gd name="T68" fmla="*/ 520 w 588"/>
                <a:gd name="T69" fmla="*/ 356 h 477"/>
                <a:gd name="T70" fmla="*/ 539 w 588"/>
                <a:gd name="T71" fmla="*/ 419 h 477"/>
                <a:gd name="T72" fmla="*/ 580 w 588"/>
                <a:gd name="T73" fmla="*/ 415 h 477"/>
                <a:gd name="T74" fmla="*/ 559 w 588"/>
                <a:gd name="T75" fmla="*/ 29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8" h="477">
                  <a:moveTo>
                    <a:pt x="425" y="247"/>
                  </a:moveTo>
                  <a:cubicBezTo>
                    <a:pt x="410" y="249"/>
                    <a:pt x="395" y="250"/>
                    <a:pt x="381" y="252"/>
                  </a:cubicBezTo>
                  <a:cubicBezTo>
                    <a:pt x="383" y="242"/>
                    <a:pt x="385" y="231"/>
                    <a:pt x="387" y="221"/>
                  </a:cubicBezTo>
                  <a:cubicBezTo>
                    <a:pt x="393" y="188"/>
                    <a:pt x="400" y="156"/>
                    <a:pt x="408" y="124"/>
                  </a:cubicBezTo>
                  <a:cubicBezTo>
                    <a:pt x="410" y="118"/>
                    <a:pt x="411" y="111"/>
                    <a:pt x="413" y="104"/>
                  </a:cubicBezTo>
                  <a:cubicBezTo>
                    <a:pt x="417" y="113"/>
                    <a:pt x="420" y="122"/>
                    <a:pt x="424" y="131"/>
                  </a:cubicBezTo>
                  <a:cubicBezTo>
                    <a:pt x="437" y="163"/>
                    <a:pt x="450" y="196"/>
                    <a:pt x="464" y="228"/>
                  </a:cubicBezTo>
                  <a:cubicBezTo>
                    <a:pt x="466" y="233"/>
                    <a:pt x="468" y="237"/>
                    <a:pt x="471" y="242"/>
                  </a:cubicBezTo>
                  <a:cubicBezTo>
                    <a:pt x="455" y="244"/>
                    <a:pt x="440" y="245"/>
                    <a:pt x="425" y="247"/>
                  </a:cubicBezTo>
                  <a:close/>
                  <a:moveTo>
                    <a:pt x="88" y="241"/>
                  </a:moveTo>
                  <a:cubicBezTo>
                    <a:pt x="87" y="239"/>
                    <a:pt x="87" y="237"/>
                    <a:pt x="87" y="235"/>
                  </a:cubicBezTo>
                  <a:cubicBezTo>
                    <a:pt x="85" y="200"/>
                    <a:pt x="82" y="165"/>
                    <a:pt x="81" y="131"/>
                  </a:cubicBezTo>
                  <a:cubicBezTo>
                    <a:pt x="79" y="110"/>
                    <a:pt x="78" y="100"/>
                    <a:pt x="75" y="84"/>
                  </a:cubicBezTo>
                  <a:cubicBezTo>
                    <a:pt x="75" y="84"/>
                    <a:pt x="77" y="81"/>
                    <a:pt x="78" y="80"/>
                  </a:cubicBezTo>
                  <a:cubicBezTo>
                    <a:pt x="85" y="75"/>
                    <a:pt x="91" y="70"/>
                    <a:pt x="104" y="71"/>
                  </a:cubicBezTo>
                  <a:cubicBezTo>
                    <a:pt x="130" y="73"/>
                    <a:pt x="142" y="92"/>
                    <a:pt x="146" y="117"/>
                  </a:cubicBezTo>
                  <a:cubicBezTo>
                    <a:pt x="151" y="148"/>
                    <a:pt x="146" y="179"/>
                    <a:pt x="127" y="204"/>
                  </a:cubicBezTo>
                  <a:cubicBezTo>
                    <a:pt x="116" y="219"/>
                    <a:pt x="102" y="230"/>
                    <a:pt x="88" y="241"/>
                  </a:cubicBezTo>
                  <a:close/>
                  <a:moveTo>
                    <a:pt x="540" y="238"/>
                  </a:moveTo>
                  <a:cubicBezTo>
                    <a:pt x="539" y="238"/>
                    <a:pt x="537" y="238"/>
                    <a:pt x="535" y="238"/>
                  </a:cubicBezTo>
                  <a:cubicBezTo>
                    <a:pt x="507" y="178"/>
                    <a:pt x="483" y="116"/>
                    <a:pt x="458" y="54"/>
                  </a:cubicBezTo>
                  <a:cubicBezTo>
                    <a:pt x="453" y="41"/>
                    <a:pt x="448" y="27"/>
                    <a:pt x="439" y="16"/>
                  </a:cubicBezTo>
                  <a:cubicBezTo>
                    <a:pt x="431" y="6"/>
                    <a:pt x="419" y="0"/>
                    <a:pt x="406" y="2"/>
                  </a:cubicBezTo>
                  <a:cubicBezTo>
                    <a:pt x="399" y="3"/>
                    <a:pt x="392" y="7"/>
                    <a:pt x="387" y="11"/>
                  </a:cubicBezTo>
                  <a:cubicBezTo>
                    <a:pt x="379" y="18"/>
                    <a:pt x="373" y="27"/>
                    <a:pt x="369" y="37"/>
                  </a:cubicBezTo>
                  <a:cubicBezTo>
                    <a:pt x="360" y="58"/>
                    <a:pt x="356" y="81"/>
                    <a:pt x="351" y="103"/>
                  </a:cubicBezTo>
                  <a:cubicBezTo>
                    <a:pt x="347" y="119"/>
                    <a:pt x="343" y="135"/>
                    <a:pt x="339" y="150"/>
                  </a:cubicBezTo>
                  <a:cubicBezTo>
                    <a:pt x="337" y="163"/>
                    <a:pt x="334" y="176"/>
                    <a:pt x="331" y="189"/>
                  </a:cubicBezTo>
                  <a:cubicBezTo>
                    <a:pt x="326" y="214"/>
                    <a:pt x="322" y="240"/>
                    <a:pt x="317" y="265"/>
                  </a:cubicBezTo>
                  <a:cubicBezTo>
                    <a:pt x="317" y="265"/>
                    <a:pt x="316" y="265"/>
                    <a:pt x="315" y="266"/>
                  </a:cubicBezTo>
                  <a:cubicBezTo>
                    <a:pt x="299" y="267"/>
                    <a:pt x="285" y="278"/>
                    <a:pt x="285" y="296"/>
                  </a:cubicBezTo>
                  <a:cubicBezTo>
                    <a:pt x="285" y="308"/>
                    <a:pt x="293" y="321"/>
                    <a:pt x="305" y="325"/>
                  </a:cubicBezTo>
                  <a:cubicBezTo>
                    <a:pt x="305" y="327"/>
                    <a:pt x="304" y="329"/>
                    <a:pt x="304" y="331"/>
                  </a:cubicBezTo>
                  <a:cubicBezTo>
                    <a:pt x="303" y="336"/>
                    <a:pt x="302" y="341"/>
                    <a:pt x="301" y="346"/>
                  </a:cubicBezTo>
                  <a:cubicBezTo>
                    <a:pt x="300" y="349"/>
                    <a:pt x="300" y="352"/>
                    <a:pt x="299" y="355"/>
                  </a:cubicBezTo>
                  <a:cubicBezTo>
                    <a:pt x="298" y="356"/>
                    <a:pt x="298" y="356"/>
                    <a:pt x="298" y="356"/>
                  </a:cubicBezTo>
                  <a:cubicBezTo>
                    <a:pt x="294" y="361"/>
                    <a:pt x="291" y="367"/>
                    <a:pt x="291" y="372"/>
                  </a:cubicBezTo>
                  <a:cubicBezTo>
                    <a:pt x="284" y="369"/>
                    <a:pt x="276" y="368"/>
                    <a:pt x="268" y="371"/>
                  </a:cubicBezTo>
                  <a:cubicBezTo>
                    <a:pt x="268" y="371"/>
                    <a:pt x="263" y="369"/>
                    <a:pt x="262" y="368"/>
                  </a:cubicBezTo>
                  <a:cubicBezTo>
                    <a:pt x="258" y="366"/>
                    <a:pt x="254" y="364"/>
                    <a:pt x="250" y="361"/>
                  </a:cubicBezTo>
                  <a:cubicBezTo>
                    <a:pt x="236" y="352"/>
                    <a:pt x="222" y="341"/>
                    <a:pt x="208" y="332"/>
                  </a:cubicBezTo>
                  <a:cubicBezTo>
                    <a:pt x="191" y="320"/>
                    <a:pt x="174" y="310"/>
                    <a:pt x="156" y="300"/>
                  </a:cubicBezTo>
                  <a:cubicBezTo>
                    <a:pt x="147" y="295"/>
                    <a:pt x="137" y="291"/>
                    <a:pt x="128" y="286"/>
                  </a:cubicBezTo>
                  <a:cubicBezTo>
                    <a:pt x="151" y="269"/>
                    <a:pt x="172" y="248"/>
                    <a:pt x="187" y="223"/>
                  </a:cubicBezTo>
                  <a:cubicBezTo>
                    <a:pt x="210" y="183"/>
                    <a:pt x="214" y="129"/>
                    <a:pt x="201" y="85"/>
                  </a:cubicBezTo>
                  <a:cubicBezTo>
                    <a:pt x="188" y="41"/>
                    <a:pt x="147" y="11"/>
                    <a:pt x="102" y="10"/>
                  </a:cubicBezTo>
                  <a:cubicBezTo>
                    <a:pt x="55" y="9"/>
                    <a:pt x="24" y="42"/>
                    <a:pt x="7" y="83"/>
                  </a:cubicBezTo>
                  <a:cubicBezTo>
                    <a:pt x="0" y="98"/>
                    <a:pt x="2" y="116"/>
                    <a:pt x="18" y="125"/>
                  </a:cubicBezTo>
                  <a:cubicBezTo>
                    <a:pt x="19" y="125"/>
                    <a:pt x="19" y="125"/>
                    <a:pt x="20" y="126"/>
                  </a:cubicBezTo>
                  <a:cubicBezTo>
                    <a:pt x="20" y="137"/>
                    <a:pt x="21" y="149"/>
                    <a:pt x="21" y="160"/>
                  </a:cubicBezTo>
                  <a:cubicBezTo>
                    <a:pt x="23" y="194"/>
                    <a:pt x="27" y="228"/>
                    <a:pt x="29" y="263"/>
                  </a:cubicBezTo>
                  <a:cubicBezTo>
                    <a:pt x="30" y="295"/>
                    <a:pt x="30" y="328"/>
                    <a:pt x="32" y="361"/>
                  </a:cubicBezTo>
                  <a:cubicBezTo>
                    <a:pt x="33" y="379"/>
                    <a:pt x="32" y="398"/>
                    <a:pt x="34" y="417"/>
                  </a:cubicBezTo>
                  <a:cubicBezTo>
                    <a:pt x="36" y="438"/>
                    <a:pt x="43" y="477"/>
                    <a:pt x="73" y="472"/>
                  </a:cubicBezTo>
                  <a:cubicBezTo>
                    <a:pt x="95" y="469"/>
                    <a:pt x="97" y="444"/>
                    <a:pt x="96" y="426"/>
                  </a:cubicBezTo>
                  <a:cubicBezTo>
                    <a:pt x="95" y="399"/>
                    <a:pt x="93" y="372"/>
                    <a:pt x="92" y="344"/>
                  </a:cubicBezTo>
                  <a:cubicBezTo>
                    <a:pt x="92" y="341"/>
                    <a:pt x="92" y="338"/>
                    <a:pt x="91" y="335"/>
                  </a:cubicBezTo>
                  <a:cubicBezTo>
                    <a:pt x="115" y="346"/>
                    <a:pt x="139" y="359"/>
                    <a:pt x="161" y="373"/>
                  </a:cubicBezTo>
                  <a:cubicBezTo>
                    <a:pt x="172" y="380"/>
                    <a:pt x="183" y="388"/>
                    <a:pt x="194" y="395"/>
                  </a:cubicBezTo>
                  <a:cubicBezTo>
                    <a:pt x="204" y="402"/>
                    <a:pt x="213" y="411"/>
                    <a:pt x="224" y="417"/>
                  </a:cubicBezTo>
                  <a:cubicBezTo>
                    <a:pt x="248" y="430"/>
                    <a:pt x="279" y="445"/>
                    <a:pt x="301" y="421"/>
                  </a:cubicBezTo>
                  <a:cubicBezTo>
                    <a:pt x="306" y="416"/>
                    <a:pt x="309" y="410"/>
                    <a:pt x="310" y="405"/>
                  </a:cubicBezTo>
                  <a:cubicBezTo>
                    <a:pt x="320" y="410"/>
                    <a:pt x="332" y="409"/>
                    <a:pt x="342" y="398"/>
                  </a:cubicBezTo>
                  <a:cubicBezTo>
                    <a:pt x="361" y="378"/>
                    <a:pt x="363" y="345"/>
                    <a:pt x="368" y="319"/>
                  </a:cubicBezTo>
                  <a:cubicBezTo>
                    <a:pt x="369" y="318"/>
                    <a:pt x="369" y="317"/>
                    <a:pt x="369" y="316"/>
                  </a:cubicBezTo>
                  <a:cubicBezTo>
                    <a:pt x="370" y="316"/>
                    <a:pt x="370" y="316"/>
                    <a:pt x="371" y="315"/>
                  </a:cubicBezTo>
                  <a:cubicBezTo>
                    <a:pt x="388" y="311"/>
                    <a:pt x="406" y="310"/>
                    <a:pt x="424" y="308"/>
                  </a:cubicBezTo>
                  <a:cubicBezTo>
                    <a:pt x="449" y="305"/>
                    <a:pt x="474" y="302"/>
                    <a:pt x="499" y="301"/>
                  </a:cubicBezTo>
                  <a:cubicBezTo>
                    <a:pt x="502" y="300"/>
                    <a:pt x="508" y="321"/>
                    <a:pt x="509" y="324"/>
                  </a:cubicBezTo>
                  <a:cubicBezTo>
                    <a:pt x="513" y="335"/>
                    <a:pt x="517" y="345"/>
                    <a:pt x="520" y="356"/>
                  </a:cubicBezTo>
                  <a:cubicBezTo>
                    <a:pt x="522" y="366"/>
                    <a:pt x="524" y="377"/>
                    <a:pt x="525" y="388"/>
                  </a:cubicBezTo>
                  <a:cubicBezTo>
                    <a:pt x="527" y="399"/>
                    <a:pt x="530" y="412"/>
                    <a:pt x="539" y="419"/>
                  </a:cubicBezTo>
                  <a:cubicBezTo>
                    <a:pt x="546" y="424"/>
                    <a:pt x="554" y="426"/>
                    <a:pt x="563" y="424"/>
                  </a:cubicBezTo>
                  <a:cubicBezTo>
                    <a:pt x="569" y="423"/>
                    <a:pt x="575" y="420"/>
                    <a:pt x="580" y="415"/>
                  </a:cubicBezTo>
                  <a:cubicBezTo>
                    <a:pt x="585" y="410"/>
                    <a:pt x="588" y="403"/>
                    <a:pt x="587" y="395"/>
                  </a:cubicBezTo>
                  <a:cubicBezTo>
                    <a:pt x="585" y="358"/>
                    <a:pt x="573" y="324"/>
                    <a:pt x="559" y="291"/>
                  </a:cubicBezTo>
                  <a:cubicBezTo>
                    <a:pt x="578" y="275"/>
                    <a:pt x="572" y="237"/>
                    <a:pt x="540" y="2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5" name="Freeform 33">
              <a:extLst>
                <a:ext uri="{FF2B5EF4-FFF2-40B4-BE49-F238E27FC236}">
                  <a16:creationId xmlns:a16="http://schemas.microsoft.com/office/drawing/2014/main" id="{2E0D60A7-552B-40DF-994F-354448999DD5}"/>
                </a:ext>
              </a:extLst>
            </p:cNvPr>
            <p:cNvSpPr>
              <a:spLocks/>
            </p:cNvSpPr>
            <p:nvPr userDrawn="1"/>
          </p:nvSpPr>
          <p:spPr bwMode="auto">
            <a:xfrm>
              <a:off x="5713" y="3162"/>
              <a:ext cx="405" cy="560"/>
            </a:xfrm>
            <a:custGeom>
              <a:avLst/>
              <a:gdLst>
                <a:gd name="T0" fmla="*/ 317 w 339"/>
                <a:gd name="T1" fmla="*/ 379 h 468"/>
                <a:gd name="T2" fmla="*/ 309 w 339"/>
                <a:gd name="T3" fmla="*/ 331 h 468"/>
                <a:gd name="T4" fmla="*/ 297 w 339"/>
                <a:gd name="T5" fmla="*/ 229 h 468"/>
                <a:gd name="T6" fmla="*/ 287 w 339"/>
                <a:gd name="T7" fmla="*/ 124 h 468"/>
                <a:gd name="T8" fmla="*/ 265 w 339"/>
                <a:gd name="T9" fmla="*/ 34 h 468"/>
                <a:gd name="T10" fmla="*/ 212 w 339"/>
                <a:gd name="T11" fmla="*/ 63 h 468"/>
                <a:gd name="T12" fmla="*/ 228 w 339"/>
                <a:gd name="T13" fmla="*/ 144 h 468"/>
                <a:gd name="T14" fmla="*/ 239 w 339"/>
                <a:gd name="T15" fmla="*/ 250 h 468"/>
                <a:gd name="T16" fmla="*/ 250 w 339"/>
                <a:gd name="T17" fmla="*/ 348 h 468"/>
                <a:gd name="T18" fmla="*/ 134 w 339"/>
                <a:gd name="T19" fmla="*/ 208 h 468"/>
                <a:gd name="T20" fmla="*/ 103 w 339"/>
                <a:gd name="T21" fmla="*/ 163 h 468"/>
                <a:gd name="T22" fmla="*/ 80 w 339"/>
                <a:gd name="T23" fmla="*/ 128 h 468"/>
                <a:gd name="T24" fmla="*/ 56 w 339"/>
                <a:gd name="T25" fmla="*/ 63 h 468"/>
                <a:gd name="T26" fmla="*/ 8 w 339"/>
                <a:gd name="T27" fmla="*/ 67 h 468"/>
                <a:gd name="T28" fmla="*/ 1 w 339"/>
                <a:gd name="T29" fmla="*/ 93 h 468"/>
                <a:gd name="T30" fmla="*/ 13 w 339"/>
                <a:gd name="T31" fmla="*/ 120 h 468"/>
                <a:gd name="T32" fmla="*/ 23 w 339"/>
                <a:gd name="T33" fmla="*/ 167 h 468"/>
                <a:gd name="T34" fmla="*/ 24 w 339"/>
                <a:gd name="T35" fmla="*/ 254 h 468"/>
                <a:gd name="T36" fmla="*/ 27 w 339"/>
                <a:gd name="T37" fmla="*/ 339 h 468"/>
                <a:gd name="T38" fmla="*/ 26 w 339"/>
                <a:gd name="T39" fmla="*/ 379 h 468"/>
                <a:gd name="T40" fmla="*/ 27 w 339"/>
                <a:gd name="T41" fmla="*/ 417 h 468"/>
                <a:gd name="T42" fmla="*/ 41 w 339"/>
                <a:gd name="T43" fmla="*/ 441 h 468"/>
                <a:gd name="T44" fmla="*/ 67 w 339"/>
                <a:gd name="T45" fmla="*/ 447 h 468"/>
                <a:gd name="T46" fmla="*/ 89 w 339"/>
                <a:gd name="T47" fmla="*/ 398 h 468"/>
                <a:gd name="T48" fmla="*/ 88 w 339"/>
                <a:gd name="T49" fmla="*/ 319 h 468"/>
                <a:gd name="T50" fmla="*/ 85 w 339"/>
                <a:gd name="T51" fmla="*/ 242 h 468"/>
                <a:gd name="T52" fmla="*/ 144 w 339"/>
                <a:gd name="T53" fmla="*/ 318 h 468"/>
                <a:gd name="T54" fmla="*/ 255 w 339"/>
                <a:gd name="T55" fmla="*/ 439 h 468"/>
                <a:gd name="T56" fmla="*/ 306 w 339"/>
                <a:gd name="T57" fmla="*/ 466 h 468"/>
                <a:gd name="T58" fmla="*/ 332 w 339"/>
                <a:gd name="T59" fmla="*/ 451 h 468"/>
                <a:gd name="T60" fmla="*/ 330 w 339"/>
                <a:gd name="T61" fmla="*/ 414 h 468"/>
                <a:gd name="T62" fmla="*/ 317 w 339"/>
                <a:gd name="T63" fmla="*/ 379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 h="468">
                  <a:moveTo>
                    <a:pt x="317" y="379"/>
                  </a:moveTo>
                  <a:cubicBezTo>
                    <a:pt x="313" y="363"/>
                    <a:pt x="311" y="347"/>
                    <a:pt x="309" y="331"/>
                  </a:cubicBezTo>
                  <a:cubicBezTo>
                    <a:pt x="304" y="297"/>
                    <a:pt x="301" y="263"/>
                    <a:pt x="297" y="229"/>
                  </a:cubicBezTo>
                  <a:cubicBezTo>
                    <a:pt x="293" y="194"/>
                    <a:pt x="290" y="159"/>
                    <a:pt x="287" y="124"/>
                  </a:cubicBezTo>
                  <a:cubicBezTo>
                    <a:pt x="284" y="92"/>
                    <a:pt x="281" y="62"/>
                    <a:pt x="265" y="34"/>
                  </a:cubicBezTo>
                  <a:cubicBezTo>
                    <a:pt x="245" y="0"/>
                    <a:pt x="193" y="29"/>
                    <a:pt x="212" y="63"/>
                  </a:cubicBezTo>
                  <a:cubicBezTo>
                    <a:pt x="225" y="88"/>
                    <a:pt x="225" y="116"/>
                    <a:pt x="228" y="144"/>
                  </a:cubicBezTo>
                  <a:cubicBezTo>
                    <a:pt x="231" y="179"/>
                    <a:pt x="235" y="215"/>
                    <a:pt x="239" y="250"/>
                  </a:cubicBezTo>
                  <a:cubicBezTo>
                    <a:pt x="242" y="283"/>
                    <a:pt x="246" y="315"/>
                    <a:pt x="250" y="348"/>
                  </a:cubicBezTo>
                  <a:cubicBezTo>
                    <a:pt x="208" y="304"/>
                    <a:pt x="170" y="256"/>
                    <a:pt x="134" y="208"/>
                  </a:cubicBezTo>
                  <a:cubicBezTo>
                    <a:pt x="125" y="196"/>
                    <a:pt x="111" y="175"/>
                    <a:pt x="103" y="163"/>
                  </a:cubicBezTo>
                  <a:cubicBezTo>
                    <a:pt x="96" y="152"/>
                    <a:pt x="87" y="140"/>
                    <a:pt x="80" y="128"/>
                  </a:cubicBezTo>
                  <a:cubicBezTo>
                    <a:pt x="78" y="105"/>
                    <a:pt x="73" y="78"/>
                    <a:pt x="56" y="63"/>
                  </a:cubicBezTo>
                  <a:cubicBezTo>
                    <a:pt x="42" y="50"/>
                    <a:pt x="19" y="52"/>
                    <a:pt x="8" y="67"/>
                  </a:cubicBezTo>
                  <a:cubicBezTo>
                    <a:pt x="2" y="74"/>
                    <a:pt x="0" y="84"/>
                    <a:pt x="1" y="93"/>
                  </a:cubicBezTo>
                  <a:cubicBezTo>
                    <a:pt x="2" y="103"/>
                    <a:pt x="9" y="111"/>
                    <a:pt x="13" y="120"/>
                  </a:cubicBezTo>
                  <a:cubicBezTo>
                    <a:pt x="20" y="135"/>
                    <a:pt x="22" y="151"/>
                    <a:pt x="23" y="167"/>
                  </a:cubicBezTo>
                  <a:cubicBezTo>
                    <a:pt x="24" y="196"/>
                    <a:pt x="24" y="225"/>
                    <a:pt x="24" y="254"/>
                  </a:cubicBezTo>
                  <a:cubicBezTo>
                    <a:pt x="25" y="283"/>
                    <a:pt x="26" y="311"/>
                    <a:pt x="27" y="339"/>
                  </a:cubicBezTo>
                  <a:cubicBezTo>
                    <a:pt x="27" y="352"/>
                    <a:pt x="27" y="365"/>
                    <a:pt x="26" y="379"/>
                  </a:cubicBezTo>
                  <a:cubicBezTo>
                    <a:pt x="26" y="391"/>
                    <a:pt x="24" y="404"/>
                    <a:pt x="27" y="417"/>
                  </a:cubicBezTo>
                  <a:cubicBezTo>
                    <a:pt x="29" y="426"/>
                    <a:pt x="34" y="435"/>
                    <a:pt x="41" y="441"/>
                  </a:cubicBezTo>
                  <a:cubicBezTo>
                    <a:pt x="48" y="447"/>
                    <a:pt x="58" y="449"/>
                    <a:pt x="67" y="447"/>
                  </a:cubicBezTo>
                  <a:cubicBezTo>
                    <a:pt x="89" y="442"/>
                    <a:pt x="89" y="416"/>
                    <a:pt x="89" y="398"/>
                  </a:cubicBezTo>
                  <a:cubicBezTo>
                    <a:pt x="89" y="372"/>
                    <a:pt x="89" y="345"/>
                    <a:pt x="88" y="319"/>
                  </a:cubicBezTo>
                  <a:cubicBezTo>
                    <a:pt x="87" y="294"/>
                    <a:pt x="85" y="268"/>
                    <a:pt x="85" y="242"/>
                  </a:cubicBezTo>
                  <a:cubicBezTo>
                    <a:pt x="104" y="268"/>
                    <a:pt x="123" y="293"/>
                    <a:pt x="144" y="318"/>
                  </a:cubicBezTo>
                  <a:cubicBezTo>
                    <a:pt x="179" y="361"/>
                    <a:pt x="216" y="401"/>
                    <a:pt x="255" y="439"/>
                  </a:cubicBezTo>
                  <a:cubicBezTo>
                    <a:pt x="270" y="452"/>
                    <a:pt x="284" y="468"/>
                    <a:pt x="306" y="466"/>
                  </a:cubicBezTo>
                  <a:cubicBezTo>
                    <a:pt x="316" y="465"/>
                    <a:pt x="326" y="460"/>
                    <a:pt x="332" y="451"/>
                  </a:cubicBezTo>
                  <a:cubicBezTo>
                    <a:pt x="339" y="440"/>
                    <a:pt x="335" y="426"/>
                    <a:pt x="330" y="414"/>
                  </a:cubicBezTo>
                  <a:cubicBezTo>
                    <a:pt x="325" y="403"/>
                    <a:pt x="320" y="391"/>
                    <a:pt x="317" y="3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6" name="Freeform 34">
              <a:extLst>
                <a:ext uri="{FF2B5EF4-FFF2-40B4-BE49-F238E27FC236}">
                  <a16:creationId xmlns:a16="http://schemas.microsoft.com/office/drawing/2014/main" id="{1280B437-F6DC-447B-AF3B-E92D0EFB0D26}"/>
                </a:ext>
              </a:extLst>
            </p:cNvPr>
            <p:cNvSpPr>
              <a:spLocks/>
            </p:cNvSpPr>
            <p:nvPr userDrawn="1"/>
          </p:nvSpPr>
          <p:spPr bwMode="auto">
            <a:xfrm>
              <a:off x="6117" y="3182"/>
              <a:ext cx="334" cy="563"/>
            </a:xfrm>
            <a:custGeom>
              <a:avLst/>
              <a:gdLst>
                <a:gd name="T0" fmla="*/ 264 w 280"/>
                <a:gd name="T1" fmla="*/ 224 h 471"/>
                <a:gd name="T2" fmla="*/ 204 w 280"/>
                <a:gd name="T3" fmla="*/ 208 h 471"/>
                <a:gd name="T4" fmla="*/ 119 w 280"/>
                <a:gd name="T5" fmla="*/ 221 h 471"/>
                <a:gd name="T6" fmla="*/ 92 w 280"/>
                <a:gd name="T7" fmla="*/ 234 h 471"/>
                <a:gd name="T8" fmla="*/ 87 w 280"/>
                <a:gd name="T9" fmla="*/ 265 h 471"/>
                <a:gd name="T10" fmla="*/ 151 w 280"/>
                <a:gd name="T11" fmla="*/ 277 h 471"/>
                <a:gd name="T12" fmla="*/ 213 w 280"/>
                <a:gd name="T13" fmla="*/ 267 h 471"/>
                <a:gd name="T14" fmla="*/ 216 w 280"/>
                <a:gd name="T15" fmla="*/ 267 h 471"/>
                <a:gd name="T16" fmla="*/ 219 w 280"/>
                <a:gd name="T17" fmla="*/ 297 h 471"/>
                <a:gd name="T18" fmla="*/ 211 w 280"/>
                <a:gd name="T19" fmla="*/ 356 h 471"/>
                <a:gd name="T20" fmla="*/ 128 w 280"/>
                <a:gd name="T21" fmla="*/ 403 h 471"/>
                <a:gd name="T22" fmla="*/ 83 w 280"/>
                <a:gd name="T23" fmla="*/ 375 h 471"/>
                <a:gd name="T24" fmla="*/ 66 w 280"/>
                <a:gd name="T25" fmla="*/ 318 h 471"/>
                <a:gd name="T26" fmla="*/ 72 w 280"/>
                <a:gd name="T27" fmla="*/ 235 h 471"/>
                <a:gd name="T28" fmla="*/ 93 w 280"/>
                <a:gd name="T29" fmla="*/ 150 h 471"/>
                <a:gd name="T30" fmla="*/ 109 w 280"/>
                <a:gd name="T31" fmla="*/ 110 h 471"/>
                <a:gd name="T32" fmla="*/ 130 w 280"/>
                <a:gd name="T33" fmla="*/ 75 h 471"/>
                <a:gd name="T34" fmla="*/ 136 w 280"/>
                <a:gd name="T35" fmla="*/ 68 h 471"/>
                <a:gd name="T36" fmla="*/ 145 w 280"/>
                <a:gd name="T37" fmla="*/ 64 h 471"/>
                <a:gd name="T38" fmla="*/ 150 w 280"/>
                <a:gd name="T39" fmla="*/ 67 h 471"/>
                <a:gd name="T40" fmla="*/ 176 w 280"/>
                <a:gd name="T41" fmla="*/ 95 h 471"/>
                <a:gd name="T42" fmla="*/ 177 w 280"/>
                <a:gd name="T43" fmla="*/ 97 h 471"/>
                <a:gd name="T44" fmla="*/ 177 w 280"/>
                <a:gd name="T45" fmla="*/ 99 h 471"/>
                <a:gd name="T46" fmla="*/ 179 w 280"/>
                <a:gd name="T47" fmla="*/ 121 h 471"/>
                <a:gd name="T48" fmla="*/ 191 w 280"/>
                <a:gd name="T49" fmla="*/ 135 h 471"/>
                <a:gd name="T50" fmla="*/ 225 w 280"/>
                <a:gd name="T51" fmla="*/ 133 h 471"/>
                <a:gd name="T52" fmla="*/ 237 w 280"/>
                <a:gd name="T53" fmla="*/ 81 h 471"/>
                <a:gd name="T54" fmla="*/ 203 w 280"/>
                <a:gd name="T55" fmla="*/ 33 h 471"/>
                <a:gd name="T56" fmla="*/ 160 w 280"/>
                <a:gd name="T57" fmla="*/ 4 h 471"/>
                <a:gd name="T58" fmla="*/ 109 w 280"/>
                <a:gd name="T59" fmla="*/ 14 h 471"/>
                <a:gd name="T60" fmla="*/ 45 w 280"/>
                <a:gd name="T61" fmla="*/ 108 h 471"/>
                <a:gd name="T62" fmla="*/ 18 w 280"/>
                <a:gd name="T63" fmla="*/ 194 h 471"/>
                <a:gd name="T64" fmla="*/ 6 w 280"/>
                <a:gd name="T65" fmla="*/ 333 h 471"/>
                <a:gd name="T66" fmla="*/ 25 w 280"/>
                <a:gd name="T67" fmla="*/ 397 h 471"/>
                <a:gd name="T68" fmla="*/ 72 w 280"/>
                <a:gd name="T69" fmla="*/ 444 h 471"/>
                <a:gd name="T70" fmla="*/ 112 w 280"/>
                <a:gd name="T71" fmla="*/ 461 h 471"/>
                <a:gd name="T72" fmla="*/ 241 w 280"/>
                <a:gd name="T73" fmla="*/ 422 h 471"/>
                <a:gd name="T74" fmla="*/ 259 w 280"/>
                <a:gd name="T75" fmla="*/ 397 h 471"/>
                <a:gd name="T76" fmla="*/ 280 w 280"/>
                <a:gd name="T77" fmla="*/ 308 h 471"/>
                <a:gd name="T78" fmla="*/ 276 w 280"/>
                <a:gd name="T79" fmla="*/ 259 h 471"/>
                <a:gd name="T80" fmla="*/ 264 w 280"/>
                <a:gd name="T81" fmla="*/ 22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471">
                  <a:moveTo>
                    <a:pt x="264" y="224"/>
                  </a:moveTo>
                  <a:cubicBezTo>
                    <a:pt x="250" y="204"/>
                    <a:pt x="226" y="205"/>
                    <a:pt x="204" y="208"/>
                  </a:cubicBezTo>
                  <a:cubicBezTo>
                    <a:pt x="176" y="212"/>
                    <a:pt x="148" y="216"/>
                    <a:pt x="119" y="221"/>
                  </a:cubicBezTo>
                  <a:cubicBezTo>
                    <a:pt x="109" y="223"/>
                    <a:pt x="99" y="225"/>
                    <a:pt x="92" y="234"/>
                  </a:cubicBezTo>
                  <a:cubicBezTo>
                    <a:pt x="84" y="242"/>
                    <a:pt x="82" y="255"/>
                    <a:pt x="87" y="265"/>
                  </a:cubicBezTo>
                  <a:cubicBezTo>
                    <a:pt x="98" y="292"/>
                    <a:pt x="130" y="281"/>
                    <a:pt x="151" y="277"/>
                  </a:cubicBezTo>
                  <a:cubicBezTo>
                    <a:pt x="172" y="274"/>
                    <a:pt x="192" y="269"/>
                    <a:pt x="213" y="267"/>
                  </a:cubicBezTo>
                  <a:cubicBezTo>
                    <a:pt x="214" y="267"/>
                    <a:pt x="215" y="267"/>
                    <a:pt x="216" y="267"/>
                  </a:cubicBezTo>
                  <a:cubicBezTo>
                    <a:pt x="218" y="277"/>
                    <a:pt x="219" y="287"/>
                    <a:pt x="219" y="297"/>
                  </a:cubicBezTo>
                  <a:cubicBezTo>
                    <a:pt x="220" y="318"/>
                    <a:pt x="219" y="337"/>
                    <a:pt x="211" y="356"/>
                  </a:cubicBezTo>
                  <a:cubicBezTo>
                    <a:pt x="199" y="390"/>
                    <a:pt x="163" y="411"/>
                    <a:pt x="128" y="403"/>
                  </a:cubicBezTo>
                  <a:cubicBezTo>
                    <a:pt x="110" y="400"/>
                    <a:pt x="94" y="389"/>
                    <a:pt x="83" y="375"/>
                  </a:cubicBezTo>
                  <a:cubicBezTo>
                    <a:pt x="71" y="359"/>
                    <a:pt x="67" y="338"/>
                    <a:pt x="66" y="318"/>
                  </a:cubicBezTo>
                  <a:cubicBezTo>
                    <a:pt x="64" y="289"/>
                    <a:pt x="67" y="262"/>
                    <a:pt x="72" y="235"/>
                  </a:cubicBezTo>
                  <a:cubicBezTo>
                    <a:pt x="77" y="206"/>
                    <a:pt x="84" y="178"/>
                    <a:pt x="93" y="150"/>
                  </a:cubicBezTo>
                  <a:cubicBezTo>
                    <a:pt x="98" y="136"/>
                    <a:pt x="103" y="123"/>
                    <a:pt x="109" y="110"/>
                  </a:cubicBezTo>
                  <a:cubicBezTo>
                    <a:pt x="115" y="98"/>
                    <a:pt x="121" y="85"/>
                    <a:pt x="130" y="75"/>
                  </a:cubicBezTo>
                  <a:cubicBezTo>
                    <a:pt x="132" y="72"/>
                    <a:pt x="134" y="70"/>
                    <a:pt x="136" y="68"/>
                  </a:cubicBezTo>
                  <a:cubicBezTo>
                    <a:pt x="139" y="66"/>
                    <a:pt x="142" y="64"/>
                    <a:pt x="145" y="64"/>
                  </a:cubicBezTo>
                  <a:cubicBezTo>
                    <a:pt x="147" y="65"/>
                    <a:pt x="148" y="66"/>
                    <a:pt x="150" y="67"/>
                  </a:cubicBezTo>
                  <a:cubicBezTo>
                    <a:pt x="160" y="75"/>
                    <a:pt x="169" y="84"/>
                    <a:pt x="176" y="95"/>
                  </a:cubicBezTo>
                  <a:cubicBezTo>
                    <a:pt x="177" y="95"/>
                    <a:pt x="177" y="96"/>
                    <a:pt x="177" y="97"/>
                  </a:cubicBezTo>
                  <a:cubicBezTo>
                    <a:pt x="178" y="98"/>
                    <a:pt x="177" y="98"/>
                    <a:pt x="177" y="99"/>
                  </a:cubicBezTo>
                  <a:cubicBezTo>
                    <a:pt x="176" y="107"/>
                    <a:pt x="175" y="113"/>
                    <a:pt x="179" y="121"/>
                  </a:cubicBezTo>
                  <a:cubicBezTo>
                    <a:pt x="182" y="126"/>
                    <a:pt x="186" y="131"/>
                    <a:pt x="191" y="135"/>
                  </a:cubicBezTo>
                  <a:cubicBezTo>
                    <a:pt x="202" y="142"/>
                    <a:pt x="215" y="141"/>
                    <a:pt x="225" y="133"/>
                  </a:cubicBezTo>
                  <a:cubicBezTo>
                    <a:pt x="240" y="120"/>
                    <a:pt x="243" y="99"/>
                    <a:pt x="237" y="81"/>
                  </a:cubicBezTo>
                  <a:cubicBezTo>
                    <a:pt x="230" y="63"/>
                    <a:pt x="217" y="47"/>
                    <a:pt x="203" y="33"/>
                  </a:cubicBezTo>
                  <a:cubicBezTo>
                    <a:pt x="191" y="22"/>
                    <a:pt x="177" y="9"/>
                    <a:pt x="160" y="4"/>
                  </a:cubicBezTo>
                  <a:cubicBezTo>
                    <a:pt x="143" y="0"/>
                    <a:pt x="124" y="4"/>
                    <a:pt x="109" y="14"/>
                  </a:cubicBezTo>
                  <a:cubicBezTo>
                    <a:pt x="76" y="35"/>
                    <a:pt x="58" y="73"/>
                    <a:pt x="45" y="108"/>
                  </a:cubicBezTo>
                  <a:cubicBezTo>
                    <a:pt x="33" y="136"/>
                    <a:pt x="25" y="165"/>
                    <a:pt x="18" y="194"/>
                  </a:cubicBezTo>
                  <a:cubicBezTo>
                    <a:pt x="8" y="239"/>
                    <a:pt x="0" y="286"/>
                    <a:pt x="6" y="333"/>
                  </a:cubicBezTo>
                  <a:cubicBezTo>
                    <a:pt x="8" y="355"/>
                    <a:pt x="14" y="378"/>
                    <a:pt x="25" y="397"/>
                  </a:cubicBezTo>
                  <a:cubicBezTo>
                    <a:pt x="36" y="416"/>
                    <a:pt x="53" y="433"/>
                    <a:pt x="72" y="444"/>
                  </a:cubicBezTo>
                  <a:cubicBezTo>
                    <a:pt x="84" y="452"/>
                    <a:pt x="98" y="458"/>
                    <a:pt x="112" y="461"/>
                  </a:cubicBezTo>
                  <a:cubicBezTo>
                    <a:pt x="158" y="471"/>
                    <a:pt x="209" y="457"/>
                    <a:pt x="241" y="422"/>
                  </a:cubicBezTo>
                  <a:cubicBezTo>
                    <a:pt x="248" y="415"/>
                    <a:pt x="254" y="406"/>
                    <a:pt x="259" y="397"/>
                  </a:cubicBezTo>
                  <a:cubicBezTo>
                    <a:pt x="274" y="370"/>
                    <a:pt x="280" y="338"/>
                    <a:pt x="280" y="308"/>
                  </a:cubicBezTo>
                  <a:cubicBezTo>
                    <a:pt x="280" y="291"/>
                    <a:pt x="278" y="275"/>
                    <a:pt x="276" y="259"/>
                  </a:cubicBezTo>
                  <a:cubicBezTo>
                    <a:pt x="274" y="247"/>
                    <a:pt x="271" y="234"/>
                    <a:pt x="264" y="2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7" name="Freeform 35">
              <a:extLst>
                <a:ext uri="{FF2B5EF4-FFF2-40B4-BE49-F238E27FC236}">
                  <a16:creationId xmlns:a16="http://schemas.microsoft.com/office/drawing/2014/main" id="{2EF5547C-511A-406B-82EB-58817FB81C27}"/>
                </a:ext>
              </a:extLst>
            </p:cNvPr>
            <p:cNvSpPr>
              <a:spLocks/>
            </p:cNvSpPr>
            <p:nvPr userDrawn="1"/>
          </p:nvSpPr>
          <p:spPr bwMode="auto">
            <a:xfrm>
              <a:off x="6479" y="3225"/>
              <a:ext cx="378" cy="520"/>
            </a:xfrm>
            <a:custGeom>
              <a:avLst/>
              <a:gdLst>
                <a:gd name="T0" fmla="*/ 10 w 316"/>
                <a:gd name="T1" fmla="*/ 32 h 435"/>
                <a:gd name="T2" fmla="*/ 12 w 316"/>
                <a:gd name="T3" fmla="*/ 47 h 435"/>
                <a:gd name="T4" fmla="*/ 13 w 316"/>
                <a:gd name="T5" fmla="*/ 62 h 435"/>
                <a:gd name="T6" fmla="*/ 14 w 316"/>
                <a:gd name="T7" fmla="*/ 94 h 435"/>
                <a:gd name="T8" fmla="*/ 14 w 316"/>
                <a:gd name="T9" fmla="*/ 138 h 435"/>
                <a:gd name="T10" fmla="*/ 13 w 316"/>
                <a:gd name="T11" fmla="*/ 154 h 435"/>
                <a:gd name="T12" fmla="*/ 11 w 316"/>
                <a:gd name="T13" fmla="*/ 156 h 435"/>
                <a:gd name="T14" fmla="*/ 12 w 316"/>
                <a:gd name="T15" fmla="*/ 200 h 435"/>
                <a:gd name="T16" fmla="*/ 15 w 316"/>
                <a:gd name="T17" fmla="*/ 285 h 435"/>
                <a:gd name="T18" fmla="*/ 19 w 316"/>
                <a:gd name="T19" fmla="*/ 359 h 435"/>
                <a:gd name="T20" fmla="*/ 58 w 316"/>
                <a:gd name="T21" fmla="*/ 431 h 435"/>
                <a:gd name="T22" fmla="*/ 84 w 316"/>
                <a:gd name="T23" fmla="*/ 417 h 435"/>
                <a:gd name="T24" fmla="*/ 119 w 316"/>
                <a:gd name="T25" fmla="*/ 414 h 435"/>
                <a:gd name="T26" fmla="*/ 187 w 316"/>
                <a:gd name="T27" fmla="*/ 409 h 435"/>
                <a:gd name="T28" fmla="*/ 241 w 316"/>
                <a:gd name="T29" fmla="*/ 408 h 435"/>
                <a:gd name="T30" fmla="*/ 290 w 316"/>
                <a:gd name="T31" fmla="*/ 406 h 435"/>
                <a:gd name="T32" fmla="*/ 314 w 316"/>
                <a:gd name="T33" fmla="*/ 378 h 435"/>
                <a:gd name="T34" fmla="*/ 289 w 316"/>
                <a:gd name="T35" fmla="*/ 346 h 435"/>
                <a:gd name="T36" fmla="*/ 230 w 316"/>
                <a:gd name="T37" fmla="*/ 345 h 435"/>
                <a:gd name="T38" fmla="*/ 78 w 316"/>
                <a:gd name="T39" fmla="*/ 354 h 435"/>
                <a:gd name="T40" fmla="*/ 75 w 316"/>
                <a:gd name="T41" fmla="*/ 278 h 435"/>
                <a:gd name="T42" fmla="*/ 73 w 316"/>
                <a:gd name="T43" fmla="*/ 203 h 435"/>
                <a:gd name="T44" fmla="*/ 81 w 316"/>
                <a:gd name="T45" fmla="*/ 202 h 435"/>
                <a:gd name="T46" fmla="*/ 158 w 316"/>
                <a:gd name="T47" fmla="*/ 198 h 435"/>
                <a:gd name="T48" fmla="*/ 197 w 316"/>
                <a:gd name="T49" fmla="*/ 197 h 435"/>
                <a:gd name="T50" fmla="*/ 233 w 316"/>
                <a:gd name="T51" fmla="*/ 195 h 435"/>
                <a:gd name="T52" fmla="*/ 254 w 316"/>
                <a:gd name="T53" fmla="*/ 166 h 435"/>
                <a:gd name="T54" fmla="*/ 248 w 316"/>
                <a:gd name="T55" fmla="*/ 147 h 435"/>
                <a:gd name="T56" fmla="*/ 213 w 316"/>
                <a:gd name="T57" fmla="*/ 136 h 435"/>
                <a:gd name="T58" fmla="*/ 110 w 316"/>
                <a:gd name="T59" fmla="*/ 140 h 435"/>
                <a:gd name="T60" fmla="*/ 74 w 316"/>
                <a:gd name="T61" fmla="*/ 142 h 435"/>
                <a:gd name="T62" fmla="*/ 75 w 316"/>
                <a:gd name="T63" fmla="*/ 122 h 435"/>
                <a:gd name="T64" fmla="*/ 74 w 316"/>
                <a:gd name="T65" fmla="*/ 89 h 435"/>
                <a:gd name="T66" fmla="*/ 74 w 316"/>
                <a:gd name="T67" fmla="*/ 66 h 435"/>
                <a:gd name="T68" fmla="*/ 121 w 316"/>
                <a:gd name="T69" fmla="*/ 65 h 435"/>
                <a:gd name="T70" fmla="*/ 175 w 316"/>
                <a:gd name="T71" fmla="*/ 64 h 435"/>
                <a:gd name="T72" fmla="*/ 221 w 316"/>
                <a:gd name="T73" fmla="*/ 64 h 435"/>
                <a:gd name="T74" fmla="*/ 250 w 316"/>
                <a:gd name="T75" fmla="*/ 52 h 435"/>
                <a:gd name="T76" fmla="*/ 235 w 316"/>
                <a:gd name="T77" fmla="*/ 5 h 435"/>
                <a:gd name="T78" fmla="*/ 200 w 316"/>
                <a:gd name="T79" fmla="*/ 3 h 435"/>
                <a:gd name="T80" fmla="*/ 135 w 316"/>
                <a:gd name="T81" fmla="*/ 4 h 435"/>
                <a:gd name="T82" fmla="*/ 74 w 316"/>
                <a:gd name="T83" fmla="*/ 5 h 435"/>
                <a:gd name="T84" fmla="*/ 53 w 316"/>
                <a:gd name="T85" fmla="*/ 3 h 435"/>
                <a:gd name="T86" fmla="*/ 20 w 316"/>
                <a:gd name="T87" fmla="*/ 12 h 435"/>
                <a:gd name="T88" fmla="*/ 10 w 316"/>
                <a:gd name="T89" fmla="*/ 3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6" h="435">
                  <a:moveTo>
                    <a:pt x="10" y="32"/>
                  </a:moveTo>
                  <a:cubicBezTo>
                    <a:pt x="10" y="37"/>
                    <a:pt x="11" y="42"/>
                    <a:pt x="12" y="47"/>
                  </a:cubicBezTo>
                  <a:cubicBezTo>
                    <a:pt x="12" y="52"/>
                    <a:pt x="13" y="57"/>
                    <a:pt x="13" y="62"/>
                  </a:cubicBezTo>
                  <a:cubicBezTo>
                    <a:pt x="13" y="73"/>
                    <a:pt x="14" y="83"/>
                    <a:pt x="14" y="94"/>
                  </a:cubicBezTo>
                  <a:cubicBezTo>
                    <a:pt x="14" y="109"/>
                    <a:pt x="15" y="124"/>
                    <a:pt x="14" y="138"/>
                  </a:cubicBezTo>
                  <a:cubicBezTo>
                    <a:pt x="13" y="143"/>
                    <a:pt x="13" y="149"/>
                    <a:pt x="13" y="154"/>
                  </a:cubicBezTo>
                  <a:lnTo>
                    <a:pt x="11" y="156"/>
                  </a:lnTo>
                  <a:cubicBezTo>
                    <a:pt x="0" y="168"/>
                    <a:pt x="1" y="189"/>
                    <a:pt x="12" y="200"/>
                  </a:cubicBezTo>
                  <a:cubicBezTo>
                    <a:pt x="13" y="228"/>
                    <a:pt x="14" y="256"/>
                    <a:pt x="15" y="285"/>
                  </a:cubicBezTo>
                  <a:cubicBezTo>
                    <a:pt x="15" y="309"/>
                    <a:pt x="16" y="334"/>
                    <a:pt x="19" y="359"/>
                  </a:cubicBezTo>
                  <a:cubicBezTo>
                    <a:pt x="21" y="385"/>
                    <a:pt x="19" y="435"/>
                    <a:pt x="58" y="431"/>
                  </a:cubicBezTo>
                  <a:cubicBezTo>
                    <a:pt x="68" y="430"/>
                    <a:pt x="78" y="425"/>
                    <a:pt x="84" y="417"/>
                  </a:cubicBezTo>
                  <a:cubicBezTo>
                    <a:pt x="84" y="417"/>
                    <a:pt x="108" y="415"/>
                    <a:pt x="119" y="414"/>
                  </a:cubicBezTo>
                  <a:cubicBezTo>
                    <a:pt x="141" y="411"/>
                    <a:pt x="164" y="410"/>
                    <a:pt x="187" y="409"/>
                  </a:cubicBezTo>
                  <a:cubicBezTo>
                    <a:pt x="205" y="408"/>
                    <a:pt x="223" y="408"/>
                    <a:pt x="241" y="408"/>
                  </a:cubicBezTo>
                  <a:cubicBezTo>
                    <a:pt x="257" y="408"/>
                    <a:pt x="275" y="410"/>
                    <a:pt x="290" y="406"/>
                  </a:cubicBezTo>
                  <a:cubicBezTo>
                    <a:pt x="302" y="402"/>
                    <a:pt x="312" y="390"/>
                    <a:pt x="314" y="378"/>
                  </a:cubicBezTo>
                  <a:cubicBezTo>
                    <a:pt x="316" y="361"/>
                    <a:pt x="305" y="349"/>
                    <a:pt x="289" y="346"/>
                  </a:cubicBezTo>
                  <a:cubicBezTo>
                    <a:pt x="270" y="342"/>
                    <a:pt x="250" y="344"/>
                    <a:pt x="230" y="345"/>
                  </a:cubicBezTo>
                  <a:cubicBezTo>
                    <a:pt x="225" y="345"/>
                    <a:pt x="124" y="350"/>
                    <a:pt x="78" y="354"/>
                  </a:cubicBezTo>
                  <a:cubicBezTo>
                    <a:pt x="77" y="328"/>
                    <a:pt x="75" y="303"/>
                    <a:pt x="75" y="278"/>
                  </a:cubicBezTo>
                  <a:cubicBezTo>
                    <a:pt x="74" y="252"/>
                    <a:pt x="73" y="228"/>
                    <a:pt x="73" y="203"/>
                  </a:cubicBezTo>
                  <a:cubicBezTo>
                    <a:pt x="76" y="202"/>
                    <a:pt x="78" y="202"/>
                    <a:pt x="81" y="202"/>
                  </a:cubicBezTo>
                  <a:cubicBezTo>
                    <a:pt x="106" y="201"/>
                    <a:pt x="132" y="199"/>
                    <a:pt x="158" y="198"/>
                  </a:cubicBezTo>
                  <a:cubicBezTo>
                    <a:pt x="171" y="197"/>
                    <a:pt x="184" y="197"/>
                    <a:pt x="197" y="197"/>
                  </a:cubicBezTo>
                  <a:cubicBezTo>
                    <a:pt x="209" y="198"/>
                    <a:pt x="222" y="199"/>
                    <a:pt x="233" y="195"/>
                  </a:cubicBezTo>
                  <a:cubicBezTo>
                    <a:pt x="245" y="190"/>
                    <a:pt x="254" y="179"/>
                    <a:pt x="254" y="166"/>
                  </a:cubicBezTo>
                  <a:cubicBezTo>
                    <a:pt x="255" y="159"/>
                    <a:pt x="253" y="152"/>
                    <a:pt x="248" y="147"/>
                  </a:cubicBezTo>
                  <a:cubicBezTo>
                    <a:pt x="239" y="137"/>
                    <a:pt x="225" y="136"/>
                    <a:pt x="213" y="136"/>
                  </a:cubicBezTo>
                  <a:cubicBezTo>
                    <a:pt x="179" y="136"/>
                    <a:pt x="144" y="137"/>
                    <a:pt x="110" y="140"/>
                  </a:cubicBezTo>
                  <a:cubicBezTo>
                    <a:pt x="98" y="141"/>
                    <a:pt x="86" y="141"/>
                    <a:pt x="74" y="142"/>
                  </a:cubicBezTo>
                  <a:cubicBezTo>
                    <a:pt x="76" y="142"/>
                    <a:pt x="75" y="124"/>
                    <a:pt x="75" y="122"/>
                  </a:cubicBezTo>
                  <a:cubicBezTo>
                    <a:pt x="75" y="111"/>
                    <a:pt x="74" y="100"/>
                    <a:pt x="74" y="89"/>
                  </a:cubicBezTo>
                  <a:cubicBezTo>
                    <a:pt x="74" y="82"/>
                    <a:pt x="75" y="74"/>
                    <a:pt x="74" y="66"/>
                  </a:cubicBezTo>
                  <a:cubicBezTo>
                    <a:pt x="74" y="68"/>
                    <a:pt x="117" y="65"/>
                    <a:pt x="121" y="65"/>
                  </a:cubicBezTo>
                  <a:cubicBezTo>
                    <a:pt x="139" y="64"/>
                    <a:pt x="157" y="64"/>
                    <a:pt x="175" y="64"/>
                  </a:cubicBezTo>
                  <a:cubicBezTo>
                    <a:pt x="190" y="64"/>
                    <a:pt x="206" y="65"/>
                    <a:pt x="221" y="64"/>
                  </a:cubicBezTo>
                  <a:cubicBezTo>
                    <a:pt x="232" y="64"/>
                    <a:pt x="243" y="60"/>
                    <a:pt x="250" y="52"/>
                  </a:cubicBezTo>
                  <a:cubicBezTo>
                    <a:pt x="263" y="37"/>
                    <a:pt x="253" y="13"/>
                    <a:pt x="235" y="5"/>
                  </a:cubicBezTo>
                  <a:cubicBezTo>
                    <a:pt x="224" y="1"/>
                    <a:pt x="211" y="3"/>
                    <a:pt x="200" y="3"/>
                  </a:cubicBezTo>
                  <a:cubicBezTo>
                    <a:pt x="178" y="3"/>
                    <a:pt x="157" y="3"/>
                    <a:pt x="135" y="4"/>
                  </a:cubicBezTo>
                  <a:cubicBezTo>
                    <a:pt x="115" y="4"/>
                    <a:pt x="94" y="6"/>
                    <a:pt x="74" y="5"/>
                  </a:cubicBezTo>
                  <a:cubicBezTo>
                    <a:pt x="67" y="5"/>
                    <a:pt x="60" y="4"/>
                    <a:pt x="53" y="3"/>
                  </a:cubicBezTo>
                  <a:cubicBezTo>
                    <a:pt x="41" y="0"/>
                    <a:pt x="28" y="3"/>
                    <a:pt x="20" y="12"/>
                  </a:cubicBezTo>
                  <a:cubicBezTo>
                    <a:pt x="15" y="17"/>
                    <a:pt x="11" y="24"/>
                    <a:pt x="10"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36">
              <a:extLst>
                <a:ext uri="{FF2B5EF4-FFF2-40B4-BE49-F238E27FC236}">
                  <a16:creationId xmlns:a16="http://schemas.microsoft.com/office/drawing/2014/main" id="{10427DF5-D09D-40EE-9714-53F501890CBC}"/>
                </a:ext>
              </a:extLst>
            </p:cNvPr>
            <p:cNvSpPr>
              <a:spLocks noEditPoints="1"/>
            </p:cNvSpPr>
            <p:nvPr userDrawn="1"/>
          </p:nvSpPr>
          <p:spPr bwMode="auto">
            <a:xfrm>
              <a:off x="3887" y="1976"/>
              <a:ext cx="440" cy="587"/>
            </a:xfrm>
            <a:custGeom>
              <a:avLst/>
              <a:gdLst>
                <a:gd name="T0" fmla="*/ 181 w 368"/>
                <a:gd name="T1" fmla="*/ 254 h 491"/>
                <a:gd name="T2" fmla="*/ 109 w 368"/>
                <a:gd name="T3" fmla="*/ 171 h 491"/>
                <a:gd name="T4" fmla="*/ 181 w 368"/>
                <a:gd name="T5" fmla="*/ 88 h 491"/>
                <a:gd name="T6" fmla="*/ 252 w 368"/>
                <a:gd name="T7" fmla="*/ 171 h 491"/>
                <a:gd name="T8" fmla="*/ 181 w 368"/>
                <a:gd name="T9" fmla="*/ 254 h 491"/>
                <a:gd name="T10" fmla="*/ 252 w 368"/>
                <a:gd name="T11" fmla="*/ 47 h 491"/>
                <a:gd name="T12" fmla="*/ 149 w 368"/>
                <a:gd name="T13" fmla="*/ 0 h 491"/>
                <a:gd name="T14" fmla="*/ 0 w 368"/>
                <a:gd name="T15" fmla="*/ 168 h 491"/>
                <a:gd name="T16" fmla="*/ 151 w 368"/>
                <a:gd name="T17" fmla="*/ 339 h 491"/>
                <a:gd name="T18" fmla="*/ 252 w 368"/>
                <a:gd name="T19" fmla="*/ 293 h 491"/>
                <a:gd name="T20" fmla="*/ 252 w 368"/>
                <a:gd name="T21" fmla="*/ 331 h 491"/>
                <a:gd name="T22" fmla="*/ 167 w 368"/>
                <a:gd name="T23" fmla="*/ 399 h 491"/>
                <a:gd name="T24" fmla="*/ 57 w 368"/>
                <a:gd name="T25" fmla="*/ 364 h 491"/>
                <a:gd name="T26" fmla="*/ 17 w 368"/>
                <a:gd name="T27" fmla="*/ 445 h 491"/>
                <a:gd name="T28" fmla="*/ 176 w 368"/>
                <a:gd name="T29" fmla="*/ 491 h 491"/>
                <a:gd name="T30" fmla="*/ 368 w 368"/>
                <a:gd name="T31" fmla="*/ 327 h 491"/>
                <a:gd name="T32" fmla="*/ 368 w 368"/>
                <a:gd name="T33" fmla="*/ 4 h 491"/>
                <a:gd name="T34" fmla="*/ 252 w 368"/>
                <a:gd name="T35" fmla="*/ 4 h 491"/>
                <a:gd name="T36" fmla="*/ 252 w 368"/>
                <a:gd name="T37" fmla="*/ 4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8" h="491">
                  <a:moveTo>
                    <a:pt x="181" y="254"/>
                  </a:moveTo>
                  <a:cubicBezTo>
                    <a:pt x="138" y="254"/>
                    <a:pt x="109" y="220"/>
                    <a:pt x="109" y="171"/>
                  </a:cubicBezTo>
                  <a:cubicBezTo>
                    <a:pt x="109" y="122"/>
                    <a:pt x="138" y="88"/>
                    <a:pt x="181" y="88"/>
                  </a:cubicBezTo>
                  <a:cubicBezTo>
                    <a:pt x="223" y="88"/>
                    <a:pt x="252" y="121"/>
                    <a:pt x="252" y="171"/>
                  </a:cubicBezTo>
                  <a:cubicBezTo>
                    <a:pt x="252" y="220"/>
                    <a:pt x="223" y="254"/>
                    <a:pt x="181" y="254"/>
                  </a:cubicBezTo>
                  <a:close/>
                  <a:moveTo>
                    <a:pt x="252" y="47"/>
                  </a:moveTo>
                  <a:cubicBezTo>
                    <a:pt x="229" y="17"/>
                    <a:pt x="193" y="0"/>
                    <a:pt x="149" y="0"/>
                  </a:cubicBezTo>
                  <a:cubicBezTo>
                    <a:pt x="61" y="0"/>
                    <a:pt x="0" y="67"/>
                    <a:pt x="0" y="168"/>
                  </a:cubicBezTo>
                  <a:cubicBezTo>
                    <a:pt x="0" y="271"/>
                    <a:pt x="63" y="339"/>
                    <a:pt x="151" y="339"/>
                  </a:cubicBezTo>
                  <a:cubicBezTo>
                    <a:pt x="195" y="339"/>
                    <a:pt x="229" y="323"/>
                    <a:pt x="252" y="293"/>
                  </a:cubicBezTo>
                  <a:lnTo>
                    <a:pt x="252" y="331"/>
                  </a:lnTo>
                  <a:cubicBezTo>
                    <a:pt x="252" y="372"/>
                    <a:pt x="220" y="399"/>
                    <a:pt x="167" y="399"/>
                  </a:cubicBezTo>
                  <a:cubicBezTo>
                    <a:pt x="129" y="399"/>
                    <a:pt x="90" y="386"/>
                    <a:pt x="57" y="364"/>
                  </a:cubicBezTo>
                  <a:lnTo>
                    <a:pt x="17" y="445"/>
                  </a:lnTo>
                  <a:cubicBezTo>
                    <a:pt x="57" y="471"/>
                    <a:pt x="113" y="491"/>
                    <a:pt x="176" y="491"/>
                  </a:cubicBezTo>
                  <a:cubicBezTo>
                    <a:pt x="290" y="491"/>
                    <a:pt x="368" y="428"/>
                    <a:pt x="368" y="327"/>
                  </a:cubicBezTo>
                  <a:lnTo>
                    <a:pt x="368" y="4"/>
                  </a:lnTo>
                  <a:lnTo>
                    <a:pt x="252" y="4"/>
                  </a:lnTo>
                  <a:lnTo>
                    <a:pt x="252"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9" name="Freeform 37">
              <a:extLst>
                <a:ext uri="{FF2B5EF4-FFF2-40B4-BE49-F238E27FC236}">
                  <a16:creationId xmlns:a16="http://schemas.microsoft.com/office/drawing/2014/main" id="{68A02D6E-7783-47AF-B66B-FC9BF8F9AC14}"/>
                </a:ext>
              </a:extLst>
            </p:cNvPr>
            <p:cNvSpPr>
              <a:spLocks noEditPoints="1"/>
            </p:cNvSpPr>
            <p:nvPr userDrawn="1"/>
          </p:nvSpPr>
          <p:spPr bwMode="auto">
            <a:xfrm>
              <a:off x="4697" y="1976"/>
              <a:ext cx="443" cy="434"/>
            </a:xfrm>
            <a:custGeom>
              <a:avLst/>
              <a:gdLst>
                <a:gd name="T0" fmla="*/ 114 w 371"/>
                <a:gd name="T1" fmla="*/ 150 h 363"/>
                <a:gd name="T2" fmla="*/ 185 w 371"/>
                <a:gd name="T3" fmla="*/ 82 h 363"/>
                <a:gd name="T4" fmla="*/ 251 w 371"/>
                <a:gd name="T5" fmla="*/ 150 h 363"/>
                <a:gd name="T6" fmla="*/ 114 w 371"/>
                <a:gd name="T7" fmla="*/ 150 h 363"/>
                <a:gd name="T8" fmla="*/ 184 w 371"/>
                <a:gd name="T9" fmla="*/ 0 h 363"/>
                <a:gd name="T10" fmla="*/ 0 w 371"/>
                <a:gd name="T11" fmla="*/ 183 h 363"/>
                <a:gd name="T12" fmla="*/ 187 w 371"/>
                <a:gd name="T13" fmla="*/ 363 h 363"/>
                <a:gd name="T14" fmla="*/ 342 w 371"/>
                <a:gd name="T15" fmla="*/ 300 h 363"/>
                <a:gd name="T16" fmla="*/ 281 w 371"/>
                <a:gd name="T17" fmla="*/ 239 h 363"/>
                <a:gd name="T18" fmla="*/ 198 w 371"/>
                <a:gd name="T19" fmla="*/ 275 h 363"/>
                <a:gd name="T20" fmla="*/ 117 w 371"/>
                <a:gd name="T21" fmla="*/ 213 h 363"/>
                <a:gd name="T22" fmla="*/ 364 w 371"/>
                <a:gd name="T23" fmla="*/ 213 h 363"/>
                <a:gd name="T24" fmla="*/ 184 w 371"/>
                <a:gd name="T25"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63">
                  <a:moveTo>
                    <a:pt x="114" y="150"/>
                  </a:moveTo>
                  <a:cubicBezTo>
                    <a:pt x="122" y="110"/>
                    <a:pt x="147" y="82"/>
                    <a:pt x="185" y="82"/>
                  </a:cubicBezTo>
                  <a:cubicBezTo>
                    <a:pt x="225" y="82"/>
                    <a:pt x="251" y="110"/>
                    <a:pt x="251" y="150"/>
                  </a:cubicBezTo>
                  <a:lnTo>
                    <a:pt x="114" y="150"/>
                  </a:lnTo>
                  <a:close/>
                  <a:moveTo>
                    <a:pt x="184" y="0"/>
                  </a:moveTo>
                  <a:cubicBezTo>
                    <a:pt x="74" y="0"/>
                    <a:pt x="0" y="73"/>
                    <a:pt x="0" y="183"/>
                  </a:cubicBezTo>
                  <a:cubicBezTo>
                    <a:pt x="0" y="291"/>
                    <a:pt x="71" y="363"/>
                    <a:pt x="187" y="363"/>
                  </a:cubicBezTo>
                  <a:cubicBezTo>
                    <a:pt x="253" y="363"/>
                    <a:pt x="306" y="340"/>
                    <a:pt x="342" y="300"/>
                  </a:cubicBezTo>
                  <a:lnTo>
                    <a:pt x="281" y="239"/>
                  </a:lnTo>
                  <a:cubicBezTo>
                    <a:pt x="257" y="262"/>
                    <a:pt x="228" y="275"/>
                    <a:pt x="198" y="275"/>
                  </a:cubicBezTo>
                  <a:cubicBezTo>
                    <a:pt x="158" y="275"/>
                    <a:pt x="128" y="253"/>
                    <a:pt x="117" y="213"/>
                  </a:cubicBezTo>
                  <a:lnTo>
                    <a:pt x="364" y="213"/>
                  </a:lnTo>
                  <a:cubicBezTo>
                    <a:pt x="371" y="83"/>
                    <a:pt x="308" y="0"/>
                    <a:pt x="1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0" name="Freeform 38">
              <a:extLst>
                <a:ext uri="{FF2B5EF4-FFF2-40B4-BE49-F238E27FC236}">
                  <a16:creationId xmlns:a16="http://schemas.microsoft.com/office/drawing/2014/main" id="{B27C9F4A-D871-4EB3-9D38-776C061D89BB}"/>
                </a:ext>
              </a:extLst>
            </p:cNvPr>
            <p:cNvSpPr>
              <a:spLocks/>
            </p:cNvSpPr>
            <p:nvPr userDrawn="1"/>
          </p:nvSpPr>
          <p:spPr bwMode="auto">
            <a:xfrm>
              <a:off x="5184" y="1823"/>
              <a:ext cx="437" cy="583"/>
            </a:xfrm>
            <a:custGeom>
              <a:avLst/>
              <a:gdLst>
                <a:gd name="T0" fmla="*/ 434 w 437"/>
                <a:gd name="T1" fmla="*/ 158 h 583"/>
                <a:gd name="T2" fmla="*/ 275 w 437"/>
                <a:gd name="T3" fmla="*/ 158 h 583"/>
                <a:gd name="T4" fmla="*/ 140 w 437"/>
                <a:gd name="T5" fmla="*/ 302 h 583"/>
                <a:gd name="T6" fmla="*/ 140 w 437"/>
                <a:gd name="T7" fmla="*/ 0 h 583"/>
                <a:gd name="T8" fmla="*/ 0 w 437"/>
                <a:gd name="T9" fmla="*/ 0 h 583"/>
                <a:gd name="T10" fmla="*/ 0 w 437"/>
                <a:gd name="T11" fmla="*/ 583 h 583"/>
                <a:gd name="T12" fmla="*/ 140 w 437"/>
                <a:gd name="T13" fmla="*/ 583 h 583"/>
                <a:gd name="T14" fmla="*/ 140 w 437"/>
                <a:gd name="T15" fmla="*/ 467 h 583"/>
                <a:gd name="T16" fmla="*/ 183 w 437"/>
                <a:gd name="T17" fmla="*/ 422 h 583"/>
                <a:gd name="T18" fmla="*/ 273 w 437"/>
                <a:gd name="T19" fmla="*/ 583 h 583"/>
                <a:gd name="T20" fmla="*/ 437 w 437"/>
                <a:gd name="T21" fmla="*/ 583 h 583"/>
                <a:gd name="T22" fmla="*/ 279 w 437"/>
                <a:gd name="T23" fmla="*/ 322 h 583"/>
                <a:gd name="T24" fmla="*/ 434 w 437"/>
                <a:gd name="T25" fmla="*/ 158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83">
                  <a:moveTo>
                    <a:pt x="434" y="158"/>
                  </a:moveTo>
                  <a:lnTo>
                    <a:pt x="275" y="158"/>
                  </a:lnTo>
                  <a:lnTo>
                    <a:pt x="140" y="302"/>
                  </a:lnTo>
                  <a:lnTo>
                    <a:pt x="140" y="0"/>
                  </a:lnTo>
                  <a:lnTo>
                    <a:pt x="0" y="0"/>
                  </a:lnTo>
                  <a:lnTo>
                    <a:pt x="0" y="583"/>
                  </a:lnTo>
                  <a:lnTo>
                    <a:pt x="140" y="583"/>
                  </a:lnTo>
                  <a:lnTo>
                    <a:pt x="140" y="467"/>
                  </a:lnTo>
                  <a:lnTo>
                    <a:pt x="183" y="422"/>
                  </a:lnTo>
                  <a:lnTo>
                    <a:pt x="273" y="583"/>
                  </a:lnTo>
                  <a:lnTo>
                    <a:pt x="437" y="583"/>
                  </a:lnTo>
                  <a:lnTo>
                    <a:pt x="279" y="322"/>
                  </a:lnTo>
                  <a:lnTo>
                    <a:pt x="43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1" name="Freeform 39">
              <a:extLst>
                <a:ext uri="{FF2B5EF4-FFF2-40B4-BE49-F238E27FC236}">
                  <a16:creationId xmlns:a16="http://schemas.microsoft.com/office/drawing/2014/main" id="{3ED63545-5B58-49FF-B996-FB93EBC7C2D0}"/>
                </a:ext>
              </a:extLst>
            </p:cNvPr>
            <p:cNvSpPr>
              <a:spLocks noEditPoints="1"/>
            </p:cNvSpPr>
            <p:nvPr userDrawn="1"/>
          </p:nvSpPr>
          <p:spPr bwMode="auto">
            <a:xfrm>
              <a:off x="5606" y="1976"/>
              <a:ext cx="464" cy="434"/>
            </a:xfrm>
            <a:custGeom>
              <a:avLst/>
              <a:gdLst>
                <a:gd name="T0" fmla="*/ 194 w 388"/>
                <a:gd name="T1" fmla="*/ 271 h 363"/>
                <a:gd name="T2" fmla="*/ 118 w 388"/>
                <a:gd name="T3" fmla="*/ 182 h 363"/>
                <a:gd name="T4" fmla="*/ 194 w 388"/>
                <a:gd name="T5" fmla="*/ 94 h 363"/>
                <a:gd name="T6" fmla="*/ 271 w 388"/>
                <a:gd name="T7" fmla="*/ 182 h 363"/>
                <a:gd name="T8" fmla="*/ 194 w 388"/>
                <a:gd name="T9" fmla="*/ 271 h 363"/>
                <a:gd name="T10" fmla="*/ 194 w 388"/>
                <a:gd name="T11" fmla="*/ 0 h 363"/>
                <a:gd name="T12" fmla="*/ 0 w 388"/>
                <a:gd name="T13" fmla="*/ 181 h 363"/>
                <a:gd name="T14" fmla="*/ 194 w 388"/>
                <a:gd name="T15" fmla="*/ 363 h 363"/>
                <a:gd name="T16" fmla="*/ 388 w 388"/>
                <a:gd name="T17" fmla="*/ 181 h 363"/>
                <a:gd name="T18" fmla="*/ 194 w 388"/>
                <a:gd name="T19"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8" h="363">
                  <a:moveTo>
                    <a:pt x="194" y="271"/>
                  </a:moveTo>
                  <a:cubicBezTo>
                    <a:pt x="149" y="271"/>
                    <a:pt x="118" y="235"/>
                    <a:pt x="118" y="182"/>
                  </a:cubicBezTo>
                  <a:cubicBezTo>
                    <a:pt x="118" y="130"/>
                    <a:pt x="149" y="94"/>
                    <a:pt x="194" y="94"/>
                  </a:cubicBezTo>
                  <a:cubicBezTo>
                    <a:pt x="240" y="94"/>
                    <a:pt x="271" y="130"/>
                    <a:pt x="271" y="182"/>
                  </a:cubicBezTo>
                  <a:cubicBezTo>
                    <a:pt x="271" y="235"/>
                    <a:pt x="240" y="271"/>
                    <a:pt x="194" y="271"/>
                  </a:cubicBezTo>
                  <a:close/>
                  <a:moveTo>
                    <a:pt x="194" y="0"/>
                  </a:moveTo>
                  <a:cubicBezTo>
                    <a:pt x="77" y="0"/>
                    <a:pt x="0" y="72"/>
                    <a:pt x="0" y="181"/>
                  </a:cubicBezTo>
                  <a:cubicBezTo>
                    <a:pt x="0" y="291"/>
                    <a:pt x="77" y="363"/>
                    <a:pt x="194" y="363"/>
                  </a:cubicBezTo>
                  <a:cubicBezTo>
                    <a:pt x="311" y="363"/>
                    <a:pt x="388" y="291"/>
                    <a:pt x="388" y="181"/>
                  </a:cubicBezTo>
                  <a:cubicBezTo>
                    <a:pt x="388" y="72"/>
                    <a:pt x="311" y="0"/>
                    <a:pt x="19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2" name="Freeform 40">
              <a:extLst>
                <a:ext uri="{FF2B5EF4-FFF2-40B4-BE49-F238E27FC236}">
                  <a16:creationId xmlns:a16="http://schemas.microsoft.com/office/drawing/2014/main" id="{6E931601-1EF4-4E15-924B-64FEBCFC4C5D}"/>
                </a:ext>
              </a:extLst>
            </p:cNvPr>
            <p:cNvSpPr>
              <a:spLocks/>
            </p:cNvSpPr>
            <p:nvPr userDrawn="1"/>
          </p:nvSpPr>
          <p:spPr bwMode="auto">
            <a:xfrm>
              <a:off x="4408" y="1975"/>
              <a:ext cx="277" cy="431"/>
            </a:xfrm>
            <a:custGeom>
              <a:avLst/>
              <a:gdLst>
                <a:gd name="T0" fmla="*/ 116 w 231"/>
                <a:gd name="T1" fmla="*/ 64 h 360"/>
                <a:gd name="T2" fmla="*/ 116 w 231"/>
                <a:gd name="T3" fmla="*/ 5 h 360"/>
                <a:gd name="T4" fmla="*/ 0 w 231"/>
                <a:gd name="T5" fmla="*/ 5 h 360"/>
                <a:gd name="T6" fmla="*/ 0 w 231"/>
                <a:gd name="T7" fmla="*/ 360 h 360"/>
                <a:gd name="T8" fmla="*/ 116 w 231"/>
                <a:gd name="T9" fmla="*/ 360 h 360"/>
                <a:gd name="T10" fmla="*/ 116 w 231"/>
                <a:gd name="T11" fmla="*/ 179 h 360"/>
                <a:gd name="T12" fmla="*/ 231 w 231"/>
                <a:gd name="T13" fmla="*/ 107 h 360"/>
                <a:gd name="T14" fmla="*/ 231 w 231"/>
                <a:gd name="T15" fmla="*/ 0 h 360"/>
                <a:gd name="T16" fmla="*/ 116 w 231"/>
                <a:gd name="T17" fmla="*/ 6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360">
                  <a:moveTo>
                    <a:pt x="116" y="64"/>
                  </a:moveTo>
                  <a:lnTo>
                    <a:pt x="116" y="5"/>
                  </a:lnTo>
                  <a:lnTo>
                    <a:pt x="0" y="5"/>
                  </a:lnTo>
                  <a:lnTo>
                    <a:pt x="0" y="360"/>
                  </a:lnTo>
                  <a:lnTo>
                    <a:pt x="116" y="360"/>
                  </a:lnTo>
                  <a:lnTo>
                    <a:pt x="116" y="179"/>
                  </a:lnTo>
                  <a:cubicBezTo>
                    <a:pt x="122" y="130"/>
                    <a:pt x="166" y="101"/>
                    <a:pt x="231" y="107"/>
                  </a:cubicBezTo>
                  <a:lnTo>
                    <a:pt x="231" y="0"/>
                  </a:lnTo>
                  <a:cubicBezTo>
                    <a:pt x="181" y="0"/>
                    <a:pt x="141" y="23"/>
                    <a:pt x="11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3" name="Freeform 41">
              <a:extLst>
                <a:ext uri="{FF2B5EF4-FFF2-40B4-BE49-F238E27FC236}">
                  <a16:creationId xmlns:a16="http://schemas.microsoft.com/office/drawing/2014/main" id="{9A83EC6B-25C9-4D32-8043-EFEF64AB04DA}"/>
                </a:ext>
              </a:extLst>
            </p:cNvPr>
            <p:cNvSpPr>
              <a:spLocks noEditPoints="1"/>
            </p:cNvSpPr>
            <p:nvPr userDrawn="1"/>
          </p:nvSpPr>
          <p:spPr bwMode="auto">
            <a:xfrm>
              <a:off x="3395" y="1976"/>
              <a:ext cx="440" cy="587"/>
            </a:xfrm>
            <a:custGeom>
              <a:avLst/>
              <a:gdLst>
                <a:gd name="T0" fmla="*/ 181 w 368"/>
                <a:gd name="T1" fmla="*/ 254 h 491"/>
                <a:gd name="T2" fmla="*/ 108 w 368"/>
                <a:gd name="T3" fmla="*/ 171 h 491"/>
                <a:gd name="T4" fmla="*/ 181 w 368"/>
                <a:gd name="T5" fmla="*/ 88 h 491"/>
                <a:gd name="T6" fmla="*/ 252 w 368"/>
                <a:gd name="T7" fmla="*/ 171 h 491"/>
                <a:gd name="T8" fmla="*/ 181 w 368"/>
                <a:gd name="T9" fmla="*/ 254 h 491"/>
                <a:gd name="T10" fmla="*/ 252 w 368"/>
                <a:gd name="T11" fmla="*/ 47 h 491"/>
                <a:gd name="T12" fmla="*/ 148 w 368"/>
                <a:gd name="T13" fmla="*/ 0 h 491"/>
                <a:gd name="T14" fmla="*/ 0 w 368"/>
                <a:gd name="T15" fmla="*/ 168 h 491"/>
                <a:gd name="T16" fmla="*/ 151 w 368"/>
                <a:gd name="T17" fmla="*/ 339 h 491"/>
                <a:gd name="T18" fmla="*/ 252 w 368"/>
                <a:gd name="T19" fmla="*/ 293 h 491"/>
                <a:gd name="T20" fmla="*/ 252 w 368"/>
                <a:gd name="T21" fmla="*/ 331 h 491"/>
                <a:gd name="T22" fmla="*/ 167 w 368"/>
                <a:gd name="T23" fmla="*/ 399 h 491"/>
                <a:gd name="T24" fmla="*/ 57 w 368"/>
                <a:gd name="T25" fmla="*/ 364 h 491"/>
                <a:gd name="T26" fmla="*/ 17 w 368"/>
                <a:gd name="T27" fmla="*/ 445 h 491"/>
                <a:gd name="T28" fmla="*/ 175 w 368"/>
                <a:gd name="T29" fmla="*/ 491 h 491"/>
                <a:gd name="T30" fmla="*/ 368 w 368"/>
                <a:gd name="T31" fmla="*/ 327 h 491"/>
                <a:gd name="T32" fmla="*/ 368 w 368"/>
                <a:gd name="T33" fmla="*/ 4 h 491"/>
                <a:gd name="T34" fmla="*/ 252 w 368"/>
                <a:gd name="T35" fmla="*/ 4 h 491"/>
                <a:gd name="T36" fmla="*/ 252 w 368"/>
                <a:gd name="T37" fmla="*/ 47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8" h="491">
                  <a:moveTo>
                    <a:pt x="181" y="254"/>
                  </a:moveTo>
                  <a:cubicBezTo>
                    <a:pt x="137" y="254"/>
                    <a:pt x="108" y="220"/>
                    <a:pt x="108" y="171"/>
                  </a:cubicBezTo>
                  <a:cubicBezTo>
                    <a:pt x="108" y="122"/>
                    <a:pt x="137" y="88"/>
                    <a:pt x="181" y="88"/>
                  </a:cubicBezTo>
                  <a:cubicBezTo>
                    <a:pt x="223" y="88"/>
                    <a:pt x="252" y="121"/>
                    <a:pt x="252" y="171"/>
                  </a:cubicBezTo>
                  <a:cubicBezTo>
                    <a:pt x="252" y="220"/>
                    <a:pt x="223" y="254"/>
                    <a:pt x="181" y="254"/>
                  </a:cubicBezTo>
                  <a:close/>
                  <a:moveTo>
                    <a:pt x="252" y="47"/>
                  </a:moveTo>
                  <a:cubicBezTo>
                    <a:pt x="228" y="17"/>
                    <a:pt x="193" y="0"/>
                    <a:pt x="148" y="0"/>
                  </a:cubicBezTo>
                  <a:cubicBezTo>
                    <a:pt x="61" y="0"/>
                    <a:pt x="0" y="67"/>
                    <a:pt x="0" y="168"/>
                  </a:cubicBezTo>
                  <a:cubicBezTo>
                    <a:pt x="0" y="271"/>
                    <a:pt x="63" y="339"/>
                    <a:pt x="151" y="339"/>
                  </a:cubicBezTo>
                  <a:cubicBezTo>
                    <a:pt x="195" y="339"/>
                    <a:pt x="229" y="323"/>
                    <a:pt x="252" y="293"/>
                  </a:cubicBezTo>
                  <a:lnTo>
                    <a:pt x="252" y="331"/>
                  </a:lnTo>
                  <a:cubicBezTo>
                    <a:pt x="252" y="372"/>
                    <a:pt x="220" y="399"/>
                    <a:pt x="167" y="399"/>
                  </a:cubicBezTo>
                  <a:cubicBezTo>
                    <a:pt x="129" y="399"/>
                    <a:pt x="89" y="386"/>
                    <a:pt x="57" y="364"/>
                  </a:cubicBezTo>
                  <a:lnTo>
                    <a:pt x="17" y="445"/>
                  </a:lnTo>
                  <a:cubicBezTo>
                    <a:pt x="57" y="471"/>
                    <a:pt x="113" y="491"/>
                    <a:pt x="175" y="491"/>
                  </a:cubicBezTo>
                  <a:cubicBezTo>
                    <a:pt x="290" y="491"/>
                    <a:pt x="368" y="428"/>
                    <a:pt x="368" y="327"/>
                  </a:cubicBezTo>
                  <a:lnTo>
                    <a:pt x="368" y="4"/>
                  </a:lnTo>
                  <a:lnTo>
                    <a:pt x="252" y="4"/>
                  </a:lnTo>
                  <a:lnTo>
                    <a:pt x="252" y="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4" name="Freeform 42">
              <a:extLst>
                <a:ext uri="{FF2B5EF4-FFF2-40B4-BE49-F238E27FC236}">
                  <a16:creationId xmlns:a16="http://schemas.microsoft.com/office/drawing/2014/main" id="{573FF5E7-ED16-47E7-A7B1-5696393E1324}"/>
                </a:ext>
              </a:extLst>
            </p:cNvPr>
            <p:cNvSpPr>
              <a:spLocks noEditPoints="1"/>
            </p:cNvSpPr>
            <p:nvPr userDrawn="1"/>
          </p:nvSpPr>
          <p:spPr bwMode="auto">
            <a:xfrm>
              <a:off x="2125" y="1976"/>
              <a:ext cx="445" cy="434"/>
            </a:xfrm>
            <a:custGeom>
              <a:avLst/>
              <a:gdLst>
                <a:gd name="T0" fmla="*/ 115 w 372"/>
                <a:gd name="T1" fmla="*/ 150 h 363"/>
                <a:gd name="T2" fmla="*/ 186 w 372"/>
                <a:gd name="T3" fmla="*/ 82 h 363"/>
                <a:gd name="T4" fmla="*/ 251 w 372"/>
                <a:gd name="T5" fmla="*/ 150 h 363"/>
                <a:gd name="T6" fmla="*/ 115 w 372"/>
                <a:gd name="T7" fmla="*/ 150 h 363"/>
                <a:gd name="T8" fmla="*/ 185 w 372"/>
                <a:gd name="T9" fmla="*/ 0 h 363"/>
                <a:gd name="T10" fmla="*/ 0 w 372"/>
                <a:gd name="T11" fmla="*/ 183 h 363"/>
                <a:gd name="T12" fmla="*/ 188 w 372"/>
                <a:gd name="T13" fmla="*/ 363 h 363"/>
                <a:gd name="T14" fmla="*/ 343 w 372"/>
                <a:gd name="T15" fmla="*/ 300 h 363"/>
                <a:gd name="T16" fmla="*/ 282 w 372"/>
                <a:gd name="T17" fmla="*/ 239 h 363"/>
                <a:gd name="T18" fmla="*/ 198 w 372"/>
                <a:gd name="T19" fmla="*/ 275 h 363"/>
                <a:gd name="T20" fmla="*/ 118 w 372"/>
                <a:gd name="T21" fmla="*/ 213 h 363"/>
                <a:gd name="T22" fmla="*/ 364 w 372"/>
                <a:gd name="T23" fmla="*/ 213 h 363"/>
                <a:gd name="T24" fmla="*/ 185 w 372"/>
                <a:gd name="T25"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63">
                  <a:moveTo>
                    <a:pt x="115" y="150"/>
                  </a:moveTo>
                  <a:cubicBezTo>
                    <a:pt x="123" y="110"/>
                    <a:pt x="148" y="82"/>
                    <a:pt x="186" y="82"/>
                  </a:cubicBezTo>
                  <a:cubicBezTo>
                    <a:pt x="225" y="82"/>
                    <a:pt x="251" y="110"/>
                    <a:pt x="251" y="150"/>
                  </a:cubicBezTo>
                  <a:lnTo>
                    <a:pt x="115" y="150"/>
                  </a:lnTo>
                  <a:close/>
                  <a:moveTo>
                    <a:pt x="185" y="0"/>
                  </a:moveTo>
                  <a:cubicBezTo>
                    <a:pt x="74" y="0"/>
                    <a:pt x="0" y="73"/>
                    <a:pt x="0" y="183"/>
                  </a:cubicBezTo>
                  <a:cubicBezTo>
                    <a:pt x="0" y="291"/>
                    <a:pt x="72" y="363"/>
                    <a:pt x="188" y="363"/>
                  </a:cubicBezTo>
                  <a:cubicBezTo>
                    <a:pt x="253" y="363"/>
                    <a:pt x="306" y="340"/>
                    <a:pt x="343" y="300"/>
                  </a:cubicBezTo>
                  <a:lnTo>
                    <a:pt x="282" y="239"/>
                  </a:lnTo>
                  <a:cubicBezTo>
                    <a:pt x="258" y="262"/>
                    <a:pt x="228" y="275"/>
                    <a:pt x="198" y="275"/>
                  </a:cubicBezTo>
                  <a:cubicBezTo>
                    <a:pt x="158" y="275"/>
                    <a:pt x="129" y="253"/>
                    <a:pt x="118" y="213"/>
                  </a:cubicBezTo>
                  <a:lnTo>
                    <a:pt x="364" y="213"/>
                  </a:lnTo>
                  <a:cubicBezTo>
                    <a:pt x="372" y="83"/>
                    <a:pt x="309" y="0"/>
                    <a:pt x="1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5" name="Freeform 43">
              <a:extLst>
                <a:ext uri="{FF2B5EF4-FFF2-40B4-BE49-F238E27FC236}">
                  <a16:creationId xmlns:a16="http://schemas.microsoft.com/office/drawing/2014/main" id="{7F5C7DAB-DFF4-4CF2-A17A-5DA2F4EFC37A}"/>
                </a:ext>
              </a:extLst>
            </p:cNvPr>
            <p:cNvSpPr>
              <a:spLocks noEditPoints="1"/>
            </p:cNvSpPr>
            <p:nvPr userDrawn="1"/>
          </p:nvSpPr>
          <p:spPr bwMode="auto">
            <a:xfrm>
              <a:off x="1613" y="1856"/>
              <a:ext cx="482" cy="550"/>
            </a:xfrm>
            <a:custGeom>
              <a:avLst/>
              <a:gdLst>
                <a:gd name="T0" fmla="*/ 212 w 404"/>
                <a:gd name="T1" fmla="*/ 367 h 460"/>
                <a:gd name="T2" fmla="*/ 120 w 404"/>
                <a:gd name="T3" fmla="*/ 367 h 460"/>
                <a:gd name="T4" fmla="*/ 120 w 404"/>
                <a:gd name="T5" fmla="*/ 270 h 460"/>
                <a:gd name="T6" fmla="*/ 212 w 404"/>
                <a:gd name="T7" fmla="*/ 270 h 460"/>
                <a:gd name="T8" fmla="*/ 280 w 404"/>
                <a:gd name="T9" fmla="*/ 317 h 460"/>
                <a:gd name="T10" fmla="*/ 212 w 404"/>
                <a:gd name="T11" fmla="*/ 367 h 460"/>
                <a:gd name="T12" fmla="*/ 120 w 404"/>
                <a:gd name="T13" fmla="*/ 94 h 460"/>
                <a:gd name="T14" fmla="*/ 212 w 404"/>
                <a:gd name="T15" fmla="*/ 94 h 460"/>
                <a:gd name="T16" fmla="*/ 265 w 404"/>
                <a:gd name="T17" fmla="*/ 137 h 460"/>
                <a:gd name="T18" fmla="*/ 212 w 404"/>
                <a:gd name="T19" fmla="*/ 183 h 460"/>
                <a:gd name="T20" fmla="*/ 120 w 404"/>
                <a:gd name="T21" fmla="*/ 183 h 460"/>
                <a:gd name="T22" fmla="*/ 120 w 404"/>
                <a:gd name="T23" fmla="*/ 94 h 460"/>
                <a:gd name="T24" fmla="*/ 309 w 404"/>
                <a:gd name="T25" fmla="*/ 216 h 460"/>
                <a:gd name="T26" fmla="*/ 389 w 404"/>
                <a:gd name="T27" fmla="*/ 116 h 460"/>
                <a:gd name="T28" fmla="*/ 218 w 404"/>
                <a:gd name="T29" fmla="*/ 0 h 460"/>
                <a:gd name="T30" fmla="*/ 0 w 404"/>
                <a:gd name="T31" fmla="*/ 0 h 460"/>
                <a:gd name="T32" fmla="*/ 0 w 404"/>
                <a:gd name="T33" fmla="*/ 460 h 460"/>
                <a:gd name="T34" fmla="*/ 227 w 404"/>
                <a:gd name="T35" fmla="*/ 460 h 460"/>
                <a:gd name="T36" fmla="*/ 404 w 404"/>
                <a:gd name="T37" fmla="*/ 332 h 460"/>
                <a:gd name="T38" fmla="*/ 309 w 404"/>
                <a:gd name="T39" fmla="*/ 21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4" h="460">
                  <a:moveTo>
                    <a:pt x="212" y="367"/>
                  </a:moveTo>
                  <a:lnTo>
                    <a:pt x="120" y="367"/>
                  </a:lnTo>
                  <a:lnTo>
                    <a:pt x="120" y="270"/>
                  </a:lnTo>
                  <a:lnTo>
                    <a:pt x="212" y="270"/>
                  </a:lnTo>
                  <a:cubicBezTo>
                    <a:pt x="254" y="270"/>
                    <a:pt x="280" y="288"/>
                    <a:pt x="280" y="317"/>
                  </a:cubicBezTo>
                  <a:cubicBezTo>
                    <a:pt x="280" y="348"/>
                    <a:pt x="254" y="367"/>
                    <a:pt x="212" y="367"/>
                  </a:cubicBezTo>
                  <a:close/>
                  <a:moveTo>
                    <a:pt x="120" y="94"/>
                  </a:moveTo>
                  <a:lnTo>
                    <a:pt x="212" y="94"/>
                  </a:lnTo>
                  <a:cubicBezTo>
                    <a:pt x="245" y="93"/>
                    <a:pt x="265" y="110"/>
                    <a:pt x="265" y="137"/>
                  </a:cubicBezTo>
                  <a:cubicBezTo>
                    <a:pt x="265" y="166"/>
                    <a:pt x="245" y="183"/>
                    <a:pt x="212" y="183"/>
                  </a:cubicBezTo>
                  <a:lnTo>
                    <a:pt x="120" y="183"/>
                  </a:lnTo>
                  <a:lnTo>
                    <a:pt x="120" y="94"/>
                  </a:lnTo>
                  <a:close/>
                  <a:moveTo>
                    <a:pt x="309" y="216"/>
                  </a:moveTo>
                  <a:cubicBezTo>
                    <a:pt x="358" y="203"/>
                    <a:pt x="389" y="164"/>
                    <a:pt x="389" y="116"/>
                  </a:cubicBezTo>
                  <a:cubicBezTo>
                    <a:pt x="389" y="45"/>
                    <a:pt x="323" y="0"/>
                    <a:pt x="218" y="0"/>
                  </a:cubicBezTo>
                  <a:lnTo>
                    <a:pt x="0" y="0"/>
                  </a:lnTo>
                  <a:lnTo>
                    <a:pt x="0" y="460"/>
                  </a:lnTo>
                  <a:lnTo>
                    <a:pt x="227" y="460"/>
                  </a:lnTo>
                  <a:cubicBezTo>
                    <a:pt x="335" y="460"/>
                    <a:pt x="404" y="411"/>
                    <a:pt x="404" y="332"/>
                  </a:cubicBezTo>
                  <a:cubicBezTo>
                    <a:pt x="404" y="273"/>
                    <a:pt x="368" y="228"/>
                    <a:pt x="309"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Freeform 44">
              <a:extLst>
                <a:ext uri="{FF2B5EF4-FFF2-40B4-BE49-F238E27FC236}">
                  <a16:creationId xmlns:a16="http://schemas.microsoft.com/office/drawing/2014/main" id="{EB420C3F-164D-4641-8989-C469E1857E4E}"/>
                </a:ext>
              </a:extLst>
            </p:cNvPr>
            <p:cNvSpPr>
              <a:spLocks noEditPoints="1"/>
            </p:cNvSpPr>
            <p:nvPr userDrawn="1"/>
          </p:nvSpPr>
          <p:spPr bwMode="auto">
            <a:xfrm>
              <a:off x="2795" y="1856"/>
              <a:ext cx="614" cy="550"/>
            </a:xfrm>
            <a:custGeom>
              <a:avLst/>
              <a:gdLst>
                <a:gd name="T0" fmla="*/ 192 w 514"/>
                <a:gd name="T1" fmla="*/ 287 h 460"/>
                <a:gd name="T2" fmla="*/ 256 w 514"/>
                <a:gd name="T3" fmla="*/ 123 h 460"/>
                <a:gd name="T4" fmla="*/ 319 w 514"/>
                <a:gd name="T5" fmla="*/ 287 h 460"/>
                <a:gd name="T6" fmla="*/ 192 w 514"/>
                <a:gd name="T7" fmla="*/ 287 h 460"/>
                <a:gd name="T8" fmla="*/ 198 w 514"/>
                <a:gd name="T9" fmla="*/ 0 h 460"/>
                <a:gd name="T10" fmla="*/ 0 w 514"/>
                <a:gd name="T11" fmla="*/ 460 h 460"/>
                <a:gd name="T12" fmla="*/ 124 w 514"/>
                <a:gd name="T13" fmla="*/ 460 h 460"/>
                <a:gd name="T14" fmla="*/ 156 w 514"/>
                <a:gd name="T15" fmla="*/ 378 h 460"/>
                <a:gd name="T16" fmla="*/ 354 w 514"/>
                <a:gd name="T17" fmla="*/ 378 h 460"/>
                <a:gd name="T18" fmla="*/ 386 w 514"/>
                <a:gd name="T19" fmla="*/ 460 h 460"/>
                <a:gd name="T20" fmla="*/ 514 w 514"/>
                <a:gd name="T21" fmla="*/ 460 h 460"/>
                <a:gd name="T22" fmla="*/ 321 w 514"/>
                <a:gd name="T23" fmla="*/ 0 h 460"/>
                <a:gd name="T24" fmla="*/ 198 w 514"/>
                <a:gd name="T25"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4" h="460">
                  <a:moveTo>
                    <a:pt x="192" y="287"/>
                  </a:moveTo>
                  <a:lnTo>
                    <a:pt x="256" y="123"/>
                  </a:lnTo>
                  <a:lnTo>
                    <a:pt x="319" y="287"/>
                  </a:lnTo>
                  <a:lnTo>
                    <a:pt x="192" y="287"/>
                  </a:lnTo>
                  <a:close/>
                  <a:moveTo>
                    <a:pt x="198" y="0"/>
                  </a:moveTo>
                  <a:lnTo>
                    <a:pt x="0" y="460"/>
                  </a:lnTo>
                  <a:lnTo>
                    <a:pt x="124" y="460"/>
                  </a:lnTo>
                  <a:lnTo>
                    <a:pt x="156" y="378"/>
                  </a:lnTo>
                  <a:lnTo>
                    <a:pt x="354" y="378"/>
                  </a:lnTo>
                  <a:lnTo>
                    <a:pt x="386" y="460"/>
                  </a:lnTo>
                  <a:lnTo>
                    <a:pt x="514" y="460"/>
                  </a:lnTo>
                  <a:lnTo>
                    <a:pt x="321" y="0"/>
                  </a:lnTo>
                  <a:lnTo>
                    <a:pt x="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87334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590285-3A70-48AE-8E95-1116996FB0D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spTree>
    <p:extLst>
      <p:ext uri="{BB962C8B-B14F-4D97-AF65-F5344CB8AC3E}">
        <p14:creationId xmlns:p14="http://schemas.microsoft.com/office/powerpoint/2010/main" val="67998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nt cover: Full bleed image ">
    <p:spTree>
      <p:nvGrpSpPr>
        <p:cNvPr id="1" name=""/>
        <p:cNvGrpSpPr/>
        <p:nvPr/>
      </p:nvGrpSpPr>
      <p:grpSpPr>
        <a:xfrm>
          <a:off x="0" y="0"/>
          <a:ext cx="0" cy="0"/>
          <a:chOff x="0" y="0"/>
          <a:chExt cx="0" cy="0"/>
        </a:xfrm>
      </p:grpSpPr>
      <p:sp>
        <p:nvSpPr>
          <p:cNvPr id="3" name="Rectangle 2"/>
          <p:cNvSpPr/>
          <p:nvPr userDrawn="1"/>
        </p:nvSpPr>
        <p:spPr>
          <a:xfrm>
            <a:off x="0" y="2"/>
            <a:ext cx="12192000" cy="1184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GB" sz="2400" dirty="0"/>
          </a:p>
        </p:txBody>
      </p:sp>
      <p:sp>
        <p:nvSpPr>
          <p:cNvPr id="2" name="Rectangle 1"/>
          <p:cNvSpPr/>
          <p:nvPr userDrawn="1"/>
        </p:nvSpPr>
        <p:spPr>
          <a:xfrm>
            <a:off x="9473761" y="272523"/>
            <a:ext cx="2580028" cy="70743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GB" sz="2400" dirty="0">
              <a:solidFill>
                <a:schemeClr val="bg1"/>
              </a:solidFill>
            </a:endParaRPr>
          </a:p>
        </p:txBody>
      </p:sp>
      <p:pic>
        <p:nvPicPr>
          <p:cNvPr id="10" name="Picture 9"/>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5" y="3"/>
            <a:ext cx="12192001" cy="6857999"/>
          </a:xfrm>
          <a:prstGeom prst="rect">
            <a:avLst/>
          </a:prstGeom>
        </p:spPr>
      </p:pic>
      <p:grpSp>
        <p:nvGrpSpPr>
          <p:cNvPr id="24" name="Group 23">
            <a:extLst>
              <a:ext uri="{FF2B5EF4-FFF2-40B4-BE49-F238E27FC236}">
                <a16:creationId xmlns:a16="http://schemas.microsoft.com/office/drawing/2014/main" id="{A9245993-E5C6-48E4-A7AF-C6140CE36ADA}"/>
              </a:ext>
            </a:extLst>
          </p:cNvPr>
          <p:cNvGrpSpPr/>
          <p:nvPr userDrawn="1"/>
        </p:nvGrpSpPr>
        <p:grpSpPr>
          <a:xfrm>
            <a:off x="-2137395" y="2577001"/>
            <a:ext cx="1972500" cy="888002"/>
            <a:chOff x="9144002" y="2389761"/>
            <a:chExt cx="1479375" cy="888000"/>
          </a:xfrm>
        </p:grpSpPr>
        <p:sp>
          <p:nvSpPr>
            <p:cNvPr id="25" name="TextBox 24">
              <a:extLst>
                <a:ext uri="{FF2B5EF4-FFF2-40B4-BE49-F238E27FC236}">
                  <a16:creationId xmlns:a16="http://schemas.microsoft.com/office/drawing/2014/main" id="{A8F30212-4334-4148-A992-C8F36E0C7106}"/>
                </a:ext>
              </a:extLst>
            </p:cNvPr>
            <p:cNvSpPr txBox="1"/>
            <p:nvPr userDrawn="1"/>
          </p:nvSpPr>
          <p:spPr>
            <a:xfrm>
              <a:off x="9144002" y="2631431"/>
              <a:ext cx="1479375" cy="646330"/>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Main</a:t>
              </a:r>
              <a:r>
                <a:rPr lang="en-US" sz="1200" baseline="0" dirty="0">
                  <a:latin typeface="Franklin Gothic Book" charset="0"/>
                  <a:ea typeface="Franklin Gothic Book" charset="0"/>
                  <a:cs typeface="Franklin Gothic Book" charset="0"/>
                </a:rPr>
                <a:t> Title should </a:t>
              </a:r>
              <a:br>
                <a:rPr lang="en-US" sz="1200" baseline="0" dirty="0">
                  <a:latin typeface="Franklin Gothic Book" charset="0"/>
                  <a:ea typeface="Franklin Gothic Book" charset="0"/>
                  <a:cs typeface="Franklin Gothic Book" charset="0"/>
                </a:rPr>
              </a:br>
              <a:r>
                <a:rPr lang="en-US" sz="1200" baseline="0" dirty="0">
                  <a:latin typeface="Franklin Gothic Book" charset="0"/>
                  <a:ea typeface="Franklin Gothic Book" charset="0"/>
                  <a:cs typeface="Franklin Gothic Book" charset="0"/>
                </a:rPr>
                <a:t>be left-justified. Try to keep Main Title to two lines. </a:t>
              </a:r>
              <a:endParaRPr lang="en-US" sz="1200" dirty="0">
                <a:latin typeface="Franklin Gothic Book" charset="0"/>
                <a:ea typeface="Franklin Gothic Book" charset="0"/>
                <a:cs typeface="Franklin Gothic Book" charset="0"/>
              </a:endParaRPr>
            </a:p>
          </p:txBody>
        </p:sp>
        <p:sp>
          <p:nvSpPr>
            <p:cNvPr id="26" name="Left Arrow 22">
              <a:extLst>
                <a:ext uri="{FF2B5EF4-FFF2-40B4-BE49-F238E27FC236}">
                  <a16:creationId xmlns:a16="http://schemas.microsoft.com/office/drawing/2014/main" id="{60299345-78D4-461B-932F-E9B4CCE608F6}"/>
                </a:ext>
              </a:extLst>
            </p:cNvPr>
            <p:cNvSpPr/>
            <p:nvPr userDrawn="1"/>
          </p:nvSpPr>
          <p:spPr>
            <a:xfrm flipH="1">
              <a:off x="9226994" y="2389761"/>
              <a:ext cx="1354510" cy="224418"/>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7" name="TextBox 26">
            <a:extLst>
              <a:ext uri="{FF2B5EF4-FFF2-40B4-BE49-F238E27FC236}">
                <a16:creationId xmlns:a16="http://schemas.microsoft.com/office/drawing/2014/main" id="{10300F1C-C001-4345-964A-49C545CBF069}"/>
              </a:ext>
            </a:extLst>
          </p:cNvPr>
          <p:cNvSpPr txBox="1"/>
          <p:nvPr userDrawn="1"/>
        </p:nvSpPr>
        <p:spPr>
          <a:xfrm>
            <a:off x="-2182198" y="1158363"/>
            <a:ext cx="1676075" cy="461665"/>
          </a:xfrm>
          <a:prstGeom prst="rect">
            <a:avLst/>
          </a:prstGeom>
          <a:noFill/>
        </p:spPr>
        <p:txBody>
          <a:bodyPr wrap="square" rtlCol="0">
            <a:spAutoFit/>
          </a:bodyPr>
          <a:lstStyle/>
          <a:p>
            <a:r>
              <a:rPr lang="en-US" sz="1200" baseline="0" dirty="0">
                <a:latin typeface="Franklin Gothic Book" charset="0"/>
                <a:ea typeface="Franklin Gothic Book" charset="0"/>
                <a:cs typeface="Franklin Gothic Book" charset="0"/>
              </a:rPr>
              <a:t>Keep left-justified. Try to keep on one line. </a:t>
            </a:r>
            <a:endParaRPr lang="en-US" sz="1200" dirty="0">
              <a:latin typeface="Franklin Gothic Book" charset="0"/>
              <a:ea typeface="Franklin Gothic Book" charset="0"/>
              <a:cs typeface="Franklin Gothic Book" charset="0"/>
            </a:endParaRPr>
          </a:p>
        </p:txBody>
      </p:sp>
      <p:sp>
        <p:nvSpPr>
          <p:cNvPr id="28" name="Left Arrow 22">
            <a:extLst>
              <a:ext uri="{FF2B5EF4-FFF2-40B4-BE49-F238E27FC236}">
                <a16:creationId xmlns:a16="http://schemas.microsoft.com/office/drawing/2014/main" id="{41DE8FA1-EB36-493B-BA6B-57DFEA40505F}"/>
              </a:ext>
            </a:extLst>
          </p:cNvPr>
          <p:cNvSpPr/>
          <p:nvPr userDrawn="1"/>
        </p:nvSpPr>
        <p:spPr>
          <a:xfrm flipH="1">
            <a:off x="-2060039" y="1684441"/>
            <a:ext cx="1839313" cy="224419"/>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 name="TextBox 29">
            <a:extLst>
              <a:ext uri="{FF2B5EF4-FFF2-40B4-BE49-F238E27FC236}">
                <a16:creationId xmlns:a16="http://schemas.microsoft.com/office/drawing/2014/main" id="{0A47D753-BB01-4D2B-B27D-68D01089D0DC}"/>
              </a:ext>
            </a:extLst>
          </p:cNvPr>
          <p:cNvSpPr txBox="1"/>
          <p:nvPr userDrawn="1"/>
        </p:nvSpPr>
        <p:spPr>
          <a:xfrm>
            <a:off x="12322650" y="304987"/>
            <a:ext cx="2727284" cy="6370975"/>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To insert</a:t>
            </a:r>
            <a:r>
              <a:rPr lang="en-US" sz="1200" baseline="0" dirty="0">
                <a:latin typeface="Franklin Gothic Book" charset="0"/>
                <a:ea typeface="Franklin Gothic Book" charset="0"/>
                <a:cs typeface="Franklin Gothic Book" charset="0"/>
              </a:rPr>
              <a:t> an image for the first time in this placeholder:</a:t>
            </a:r>
          </a:p>
          <a:p>
            <a:endParaRPr lang="en-US" sz="1200" baseline="0" dirty="0">
              <a:latin typeface="Franklin Gothic Book" charset="0"/>
              <a:ea typeface="Franklin Gothic Book" charset="0"/>
              <a:cs typeface="Franklin Gothic Book" charset="0"/>
            </a:endParaRPr>
          </a:p>
          <a:p>
            <a:endParaRPr lang="en-US" sz="1200" baseline="0" dirty="0">
              <a:latin typeface="Franklin Gothic Book" charset="0"/>
              <a:ea typeface="Franklin Gothic Book" charset="0"/>
              <a:cs typeface="Franklin Gothic Book" charset="0"/>
            </a:endParaRPr>
          </a:p>
          <a:p>
            <a:endParaRPr lang="en-US" sz="1200" baseline="0" dirty="0">
              <a:latin typeface="Franklin Gothic Book" charset="0"/>
              <a:ea typeface="Franklin Gothic Book" charset="0"/>
              <a:cs typeface="Franklin Gothic Book" charset="0"/>
            </a:endParaRPr>
          </a:p>
          <a:p>
            <a:endParaRPr lang="en-US" sz="1200" baseline="0" dirty="0">
              <a:latin typeface="Franklin Gothic Book" charset="0"/>
              <a:ea typeface="Franklin Gothic Book" charset="0"/>
              <a:cs typeface="Franklin Gothic Book" charset="0"/>
            </a:endParaRPr>
          </a:p>
          <a:p>
            <a:r>
              <a:rPr lang="en-US" sz="1200" baseline="0" dirty="0">
                <a:latin typeface="Franklin Gothic Book" charset="0"/>
                <a:ea typeface="Franklin Gothic Book" charset="0"/>
                <a:cs typeface="Franklin Gothic Book" charset="0"/>
              </a:rPr>
              <a:t>1) click on the placeholder icon in the center and navigate to the desired image on your hard drive.</a:t>
            </a:r>
          </a:p>
          <a:p>
            <a:endParaRPr lang="en-US" sz="1200" dirty="0">
              <a:latin typeface="Franklin Gothic Book" charset="0"/>
              <a:ea typeface="Franklin Gothic Book" charset="0"/>
              <a:cs typeface="Franklin Gothic Book" charset="0"/>
            </a:endParaRPr>
          </a:p>
          <a:p>
            <a:r>
              <a:rPr lang="en-US" sz="1200" dirty="0">
                <a:latin typeface="Franklin Gothic Book" charset="0"/>
                <a:ea typeface="Franklin Gothic Book" charset="0"/>
                <a:cs typeface="Franklin Gothic Book" charset="0"/>
              </a:rPr>
              <a:t>2) If you want to change the image</a:t>
            </a:r>
            <a:r>
              <a:rPr lang="en-US" sz="1200" baseline="0" dirty="0">
                <a:latin typeface="Franklin Gothic Book" charset="0"/>
                <a:ea typeface="Franklin Gothic Book" charset="0"/>
                <a:cs typeface="Franklin Gothic Book" charset="0"/>
              </a:rPr>
              <a:t>, just click on the image and delete. This will reveal the original placeholder underneath then just repeat step 1</a:t>
            </a:r>
          </a:p>
          <a:p>
            <a:endParaRPr lang="en-US" sz="1200" baseline="0" dirty="0">
              <a:latin typeface="Franklin Gothic Book" charset="0"/>
              <a:ea typeface="Franklin Gothic Book" charset="0"/>
              <a:cs typeface="Franklin Gothic Book" charset="0"/>
            </a:endParaRPr>
          </a:p>
          <a:p>
            <a:r>
              <a:rPr lang="en-US" sz="1200" baseline="0" dirty="0">
                <a:latin typeface="Franklin Gothic Book" charset="0"/>
                <a:ea typeface="Franklin Gothic Book" charset="0"/>
                <a:cs typeface="Franklin Gothic Book" charset="0"/>
              </a:rPr>
              <a:t>3) If you need to adjust the cropping, magnification (or both) of the image, right-click on the image, then click on the crop icon:</a:t>
            </a:r>
          </a:p>
          <a:p>
            <a:endParaRPr lang="en-US" sz="1200" baseline="0" dirty="0">
              <a:latin typeface="Franklin Gothic Book" charset="0"/>
              <a:ea typeface="Franklin Gothic Book" charset="0"/>
              <a:cs typeface="Franklin Gothic Book" charset="0"/>
            </a:endParaRPr>
          </a:p>
          <a:p>
            <a:endParaRPr lang="en-US" sz="1200" baseline="0" dirty="0">
              <a:latin typeface="Franklin Gothic Book" charset="0"/>
              <a:ea typeface="Franklin Gothic Book" charset="0"/>
              <a:cs typeface="Franklin Gothic Book" charset="0"/>
            </a:endParaRPr>
          </a:p>
          <a:p>
            <a:endParaRPr lang="en-US" sz="1200" baseline="0" dirty="0">
              <a:latin typeface="Franklin Gothic Book" charset="0"/>
              <a:ea typeface="Franklin Gothic Book" charset="0"/>
              <a:cs typeface="Franklin Gothic Book" charset="0"/>
            </a:endParaRPr>
          </a:p>
          <a:p>
            <a:endParaRPr lang="en-US" sz="1200" baseline="0" dirty="0">
              <a:latin typeface="Franklin Gothic Book" charset="0"/>
              <a:ea typeface="Franklin Gothic Book" charset="0"/>
              <a:cs typeface="Franklin Gothic Book" charset="0"/>
            </a:endParaRPr>
          </a:p>
          <a:p>
            <a:r>
              <a:rPr lang="en-US" sz="1200" baseline="0" dirty="0">
                <a:latin typeface="Franklin Gothic Book" charset="0"/>
                <a:ea typeface="Franklin Gothic Book" charset="0"/>
                <a:cs typeface="Franklin Gothic Book" charset="0"/>
              </a:rPr>
              <a:t>You can now move the image around by grabbing from the center or resize the image by grabbing the white circle corners (not the black handles) </a:t>
            </a:r>
          </a:p>
          <a:p>
            <a:endParaRPr lang="en-US" sz="1200" baseline="0" dirty="0">
              <a:latin typeface="Franklin Gothic Book" charset="0"/>
              <a:ea typeface="Franklin Gothic Book" charset="0"/>
              <a:cs typeface="Franklin Gothic Book" charset="0"/>
            </a:endParaRPr>
          </a:p>
          <a:p>
            <a:endParaRPr lang="en-US" sz="1200" baseline="0" dirty="0">
              <a:latin typeface="Franklin Gothic Book" charset="0"/>
              <a:ea typeface="Franklin Gothic Book" charset="0"/>
              <a:cs typeface="Franklin Gothic Book" charset="0"/>
            </a:endParaRPr>
          </a:p>
          <a:p>
            <a:endParaRPr lang="en-US" sz="1200" baseline="0" dirty="0">
              <a:latin typeface="Franklin Gothic Book" charset="0"/>
              <a:ea typeface="Franklin Gothic Book" charset="0"/>
              <a:cs typeface="Franklin Gothic Book" charset="0"/>
            </a:endParaRPr>
          </a:p>
          <a:p>
            <a:endParaRPr lang="en-US" sz="1200" baseline="0" dirty="0">
              <a:latin typeface="Franklin Gothic Book" charset="0"/>
              <a:ea typeface="Franklin Gothic Book" charset="0"/>
              <a:cs typeface="Franklin Gothic Book" charset="0"/>
            </a:endParaRPr>
          </a:p>
          <a:p>
            <a:r>
              <a:rPr lang="en-US" sz="1200" baseline="0" dirty="0">
                <a:latin typeface="Franklin Gothic Book" charset="0"/>
                <a:ea typeface="Franklin Gothic Book" charset="0"/>
                <a:cs typeface="Franklin Gothic Book" charset="0"/>
              </a:rPr>
              <a:t>Holding down the Shift key maintains its proportions, so it won’t skew the image.</a:t>
            </a:r>
            <a:endParaRPr lang="en-US" sz="1200" dirty="0">
              <a:latin typeface="Franklin Gothic Book" charset="0"/>
              <a:ea typeface="Franklin Gothic Book" charset="0"/>
              <a:cs typeface="Franklin Gothic Book" charset="0"/>
            </a:endParaRPr>
          </a:p>
        </p:txBody>
      </p:sp>
      <p:sp>
        <p:nvSpPr>
          <p:cNvPr id="32" name="Left Arrow 3">
            <a:extLst>
              <a:ext uri="{FF2B5EF4-FFF2-40B4-BE49-F238E27FC236}">
                <a16:creationId xmlns:a16="http://schemas.microsoft.com/office/drawing/2014/main" id="{E910EF6E-271B-4F33-B204-47F9146765D4}"/>
              </a:ext>
            </a:extLst>
          </p:cNvPr>
          <p:cNvSpPr/>
          <p:nvPr userDrawn="1"/>
        </p:nvSpPr>
        <p:spPr>
          <a:xfrm rot="10800000" flipH="1">
            <a:off x="12396293" y="901682"/>
            <a:ext cx="2304401" cy="369741"/>
          </a:xfrm>
          <a:prstGeom prst="leftArrow">
            <a:avLst>
              <a:gd name="adj1" fmla="val 38653"/>
              <a:gd name="adj2" fmla="val 585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3" name="Picture 32">
            <a:extLst>
              <a:ext uri="{FF2B5EF4-FFF2-40B4-BE49-F238E27FC236}">
                <a16:creationId xmlns:a16="http://schemas.microsoft.com/office/drawing/2014/main" id="{0C22ABC2-8D03-4B10-BEF3-6F5F0992A9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2450033" y="3931511"/>
            <a:ext cx="1267787" cy="530679"/>
          </a:xfrm>
          <a:prstGeom prst="rect">
            <a:avLst/>
          </a:prstGeom>
        </p:spPr>
      </p:pic>
      <p:grpSp>
        <p:nvGrpSpPr>
          <p:cNvPr id="34" name="Group 33"/>
          <p:cNvGrpSpPr/>
          <p:nvPr userDrawn="1"/>
        </p:nvGrpSpPr>
        <p:grpSpPr>
          <a:xfrm>
            <a:off x="12484292" y="5429540"/>
            <a:ext cx="2171987" cy="428171"/>
            <a:chOff x="9363226" y="4062203"/>
            <a:chExt cx="1993109" cy="392907"/>
          </a:xfrm>
        </p:grpSpPr>
        <p:pic>
          <p:nvPicPr>
            <p:cNvPr id="35" name="Picture 2">
              <a:extLst>
                <a:ext uri="{FF2B5EF4-FFF2-40B4-BE49-F238E27FC236}">
                  <a16:creationId xmlns:a16="http://schemas.microsoft.com/office/drawing/2014/main" id="{09BD2F78-2C2D-4FD5-B9B4-8ED628B071FC}"/>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9997170" y="4062203"/>
              <a:ext cx="538737" cy="39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Group 35"/>
            <p:cNvGrpSpPr/>
            <p:nvPr userDrawn="1"/>
          </p:nvGrpSpPr>
          <p:grpSpPr>
            <a:xfrm>
              <a:off x="9363226" y="4080162"/>
              <a:ext cx="802306" cy="335360"/>
              <a:chOff x="9363226" y="4080162"/>
              <a:chExt cx="802306" cy="335360"/>
            </a:xfrm>
          </p:grpSpPr>
          <p:sp>
            <p:nvSpPr>
              <p:cNvPr id="40" name="Left Arrow 31">
                <a:extLst>
                  <a:ext uri="{FF2B5EF4-FFF2-40B4-BE49-F238E27FC236}">
                    <a16:creationId xmlns:a16="http://schemas.microsoft.com/office/drawing/2014/main" id="{FA5ADA4A-942E-434F-A056-78C36D7CD429}"/>
                  </a:ext>
                </a:extLst>
              </p:cNvPr>
              <p:cNvSpPr/>
              <p:nvPr userDrawn="1"/>
            </p:nvSpPr>
            <p:spPr>
              <a:xfrm rot="10800000">
                <a:off x="9363226" y="4080162"/>
                <a:ext cx="802306" cy="33536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TextBox 40">
                <a:extLst>
                  <a:ext uri="{FF2B5EF4-FFF2-40B4-BE49-F238E27FC236}">
                    <a16:creationId xmlns:a16="http://schemas.microsoft.com/office/drawing/2014/main" id="{96A13315-DD91-46BF-A393-047C201115B6}"/>
                  </a:ext>
                </a:extLst>
              </p:cNvPr>
              <p:cNvSpPr txBox="1"/>
              <p:nvPr userDrawn="1"/>
            </p:nvSpPr>
            <p:spPr>
              <a:xfrm>
                <a:off x="9450331" y="4118778"/>
                <a:ext cx="645619" cy="235416"/>
              </a:xfrm>
              <a:prstGeom prst="rect">
                <a:avLst/>
              </a:prstGeom>
              <a:noFill/>
            </p:spPr>
            <p:txBody>
              <a:bodyPr wrap="square" rtlCol="0">
                <a:spAutoFit/>
              </a:bodyPr>
              <a:lstStyle/>
              <a:p>
                <a:r>
                  <a:rPr lang="en-GB" sz="1067" dirty="0">
                    <a:solidFill>
                      <a:schemeClr val="bg1"/>
                    </a:solidFill>
                  </a:rPr>
                  <a:t>THIS!</a:t>
                </a:r>
                <a:endParaRPr lang="en-US" sz="1067" dirty="0">
                  <a:solidFill>
                    <a:schemeClr val="bg1"/>
                  </a:solidFill>
                </a:endParaRPr>
              </a:p>
            </p:txBody>
          </p:sp>
        </p:grpSp>
        <p:grpSp>
          <p:nvGrpSpPr>
            <p:cNvPr id="37" name="Group 36"/>
            <p:cNvGrpSpPr/>
            <p:nvPr userDrawn="1"/>
          </p:nvGrpSpPr>
          <p:grpSpPr>
            <a:xfrm>
              <a:off x="10423545" y="4098104"/>
              <a:ext cx="932790" cy="335360"/>
              <a:chOff x="10423545" y="4098104"/>
              <a:chExt cx="932790" cy="335360"/>
            </a:xfrm>
          </p:grpSpPr>
          <p:sp>
            <p:nvSpPr>
              <p:cNvPr id="38" name="Left Arrow 32">
                <a:extLst>
                  <a:ext uri="{FF2B5EF4-FFF2-40B4-BE49-F238E27FC236}">
                    <a16:creationId xmlns:a16="http://schemas.microsoft.com/office/drawing/2014/main" id="{DE469EA1-F6FB-4B9B-83A0-0B3006F009FF}"/>
                  </a:ext>
                </a:extLst>
              </p:cNvPr>
              <p:cNvSpPr/>
              <p:nvPr userDrawn="1"/>
            </p:nvSpPr>
            <p:spPr>
              <a:xfrm>
                <a:off x="10423545" y="4098104"/>
                <a:ext cx="830609" cy="33536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TextBox 38">
                <a:extLst>
                  <a:ext uri="{FF2B5EF4-FFF2-40B4-BE49-F238E27FC236}">
                    <a16:creationId xmlns:a16="http://schemas.microsoft.com/office/drawing/2014/main" id="{B85FE67E-54D2-4466-9BDE-EAD85C57FF4E}"/>
                  </a:ext>
                </a:extLst>
              </p:cNvPr>
              <p:cNvSpPr txBox="1"/>
              <p:nvPr userDrawn="1"/>
            </p:nvSpPr>
            <p:spPr>
              <a:xfrm>
                <a:off x="10495165" y="4132823"/>
                <a:ext cx="861170" cy="235416"/>
              </a:xfrm>
              <a:prstGeom prst="rect">
                <a:avLst/>
              </a:prstGeom>
              <a:noFill/>
            </p:spPr>
            <p:txBody>
              <a:bodyPr wrap="square" rtlCol="0">
                <a:spAutoFit/>
              </a:bodyPr>
              <a:lstStyle/>
              <a:p>
                <a:r>
                  <a:rPr lang="en-GB" sz="1067" dirty="0">
                    <a:solidFill>
                      <a:schemeClr val="bg1"/>
                    </a:solidFill>
                  </a:rPr>
                  <a:t>NOT</a:t>
                </a:r>
                <a:r>
                  <a:rPr lang="en-GB" sz="1067" baseline="0" dirty="0">
                    <a:solidFill>
                      <a:schemeClr val="bg1"/>
                    </a:solidFill>
                  </a:rPr>
                  <a:t> </a:t>
                </a:r>
                <a:r>
                  <a:rPr lang="en-GB" sz="1067" dirty="0">
                    <a:solidFill>
                      <a:schemeClr val="bg1"/>
                    </a:solidFill>
                  </a:rPr>
                  <a:t>THIS</a:t>
                </a:r>
                <a:endParaRPr lang="en-US" sz="1067" dirty="0">
                  <a:solidFill>
                    <a:schemeClr val="bg1"/>
                  </a:solidFill>
                </a:endParaRPr>
              </a:p>
            </p:txBody>
          </p:sp>
        </p:grpSp>
      </p:grpSp>
      <p:sp>
        <p:nvSpPr>
          <p:cNvPr id="42" name="Picture Placeholder 7"/>
          <p:cNvSpPr>
            <a:spLocks noGrp="1"/>
          </p:cNvSpPr>
          <p:nvPr>
            <p:ph type="pic" sz="quarter" idx="14" hasCustomPrompt="1"/>
          </p:nvPr>
        </p:nvSpPr>
        <p:spPr>
          <a:xfrm>
            <a:off x="0" y="0"/>
            <a:ext cx="12192000" cy="6858000"/>
          </a:xfrm>
        </p:spPr>
        <p:txBody>
          <a:bodyPr/>
          <a:lstStyle>
            <a:lvl1pPr marL="0" indent="0">
              <a:buNone/>
              <a:defRPr/>
            </a:lvl1pPr>
          </a:lstStyle>
          <a:p>
            <a:r>
              <a:rPr lang="en-GB" dirty="0"/>
              <a:t> </a:t>
            </a:r>
          </a:p>
        </p:txBody>
      </p:sp>
      <p:pic>
        <p:nvPicPr>
          <p:cNvPr id="31" name="Picture 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340330" y="425398"/>
            <a:ext cx="1616068"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Placeholder 15"/>
          <p:cNvSpPr>
            <a:spLocks noGrp="1"/>
          </p:cNvSpPr>
          <p:nvPr userDrawn="1">
            <p:ph type="body" idx="10"/>
          </p:nvPr>
        </p:nvSpPr>
        <p:spPr>
          <a:xfrm>
            <a:off x="336481" y="1700165"/>
            <a:ext cx="8389179" cy="308675"/>
          </a:xfrm>
          <a:prstGeom prst="rect">
            <a:avLst/>
          </a:prstGeom>
        </p:spPr>
        <p:txBody>
          <a:bodyPr lIns="0" rIns="0" anchor="b" anchorCtr="0">
            <a:spAutoFit/>
          </a:bodyPr>
          <a:lstStyle>
            <a:lvl1pPr marL="0" indent="0">
              <a:lnSpc>
                <a:spcPct val="100000"/>
              </a:lnSpc>
              <a:buFontTx/>
              <a:buNone/>
              <a:defRPr sz="1600" u="heavy" kern="0" cap="all" spc="415" baseline="0">
                <a:solidFill>
                  <a:srgbClr val="FFFFFF"/>
                </a:solidFill>
                <a:uFill>
                  <a:solidFill>
                    <a:srgbClr val="FD6E39"/>
                  </a:solidFill>
                </a:uFill>
                <a:latin typeface="Franklin Gothic Demi Cond"/>
              </a:defRPr>
            </a:lvl1pPr>
          </a:lstStyle>
          <a:p>
            <a:pPr lvl="0"/>
            <a:r>
              <a:rPr lang="en-US"/>
              <a:t>Click to edit Master text styles</a:t>
            </a:r>
          </a:p>
        </p:txBody>
      </p:sp>
      <p:sp>
        <p:nvSpPr>
          <p:cNvPr id="15" name="Title 1"/>
          <p:cNvSpPr>
            <a:spLocks noGrp="1"/>
          </p:cNvSpPr>
          <p:nvPr>
            <p:ph type="title" hasCustomPrompt="1"/>
          </p:nvPr>
        </p:nvSpPr>
        <p:spPr>
          <a:xfrm>
            <a:off x="330631" y="2389761"/>
            <a:ext cx="11378464" cy="697627"/>
          </a:xfrm>
          <a:prstGeom prst="rect">
            <a:avLst/>
          </a:prstGeom>
        </p:spPr>
        <p:txBody>
          <a:bodyPr wrap="square" anchor="t" anchorCtr="0">
            <a:spAutoFit/>
          </a:bodyPr>
          <a:lstStyle>
            <a:lvl1pPr algn="l">
              <a:lnSpc>
                <a:spcPct val="100000"/>
              </a:lnSpc>
              <a:defRPr sz="4533" b="1" i="0" u="none" cap="none" spc="0" baseline="0">
                <a:solidFill>
                  <a:srgbClr val="FFFFFF"/>
                </a:solidFill>
                <a:latin typeface="Tahoma"/>
                <a:cs typeface="Tahoma"/>
              </a:defRPr>
            </a:lvl1pPr>
          </a:lstStyle>
          <a:p>
            <a:r>
              <a:rPr lang="en-GB" dirty="0"/>
              <a:t>Click to edit main presentation title</a:t>
            </a:r>
            <a:endParaRPr lang="en-US" dirty="0"/>
          </a:p>
        </p:txBody>
      </p:sp>
    </p:spTree>
    <p:extLst>
      <p:ext uri="{BB962C8B-B14F-4D97-AF65-F5344CB8AC3E}">
        <p14:creationId xmlns:p14="http://schemas.microsoft.com/office/powerpoint/2010/main" val="2039623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Grey Hea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372AAC2-C461-A04F-894D-1547DB6FD84E}" type="slidenum">
              <a:rPr lang="en-US"/>
              <a:pPr/>
              <a:t>‹#›</a:t>
            </a:fld>
            <a:r>
              <a:rPr lang="en-US" dirty="0"/>
              <a:t>/??</a:t>
            </a:r>
          </a:p>
        </p:txBody>
      </p:sp>
      <p:sp>
        <p:nvSpPr>
          <p:cNvPr id="4" name="Footer Placeholder 3"/>
          <p:cNvSpPr>
            <a:spLocks noGrp="1"/>
          </p:cNvSpPr>
          <p:nvPr>
            <p:ph type="ftr" sz="quarter" idx="11"/>
          </p:nvPr>
        </p:nvSpPr>
        <p:spPr/>
        <p:txBody>
          <a:bodyPr/>
          <a:lstStyle/>
          <a:p>
            <a:r>
              <a:rPr lang="en-US" dirty="0"/>
              <a:t>Global Turnaround Workshop May 2018</a:t>
            </a:r>
          </a:p>
        </p:txBody>
      </p:sp>
      <p:sp>
        <p:nvSpPr>
          <p:cNvPr id="5" name="Title Placeholder 4"/>
          <p:cNvSpPr>
            <a:spLocks noGrp="1"/>
          </p:cNvSpPr>
          <p:nvPr>
            <p:ph type="title"/>
          </p:nvPr>
        </p:nvSpPr>
        <p:spPr>
          <a:xfrm>
            <a:off x="581459" y="245320"/>
            <a:ext cx="8775888" cy="517704"/>
          </a:xfrm>
          <a:prstGeom prst="rect">
            <a:avLst/>
          </a:prstGeom>
        </p:spPr>
        <p:txBody>
          <a:bodyPr vert="horz" lIns="0" tIns="0" rIns="0" bIns="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267834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cover #2: colour">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7108A0-E1C7-4254-A0FA-150004F57BA6}"/>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a:extLst>
              <a:ext uri="{FF2B5EF4-FFF2-40B4-BE49-F238E27FC236}">
                <a16:creationId xmlns:a16="http://schemas.microsoft.com/office/drawing/2014/main" id="{1E537CC7-F07B-42FC-80D4-DF54F53C50EE}"/>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3" name="Footer Placeholder 2">
            <a:extLst>
              <a:ext uri="{FF2B5EF4-FFF2-40B4-BE49-F238E27FC236}">
                <a16:creationId xmlns:a16="http://schemas.microsoft.com/office/drawing/2014/main" id="{30C1FF7B-DB51-4230-80CA-118E81BC6D1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AB9901-6B52-4F52-93DD-B1EBC15F7815}"/>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25" name="Title 24">
            <a:extLst>
              <a:ext uri="{FF2B5EF4-FFF2-40B4-BE49-F238E27FC236}">
                <a16:creationId xmlns:a16="http://schemas.microsoft.com/office/drawing/2014/main" id="{610679A6-F7D2-4B7C-999F-E1E56746749B}"/>
              </a:ext>
            </a:extLst>
          </p:cNvPr>
          <p:cNvSpPr>
            <a:spLocks noGrp="1"/>
          </p:cNvSpPr>
          <p:nvPr>
            <p:ph type="title" hasCustomPrompt="1"/>
          </p:nvPr>
        </p:nvSpPr>
        <p:spPr>
          <a:xfrm>
            <a:off x="1631562" y="3151368"/>
            <a:ext cx="7416765" cy="1141728"/>
          </a:xfrm>
        </p:spPr>
        <p:txBody>
          <a:bodyPr anchor="t">
            <a:normAutofit/>
          </a:bodyPr>
          <a:lstStyle>
            <a:lvl1pPr>
              <a:defRPr sz="3200">
                <a:solidFill>
                  <a:schemeClr val="tx1"/>
                </a:solidFill>
              </a:defRPr>
            </a:lvl1pPr>
          </a:lstStyle>
          <a:p>
            <a:r>
              <a:rPr lang="en-US" dirty="0"/>
              <a:t>Click to add presentation title over 2 lines max</a:t>
            </a:r>
            <a:endParaRPr lang="en-GB" dirty="0"/>
          </a:p>
        </p:txBody>
      </p:sp>
      <p:sp>
        <p:nvSpPr>
          <p:cNvPr id="27" name="Text Placeholder 26">
            <a:extLst>
              <a:ext uri="{FF2B5EF4-FFF2-40B4-BE49-F238E27FC236}">
                <a16:creationId xmlns:a16="http://schemas.microsoft.com/office/drawing/2014/main" id="{94D3A3AF-221F-4D1E-A41C-AB64F8F48EAD}"/>
              </a:ext>
            </a:extLst>
          </p:cNvPr>
          <p:cNvSpPr>
            <a:spLocks noGrp="1"/>
          </p:cNvSpPr>
          <p:nvPr>
            <p:ph type="body" sz="quarter" idx="13" hasCustomPrompt="1"/>
          </p:nvPr>
        </p:nvSpPr>
        <p:spPr>
          <a:xfrm>
            <a:off x="1631622" y="1742430"/>
            <a:ext cx="7417128" cy="684212"/>
          </a:xfrm>
        </p:spPr>
        <p:txBody>
          <a:bodyPr anchor="b">
            <a:normAutofit/>
          </a:bodyPr>
          <a:lstStyle>
            <a:lvl1pPr marL="0" indent="0">
              <a:buNone/>
              <a:defRPr sz="1800" b="1" u="none" cap="all" spc="0" baseline="0">
                <a:solidFill>
                  <a:schemeClr val="tx1"/>
                </a:solidFill>
                <a:uFill>
                  <a:solidFill>
                    <a:schemeClr val="accent1"/>
                  </a:solidFill>
                </a:uFill>
                <a:latin typeface="+mj-lt"/>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sector heading here on 1 line only</a:t>
            </a:r>
          </a:p>
        </p:txBody>
      </p:sp>
      <p:sp>
        <p:nvSpPr>
          <p:cNvPr id="26" name="Shape 159">
            <a:extLst>
              <a:ext uri="{FF2B5EF4-FFF2-40B4-BE49-F238E27FC236}">
                <a16:creationId xmlns:a16="http://schemas.microsoft.com/office/drawing/2014/main" id="{78142101-4CB1-4097-8123-E5C545679DB8}"/>
              </a:ext>
            </a:extLst>
          </p:cNvPr>
          <p:cNvSpPr/>
          <p:nvPr userDrawn="1"/>
        </p:nvSpPr>
        <p:spPr>
          <a:xfrm>
            <a:off x="1631621" y="2514801"/>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23" name="Group 22">
            <a:extLst>
              <a:ext uri="{FF2B5EF4-FFF2-40B4-BE49-F238E27FC236}">
                <a16:creationId xmlns:a16="http://schemas.microsoft.com/office/drawing/2014/main" id="{2CE30AF2-E63C-4F82-900C-B241D595A13A}"/>
              </a:ext>
            </a:extLst>
          </p:cNvPr>
          <p:cNvGrpSpPr>
            <a:grpSpLocks noChangeAspect="1"/>
          </p:cNvGrpSpPr>
          <p:nvPr userDrawn="1"/>
        </p:nvGrpSpPr>
        <p:grpSpPr bwMode="auto">
          <a:xfrm>
            <a:off x="9640219" y="598599"/>
            <a:ext cx="1748369" cy="467906"/>
            <a:chOff x="4782" y="200"/>
            <a:chExt cx="766" cy="205"/>
          </a:xfrm>
          <a:solidFill>
            <a:schemeClr val="accent1"/>
          </a:solidFill>
        </p:grpSpPr>
        <p:sp>
          <p:nvSpPr>
            <p:cNvPr id="24" name="Freeform 5">
              <a:extLst>
                <a:ext uri="{FF2B5EF4-FFF2-40B4-BE49-F238E27FC236}">
                  <a16:creationId xmlns:a16="http://schemas.microsoft.com/office/drawing/2014/main" id="{7C9CB849-C8AC-4739-97C1-8D223815D261}"/>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Freeform 6">
              <a:extLst>
                <a:ext uri="{FF2B5EF4-FFF2-40B4-BE49-F238E27FC236}">
                  <a16:creationId xmlns:a16="http://schemas.microsoft.com/office/drawing/2014/main" id="{D19FA381-90B5-48EF-96C6-CBBA22A47AB1}"/>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7">
              <a:extLst>
                <a:ext uri="{FF2B5EF4-FFF2-40B4-BE49-F238E27FC236}">
                  <a16:creationId xmlns:a16="http://schemas.microsoft.com/office/drawing/2014/main" id="{4EECC14D-4507-444F-8C36-0110D4EB59B0}"/>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8">
              <a:extLst>
                <a:ext uri="{FF2B5EF4-FFF2-40B4-BE49-F238E27FC236}">
                  <a16:creationId xmlns:a16="http://schemas.microsoft.com/office/drawing/2014/main" id="{372DFF4A-8F78-4051-97EB-91C295C34BCB}"/>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9">
              <a:extLst>
                <a:ext uri="{FF2B5EF4-FFF2-40B4-BE49-F238E27FC236}">
                  <a16:creationId xmlns:a16="http://schemas.microsoft.com/office/drawing/2014/main" id="{3FD9BF74-4B1A-4CD2-96DE-26926E10BD6C}"/>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10">
              <a:extLst>
                <a:ext uri="{FF2B5EF4-FFF2-40B4-BE49-F238E27FC236}">
                  <a16:creationId xmlns:a16="http://schemas.microsoft.com/office/drawing/2014/main" id="{EA6983AF-2A43-4DAE-A923-8D3F0BCAC6B1}"/>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Freeform 11">
              <a:extLst>
                <a:ext uri="{FF2B5EF4-FFF2-40B4-BE49-F238E27FC236}">
                  <a16:creationId xmlns:a16="http://schemas.microsoft.com/office/drawing/2014/main" id="{0DC7AE5E-4317-43CD-9041-113005759528}"/>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12">
              <a:extLst>
                <a:ext uri="{FF2B5EF4-FFF2-40B4-BE49-F238E27FC236}">
                  <a16:creationId xmlns:a16="http://schemas.microsoft.com/office/drawing/2014/main" id="{154FED3D-42B6-4E58-91E1-4ECCEA8FD86C}"/>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25670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7" name="Rectangle 6"/>
          <p:cNvSpPr/>
          <p:nvPr userDrawn="1"/>
        </p:nvSpPr>
        <p:spPr>
          <a:xfrm>
            <a:off x="981" y="-1"/>
            <a:ext cx="12191019" cy="1088040"/>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5" name="Footer Placeholder 4"/>
          <p:cNvSpPr>
            <a:spLocks noGrp="1"/>
          </p:cNvSpPr>
          <p:nvPr>
            <p:ph type="ftr" sz="quarter" idx="12"/>
          </p:nvPr>
        </p:nvSpPr>
        <p:spPr>
          <a:xfrm>
            <a:off x="1170119" y="6497262"/>
            <a:ext cx="5583505" cy="123111"/>
          </a:xfrm>
        </p:spPr>
        <p:txBody>
          <a:bodyPr wrap="square">
            <a:spAutoFit/>
          </a:bodyPr>
          <a:lstStyle/>
          <a:p>
            <a:r>
              <a:rPr lang="en-US" dirty="0"/>
              <a:t>Global Turnaround Workshop May 2018</a:t>
            </a:r>
          </a:p>
        </p:txBody>
      </p:sp>
      <p:sp>
        <p:nvSpPr>
          <p:cNvPr id="6" name="Slide Number Placeholder 5"/>
          <p:cNvSpPr>
            <a:spLocks noGrp="1"/>
          </p:cNvSpPr>
          <p:nvPr>
            <p:ph type="sldNum" sz="quarter" idx="13"/>
          </p:nvPr>
        </p:nvSpPr>
        <p:spPr/>
        <p:txBody>
          <a:bodyPr/>
          <a:lstStyle/>
          <a:p>
            <a:fld id="{C372AAC2-C461-A04F-894D-1547DB6FD84E}" type="slidenum">
              <a:rPr lang="en-US" smtClean="0"/>
              <a:pPr/>
              <a:t>‹#›</a:t>
            </a:fld>
            <a:endParaRPr lang="en-US" dirty="0"/>
          </a:p>
        </p:txBody>
      </p:sp>
      <p:sp>
        <p:nvSpPr>
          <p:cNvPr id="14" name="TextBox 13">
            <a:extLst>
              <a:ext uri="{FF2B5EF4-FFF2-40B4-BE49-F238E27FC236}">
                <a16:creationId xmlns:a16="http://schemas.microsoft.com/office/drawing/2014/main" id="{8AD6FE20-52DA-459B-A622-0252C28D8ADA}"/>
              </a:ext>
            </a:extLst>
          </p:cNvPr>
          <p:cNvSpPr txBox="1"/>
          <p:nvPr userDrawn="1"/>
        </p:nvSpPr>
        <p:spPr>
          <a:xfrm>
            <a:off x="12254869" y="2731604"/>
            <a:ext cx="2059376" cy="646331"/>
          </a:xfrm>
          <a:prstGeom prst="rect">
            <a:avLst/>
          </a:prstGeom>
          <a:noFill/>
        </p:spPr>
        <p:txBody>
          <a:bodyPr wrap="square" rtlCol="0">
            <a:spAutoFit/>
          </a:bodyPr>
          <a:lstStyle/>
          <a:p>
            <a:r>
              <a:rPr lang="en-US" sz="1200" baseline="0" dirty="0">
                <a:latin typeface="Franklin Gothic Book" charset="0"/>
                <a:ea typeface="Franklin Gothic Book" charset="0"/>
                <a:cs typeface="Franklin Gothic Book" charset="0"/>
              </a:rPr>
              <a:t>This is our generic mission statement and should not be editted. Do not resize.</a:t>
            </a:r>
            <a:endParaRPr lang="en-US" sz="1200" dirty="0">
              <a:latin typeface="Franklin Gothic Book" charset="0"/>
              <a:ea typeface="Franklin Gothic Book" charset="0"/>
              <a:cs typeface="Franklin Gothic Book" charset="0"/>
            </a:endParaRPr>
          </a:p>
        </p:txBody>
      </p:sp>
      <p:sp>
        <p:nvSpPr>
          <p:cNvPr id="20" name="Left Arrow 22">
            <a:extLst>
              <a:ext uri="{FF2B5EF4-FFF2-40B4-BE49-F238E27FC236}">
                <a16:creationId xmlns:a16="http://schemas.microsoft.com/office/drawing/2014/main" id="{21E3CBD1-AD1A-4FE3-8976-70DBBD9AD330}"/>
              </a:ext>
            </a:extLst>
          </p:cNvPr>
          <p:cNvSpPr/>
          <p:nvPr userDrawn="1"/>
        </p:nvSpPr>
        <p:spPr>
          <a:xfrm>
            <a:off x="12354020" y="3408711"/>
            <a:ext cx="2037144" cy="224419"/>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TextBox 20"/>
          <p:cNvSpPr txBox="1"/>
          <p:nvPr userDrawn="1"/>
        </p:nvSpPr>
        <p:spPr>
          <a:xfrm>
            <a:off x="586671" y="1518733"/>
            <a:ext cx="8122045" cy="4216579"/>
          </a:xfrm>
          <a:prstGeom prst="rect">
            <a:avLst/>
          </a:prstGeom>
          <a:noFill/>
        </p:spPr>
        <p:txBody>
          <a:bodyPr wrap="square" lIns="0" tIns="43200" rIns="0" bIns="43200" rtlCol="0">
            <a:spAutoFit/>
          </a:bodyPr>
          <a:lstStyle/>
          <a:p>
            <a:pPr marL="0" marR="0" lvl="0" indent="0" algn="l" defTabSz="609495" rtl="0" eaLnBrk="1" fontAlgn="auto" latinLnBrk="0" hangingPunct="1">
              <a:lnSpc>
                <a:spcPts val="3445"/>
              </a:lnSpc>
              <a:spcBef>
                <a:spcPts val="768"/>
              </a:spcBef>
              <a:spcAft>
                <a:spcPts val="0"/>
              </a:spcAft>
              <a:buClrTx/>
              <a:buSzTx/>
              <a:buFontTx/>
              <a:buNone/>
              <a:tabLst/>
              <a:defRPr/>
            </a:pPr>
            <a:r>
              <a:rPr kumimoji="0" lang="en-US" sz="3200" b="1" i="0" u="none" strike="noStrike" kern="1200" cap="none" spc="0" normalizeH="0" baseline="0" noProof="0" dirty="0">
                <a:ln>
                  <a:noFill/>
                </a:ln>
                <a:solidFill>
                  <a:srgbClr val="2D3540"/>
                </a:solidFill>
                <a:effectLst/>
                <a:uLnTx/>
                <a:uFillTx/>
                <a:latin typeface="+mn-lt"/>
                <a:ea typeface="+mn-ea"/>
                <a:cs typeface="Tahoma"/>
              </a:rPr>
              <a:t>We believe in the positive impact</a:t>
            </a:r>
            <a:br>
              <a:rPr kumimoji="0" lang="en-US" sz="3200" b="1" i="0" u="none" strike="noStrike" kern="1200" cap="none" spc="0" normalizeH="0" baseline="0" noProof="0" dirty="0">
                <a:ln>
                  <a:noFill/>
                </a:ln>
                <a:solidFill>
                  <a:srgbClr val="2D3540"/>
                </a:solidFill>
                <a:effectLst/>
                <a:uLnTx/>
                <a:uFillTx/>
                <a:latin typeface="+mn-lt"/>
                <a:ea typeface="+mn-ea"/>
                <a:cs typeface="Tahoma"/>
              </a:rPr>
            </a:br>
            <a:r>
              <a:rPr kumimoji="0" lang="en-US" sz="3200" b="1" i="0" u="none" strike="noStrike" kern="1200" cap="none" spc="0" normalizeH="0" baseline="0" noProof="0" dirty="0">
                <a:ln>
                  <a:noFill/>
                </a:ln>
                <a:solidFill>
                  <a:srgbClr val="2D3540"/>
                </a:solidFill>
                <a:effectLst/>
                <a:uLnTx/>
                <a:uFillTx/>
                <a:latin typeface="+mn-lt"/>
                <a:ea typeface="+mn-ea"/>
                <a:cs typeface="Tahoma"/>
              </a:rPr>
              <a:t>of </a:t>
            </a:r>
            <a:r>
              <a:rPr kumimoji="0" lang="en-US" sz="3200" b="1" i="0" u="none" strike="noStrike" kern="1200" cap="none" spc="0" normalizeH="0" baseline="0" noProof="0" dirty="0">
                <a:ln>
                  <a:noFill/>
                </a:ln>
                <a:solidFill>
                  <a:srgbClr val="222731"/>
                </a:solidFill>
                <a:effectLst/>
                <a:uLnTx/>
                <a:uFillTx/>
                <a:latin typeface="+mn-lt"/>
                <a:ea typeface="+mn-ea"/>
                <a:cs typeface="Tahoma"/>
              </a:rPr>
              <a:t>power and the </a:t>
            </a:r>
            <a:r>
              <a:rPr kumimoji="0" lang="en-US" sz="3200" b="1" i="0" u="none" strike="noStrike" kern="1200" cap="none" spc="0" normalizeH="0" baseline="0" noProof="0" dirty="0">
                <a:ln>
                  <a:noFill/>
                </a:ln>
                <a:solidFill>
                  <a:srgbClr val="2D3540"/>
                </a:solidFill>
                <a:effectLst/>
                <a:uLnTx/>
                <a:uFillTx/>
                <a:latin typeface="+mn-lt"/>
                <a:ea typeface="+mn-ea"/>
                <a:cs typeface="Tahoma"/>
              </a:rPr>
              <a:t>ability to control temperature. We believe it opens up opportunity and creates potential for individuals, communities, industries and societies all over the world.</a:t>
            </a:r>
          </a:p>
          <a:p>
            <a:pPr marL="0" marR="0" lvl="0" indent="0" algn="l" defTabSz="609495" rtl="0" eaLnBrk="1" fontAlgn="auto" latinLnBrk="0" hangingPunct="1">
              <a:lnSpc>
                <a:spcPts val="3445"/>
              </a:lnSpc>
              <a:spcBef>
                <a:spcPts val="768"/>
              </a:spcBef>
              <a:spcAft>
                <a:spcPts val="0"/>
              </a:spcAft>
              <a:buClrTx/>
              <a:buSzTx/>
              <a:buFontTx/>
              <a:buNone/>
              <a:tabLst/>
              <a:defRPr/>
            </a:pPr>
            <a:endParaRPr kumimoji="0" lang="en-US" sz="3200" b="1" i="0" u="none" strike="noStrike" kern="1200" cap="none" spc="0" normalizeH="0" baseline="0" noProof="0" dirty="0">
              <a:ln>
                <a:noFill/>
              </a:ln>
              <a:solidFill>
                <a:srgbClr val="2D3540"/>
              </a:solidFill>
              <a:effectLst/>
              <a:uLnTx/>
              <a:uFillTx/>
              <a:latin typeface="+mn-lt"/>
              <a:ea typeface="+mn-ea"/>
              <a:cs typeface="Tahoma"/>
            </a:endParaRPr>
          </a:p>
          <a:p>
            <a:pPr marL="0" marR="0" lvl="0" indent="0" algn="l" defTabSz="609495" rtl="0" eaLnBrk="1" fontAlgn="auto" latinLnBrk="0" hangingPunct="1">
              <a:lnSpc>
                <a:spcPts val="3445"/>
              </a:lnSpc>
              <a:spcBef>
                <a:spcPts val="768"/>
              </a:spcBef>
              <a:spcAft>
                <a:spcPts val="0"/>
              </a:spcAft>
              <a:buClrTx/>
              <a:buSzTx/>
              <a:buFontTx/>
              <a:buNone/>
              <a:tabLst/>
              <a:defRPr/>
            </a:pPr>
            <a:r>
              <a:rPr kumimoji="0" lang="en-US" sz="3200" b="1" i="0" u="none" strike="noStrike" kern="1200" cap="none" spc="0" normalizeH="0" baseline="0" noProof="0" dirty="0">
                <a:ln>
                  <a:noFill/>
                </a:ln>
                <a:solidFill>
                  <a:srgbClr val="2D3540"/>
                </a:solidFill>
                <a:effectLst/>
                <a:uLnTx/>
                <a:uFillTx/>
                <a:latin typeface="+mn-lt"/>
                <a:ea typeface="+mn-ea"/>
                <a:cs typeface="Tahoma"/>
              </a:rPr>
              <a:t>Together and over time, </a:t>
            </a:r>
            <a:r>
              <a:rPr kumimoji="0" lang="en-US" sz="3200" b="1" i="0" u="none" strike="noStrike" kern="1200" cap="none" spc="0" normalizeH="0" baseline="0" noProof="0" dirty="0">
                <a:ln>
                  <a:noFill/>
                </a:ln>
                <a:solidFill>
                  <a:srgbClr val="FD6E39"/>
                </a:solidFill>
                <a:effectLst/>
                <a:uLnTx/>
                <a:uFillTx/>
                <a:latin typeface="+mn-lt"/>
                <a:ea typeface="+mn-ea"/>
                <a:cs typeface="Tahoma"/>
              </a:rPr>
              <a:t>we believe our services make a massive difference.</a:t>
            </a:r>
          </a:p>
        </p:txBody>
      </p:sp>
      <p:sp>
        <p:nvSpPr>
          <p:cNvPr id="11" name="Title Placeholder 4"/>
          <p:cNvSpPr>
            <a:spLocks noGrp="1"/>
          </p:cNvSpPr>
          <p:nvPr>
            <p:ph type="title"/>
          </p:nvPr>
        </p:nvSpPr>
        <p:spPr>
          <a:xfrm>
            <a:off x="581459" y="245320"/>
            <a:ext cx="8775888" cy="517704"/>
          </a:xfrm>
          <a:prstGeom prst="rect">
            <a:avLst/>
          </a:prstGeom>
        </p:spPr>
        <p:txBody>
          <a:bodyPr vert="horz" lIns="0" tIns="0" rIns="0" bIns="0" rtlCol="0" anchor="b" anchorCtr="0">
            <a:normAutofit/>
          </a:bodyPr>
          <a:lstStyle/>
          <a:p>
            <a:r>
              <a:rPr lang="en-US"/>
              <a:t>Click to edit Master title style</a:t>
            </a:r>
            <a:endParaRPr lang="en-US" dirty="0"/>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978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or bullet point content slide layout option">
    <p:spTree>
      <p:nvGrpSpPr>
        <p:cNvPr id="1" name=""/>
        <p:cNvGrpSpPr/>
        <p:nvPr/>
      </p:nvGrpSpPr>
      <p:grpSpPr>
        <a:xfrm>
          <a:off x="0" y="0"/>
          <a:ext cx="0" cy="0"/>
          <a:chOff x="0" y="0"/>
          <a:chExt cx="0" cy="0"/>
        </a:xfrm>
      </p:grpSpPr>
      <p:sp>
        <p:nvSpPr>
          <p:cNvPr id="7" name="Rectangle 6"/>
          <p:cNvSpPr/>
          <p:nvPr userDrawn="1"/>
        </p:nvSpPr>
        <p:spPr>
          <a:xfrm>
            <a:off x="981" y="-1"/>
            <a:ext cx="12191019" cy="1088040"/>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5" name="Footer Placeholder 4"/>
          <p:cNvSpPr>
            <a:spLocks noGrp="1"/>
          </p:cNvSpPr>
          <p:nvPr>
            <p:ph type="ftr" sz="quarter" idx="12"/>
          </p:nvPr>
        </p:nvSpPr>
        <p:spPr>
          <a:xfrm>
            <a:off x="1170119" y="6497262"/>
            <a:ext cx="5583505" cy="123111"/>
          </a:xfrm>
        </p:spPr>
        <p:txBody>
          <a:bodyPr wrap="square">
            <a:spAutoFit/>
          </a:bodyPr>
          <a:lstStyle/>
          <a:p>
            <a:r>
              <a:rPr lang="en-US" dirty="0"/>
              <a:t>Global Turnaround Workshop May 2018</a:t>
            </a:r>
          </a:p>
        </p:txBody>
      </p:sp>
      <p:sp>
        <p:nvSpPr>
          <p:cNvPr id="6" name="Slide Number Placeholder 5"/>
          <p:cNvSpPr>
            <a:spLocks noGrp="1"/>
          </p:cNvSpPr>
          <p:nvPr>
            <p:ph type="sldNum" sz="quarter" idx="13"/>
          </p:nvPr>
        </p:nvSpPr>
        <p:spPr/>
        <p:txBody>
          <a:bodyPr/>
          <a:lstStyle/>
          <a:p>
            <a:fld id="{C372AAC2-C461-A04F-894D-1547DB6FD84E}" type="slidenum">
              <a:rPr lang="en-US" smtClean="0"/>
              <a:pPr/>
              <a:t>‹#›</a:t>
            </a:fld>
            <a:endParaRPr lang="en-US" dirty="0"/>
          </a:p>
        </p:txBody>
      </p:sp>
      <p:sp>
        <p:nvSpPr>
          <p:cNvPr id="15" name="Text Placeholder 12">
            <a:extLst>
              <a:ext uri="{FF2B5EF4-FFF2-40B4-BE49-F238E27FC236}">
                <a16:creationId xmlns:a16="http://schemas.microsoft.com/office/drawing/2014/main" id="{296D89E5-FF41-4693-AB9C-1FF9D4A70EED}"/>
              </a:ext>
            </a:extLst>
          </p:cNvPr>
          <p:cNvSpPr>
            <a:spLocks noGrp="1"/>
          </p:cNvSpPr>
          <p:nvPr>
            <p:ph type="body" sz="quarter" idx="16" hasCustomPrompt="1"/>
          </p:nvPr>
        </p:nvSpPr>
        <p:spPr>
          <a:xfrm>
            <a:off x="585404" y="1518732"/>
            <a:ext cx="10621433" cy="568861"/>
          </a:xfrm>
        </p:spPr>
        <p:txBody>
          <a:bodyPr>
            <a:noAutofit/>
          </a:bodyPr>
          <a:lstStyle>
            <a:lvl1pPr marL="0" indent="0">
              <a:buNone/>
              <a:defRPr sz="3200">
                <a:solidFill>
                  <a:srgbClr val="2D3540"/>
                </a:solidFill>
              </a:defRPr>
            </a:lvl1pPr>
          </a:lstStyle>
          <a:p>
            <a:pPr lvl="0"/>
            <a:r>
              <a:rPr lang="en-GB" dirty="0"/>
              <a:t>Title 3 24pt Tahoma bold</a:t>
            </a:r>
          </a:p>
        </p:txBody>
      </p:sp>
      <p:sp>
        <p:nvSpPr>
          <p:cNvPr id="18" name="TextBox 17">
            <a:extLst>
              <a:ext uri="{FF2B5EF4-FFF2-40B4-BE49-F238E27FC236}">
                <a16:creationId xmlns:a16="http://schemas.microsoft.com/office/drawing/2014/main" id="{947722F4-ED32-43F6-9331-0B480D051175}"/>
              </a:ext>
            </a:extLst>
          </p:cNvPr>
          <p:cNvSpPr txBox="1"/>
          <p:nvPr userDrawn="1"/>
        </p:nvSpPr>
        <p:spPr>
          <a:xfrm>
            <a:off x="-1833500" y="2988019"/>
            <a:ext cx="1789107" cy="461665"/>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Delete</a:t>
            </a:r>
            <a:r>
              <a:rPr lang="en-US" sz="1200" baseline="0" dirty="0">
                <a:latin typeface="Franklin Gothic Book" charset="0"/>
                <a:ea typeface="Franklin Gothic Book" charset="0"/>
                <a:cs typeface="Franklin Gothic Book" charset="0"/>
              </a:rPr>
              <a:t> unneeded bullet points. Do not resize.</a:t>
            </a:r>
            <a:endParaRPr lang="en-US" sz="1200" dirty="0">
              <a:latin typeface="Franklin Gothic Book" charset="0"/>
              <a:ea typeface="Franklin Gothic Book" charset="0"/>
              <a:cs typeface="Franklin Gothic Book" charset="0"/>
            </a:endParaRPr>
          </a:p>
        </p:txBody>
      </p:sp>
      <p:sp>
        <p:nvSpPr>
          <p:cNvPr id="19" name="Left Arrow 33">
            <a:extLst>
              <a:ext uri="{FF2B5EF4-FFF2-40B4-BE49-F238E27FC236}">
                <a16:creationId xmlns:a16="http://schemas.microsoft.com/office/drawing/2014/main" id="{572BAEE7-5538-43D2-A286-28F918F55078}"/>
              </a:ext>
            </a:extLst>
          </p:cNvPr>
          <p:cNvSpPr/>
          <p:nvPr userDrawn="1"/>
        </p:nvSpPr>
        <p:spPr>
          <a:xfrm flipH="1">
            <a:off x="-1725679" y="2743201"/>
            <a:ext cx="1586149" cy="224419"/>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Placeholder 4"/>
          <p:cNvSpPr>
            <a:spLocks noGrp="1"/>
          </p:cNvSpPr>
          <p:nvPr>
            <p:ph type="title"/>
          </p:nvPr>
        </p:nvSpPr>
        <p:spPr>
          <a:xfrm>
            <a:off x="581459" y="245320"/>
            <a:ext cx="8775888" cy="517704"/>
          </a:xfrm>
          <a:prstGeom prst="rect">
            <a:avLst/>
          </a:prstGeom>
        </p:spPr>
        <p:txBody>
          <a:bodyPr vert="horz" lIns="0" tIns="0" rIns="0" bIns="0" rtlCol="0" anchor="b" anchorCtr="0">
            <a:normAutofit/>
          </a:bodyPr>
          <a:lstStyle/>
          <a:p>
            <a:r>
              <a:rPr lang="en-US"/>
              <a:t>Click to edit Master title style</a:t>
            </a:r>
            <a:endParaRPr lang="en-US" dirty="0"/>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Placeholder 3"/>
          <p:cNvSpPr>
            <a:spLocks noGrp="1"/>
          </p:cNvSpPr>
          <p:nvPr>
            <p:ph type="body" sz="quarter" idx="28" hasCustomPrompt="1"/>
          </p:nvPr>
        </p:nvSpPr>
        <p:spPr>
          <a:xfrm>
            <a:off x="581459" y="2725789"/>
            <a:ext cx="7857115" cy="390685"/>
          </a:xfrm>
        </p:spPr>
        <p:txBody>
          <a:bodyPr wrap="square">
            <a:sp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2133" b="0" baseline="0"/>
            </a:lvl1pPr>
            <a:lvl2pPr>
              <a:defRPr sz="2133"/>
            </a:lvl2pPr>
            <a:lvl3pPr>
              <a:defRPr sz="2133"/>
            </a:lvl3pPr>
            <a:lvl4pPr>
              <a:defRPr sz="2133"/>
            </a:lvl4pPr>
            <a:lvl5pPr>
              <a:defRPr sz="2133"/>
            </a:lvl5pPr>
          </a:lstStyle>
          <a:p>
            <a:pPr lvl="0"/>
            <a:r>
              <a:rPr lang="en-GB"/>
              <a:t>Subtitle 16pt Tahoma Regular</a:t>
            </a:r>
          </a:p>
        </p:txBody>
      </p:sp>
      <p:sp>
        <p:nvSpPr>
          <p:cNvPr id="22" name="Text Placeholder 3"/>
          <p:cNvSpPr>
            <a:spLocks noGrp="1"/>
          </p:cNvSpPr>
          <p:nvPr>
            <p:ph type="body" sz="quarter" idx="29" hasCustomPrompt="1"/>
          </p:nvPr>
        </p:nvSpPr>
        <p:spPr>
          <a:xfrm>
            <a:off x="581459" y="3142882"/>
            <a:ext cx="7857115" cy="1683154"/>
          </a:xfrm>
        </p:spPr>
        <p:txBody>
          <a:bodyPr wrap="square">
            <a:spAutoFit/>
          </a:bodyPr>
          <a:lstStyle>
            <a:lvl1pPr marL="239994" marR="0" indent="-239994" algn="l" defTabSz="609495" rtl="0" eaLnBrk="1" fontAlgn="auto" latinLnBrk="0" hangingPunct="1">
              <a:lnSpc>
                <a:spcPct val="100000"/>
              </a:lnSpc>
              <a:spcBef>
                <a:spcPts val="0"/>
              </a:spcBef>
              <a:spcAft>
                <a:spcPts val="800"/>
              </a:spcAft>
              <a:buClr>
                <a:srgbClr val="FD6E39"/>
              </a:buClr>
              <a:buSzTx/>
              <a:buFont typeface="Wingdings" charset="2"/>
              <a:buChar char="§"/>
              <a:tabLst/>
              <a:defRPr sz="2133" b="0" baseline="0"/>
            </a:lvl1pPr>
            <a:lvl2pPr>
              <a:defRPr sz="2133"/>
            </a:lvl2pPr>
            <a:lvl3pPr>
              <a:defRPr sz="2133"/>
            </a:lvl3pPr>
            <a:lvl4pPr>
              <a:defRPr sz="2133"/>
            </a:lvl4pPr>
            <a:lvl5pPr>
              <a:defRPr sz="2133"/>
            </a:lvl5pPr>
          </a:lstStyle>
          <a:p>
            <a:pPr lvl="0"/>
            <a:r>
              <a:rPr lang="en-GB"/>
              <a:t>Bullet 16pt Tahoma Regular</a:t>
            </a:r>
          </a:p>
          <a:p>
            <a:pPr marL="239994" marR="0" lvl="0" indent="-239994" algn="l" defTabSz="609495" rtl="0" eaLnBrk="1" fontAlgn="auto" latinLnBrk="0" hangingPunct="1">
              <a:lnSpc>
                <a:spcPct val="100000"/>
              </a:lnSpc>
              <a:spcBef>
                <a:spcPts val="0"/>
              </a:spcBef>
              <a:spcAft>
                <a:spcPts val="800"/>
              </a:spcAft>
              <a:buClr>
                <a:srgbClr val="FD6E39"/>
              </a:buClr>
              <a:buSzTx/>
              <a:buFont typeface="Wingdings" charset="2"/>
              <a:buChar char="§"/>
              <a:tabLst/>
              <a:defRPr/>
            </a:pPr>
            <a:r>
              <a:rPr lang="en-GB"/>
              <a:t>Bullet 16pt Tahoma Regular</a:t>
            </a:r>
          </a:p>
          <a:p>
            <a:pPr marL="239994" marR="0" lvl="0" indent="-239994" algn="l" defTabSz="609495" rtl="0" eaLnBrk="1" fontAlgn="auto" latinLnBrk="0" hangingPunct="1">
              <a:lnSpc>
                <a:spcPct val="100000"/>
              </a:lnSpc>
              <a:spcBef>
                <a:spcPts val="0"/>
              </a:spcBef>
              <a:spcAft>
                <a:spcPts val="800"/>
              </a:spcAft>
              <a:buClr>
                <a:srgbClr val="FD6E39"/>
              </a:buClr>
              <a:buSzTx/>
              <a:buFont typeface="Wingdings" charset="2"/>
              <a:buChar char="§"/>
              <a:tabLst/>
              <a:defRPr/>
            </a:pPr>
            <a:r>
              <a:rPr lang="en-GB"/>
              <a:t>Bullet 16pt Tahoma Regular</a:t>
            </a:r>
          </a:p>
          <a:p>
            <a:pPr lvl="0"/>
            <a:endParaRPr lang="en-GB"/>
          </a:p>
        </p:txBody>
      </p:sp>
    </p:spTree>
    <p:extLst>
      <p:ext uri="{BB962C8B-B14F-4D97-AF65-F5344CB8AC3E}">
        <p14:creationId xmlns:p14="http://schemas.microsoft.com/office/powerpoint/2010/main" val="4054944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Agenda or bullet point content slide layout option">
    <p:spTree>
      <p:nvGrpSpPr>
        <p:cNvPr id="1" name=""/>
        <p:cNvGrpSpPr/>
        <p:nvPr/>
      </p:nvGrpSpPr>
      <p:grpSpPr>
        <a:xfrm>
          <a:off x="0" y="0"/>
          <a:ext cx="0" cy="0"/>
          <a:chOff x="0" y="0"/>
          <a:chExt cx="0" cy="0"/>
        </a:xfrm>
      </p:grpSpPr>
      <p:sp>
        <p:nvSpPr>
          <p:cNvPr id="7" name="Rectangle 6"/>
          <p:cNvSpPr/>
          <p:nvPr userDrawn="1"/>
        </p:nvSpPr>
        <p:spPr>
          <a:xfrm>
            <a:off x="981" y="-1"/>
            <a:ext cx="12191019" cy="1088040"/>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5" name="Footer Placeholder 4"/>
          <p:cNvSpPr>
            <a:spLocks noGrp="1"/>
          </p:cNvSpPr>
          <p:nvPr>
            <p:ph type="ftr" sz="quarter" idx="12"/>
          </p:nvPr>
        </p:nvSpPr>
        <p:spPr>
          <a:xfrm>
            <a:off x="1170119" y="6497262"/>
            <a:ext cx="5583505" cy="123111"/>
          </a:xfrm>
        </p:spPr>
        <p:txBody>
          <a:bodyPr wrap="square">
            <a:spAutoFit/>
          </a:bodyPr>
          <a:lstStyle/>
          <a:p>
            <a:r>
              <a:rPr lang="en-US" dirty="0"/>
              <a:t>Global Turnaround Workshop May 2018</a:t>
            </a:r>
          </a:p>
        </p:txBody>
      </p:sp>
      <p:sp>
        <p:nvSpPr>
          <p:cNvPr id="6" name="Slide Number Placeholder 5"/>
          <p:cNvSpPr>
            <a:spLocks noGrp="1"/>
          </p:cNvSpPr>
          <p:nvPr>
            <p:ph type="sldNum" sz="quarter" idx="13"/>
          </p:nvPr>
        </p:nvSpPr>
        <p:spPr/>
        <p:txBody>
          <a:bodyPr/>
          <a:lstStyle/>
          <a:p>
            <a:fld id="{C372AAC2-C461-A04F-894D-1547DB6FD84E}" type="slidenum">
              <a:rPr lang="en-US" smtClean="0"/>
              <a:pPr/>
              <a:t>‹#›</a:t>
            </a:fld>
            <a:endParaRPr lang="en-US" dirty="0"/>
          </a:p>
        </p:txBody>
      </p:sp>
      <p:sp>
        <p:nvSpPr>
          <p:cNvPr id="10" name="Title Placeholder 4"/>
          <p:cNvSpPr>
            <a:spLocks noGrp="1"/>
          </p:cNvSpPr>
          <p:nvPr>
            <p:ph type="title"/>
          </p:nvPr>
        </p:nvSpPr>
        <p:spPr>
          <a:xfrm>
            <a:off x="581459" y="245320"/>
            <a:ext cx="8775888" cy="517704"/>
          </a:xfrm>
          <a:prstGeom prst="rect">
            <a:avLst/>
          </a:prstGeom>
        </p:spPr>
        <p:txBody>
          <a:bodyPr vert="horz" lIns="0" tIns="0" rIns="0" bIns="0" rtlCol="0" anchor="b" anchorCtr="0">
            <a:normAutofit/>
          </a:bodyPr>
          <a:lstStyle/>
          <a:p>
            <a:r>
              <a:rPr lang="en-US"/>
              <a:t>Click to edit Master title style</a:t>
            </a:r>
            <a:endParaRPr lang="en-US" dirty="0"/>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796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Agenda or bullet point content slide layout option">
    <p:spTree>
      <p:nvGrpSpPr>
        <p:cNvPr id="1" name=""/>
        <p:cNvGrpSpPr/>
        <p:nvPr/>
      </p:nvGrpSpPr>
      <p:grpSpPr>
        <a:xfrm>
          <a:off x="0" y="0"/>
          <a:ext cx="0" cy="0"/>
          <a:chOff x="0" y="0"/>
          <a:chExt cx="0" cy="0"/>
        </a:xfrm>
      </p:grpSpPr>
      <p:sp>
        <p:nvSpPr>
          <p:cNvPr id="7" name="Rectangle 6"/>
          <p:cNvSpPr/>
          <p:nvPr userDrawn="1"/>
        </p:nvSpPr>
        <p:spPr>
          <a:xfrm>
            <a:off x="981" y="-1"/>
            <a:ext cx="12191019" cy="1088040"/>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14" name="Text Placeholder 12"/>
          <p:cNvSpPr>
            <a:spLocks noGrp="1"/>
          </p:cNvSpPr>
          <p:nvPr>
            <p:ph type="body" sz="quarter" idx="10" hasCustomPrompt="1"/>
          </p:nvPr>
        </p:nvSpPr>
        <p:spPr>
          <a:xfrm>
            <a:off x="543486" y="1599075"/>
            <a:ext cx="11303961" cy="2412799"/>
          </a:xfrm>
          <a:prstGeom prst="rect">
            <a:avLst/>
          </a:prstGeom>
        </p:spPr>
        <p:txBody>
          <a:bodyPr vert="horz" wrap="square" lIns="0" rIns="0">
            <a:spAutoFit/>
          </a:bodyPr>
          <a:lstStyle>
            <a:lvl1pPr marL="0" indent="0">
              <a:lnSpc>
                <a:spcPct val="100000"/>
              </a:lnSpc>
              <a:spcBef>
                <a:spcPts val="0"/>
              </a:spcBef>
              <a:spcAft>
                <a:spcPts val="541"/>
              </a:spcAft>
              <a:buClr>
                <a:srgbClr val="FD6E39"/>
              </a:buClr>
              <a:buFontTx/>
              <a:buNone/>
              <a:defRPr sz="3467" b="1" i="0">
                <a:solidFill>
                  <a:srgbClr val="2D3540"/>
                </a:solidFill>
                <a:latin typeface="Tahoma"/>
                <a:cs typeface="Tahoma"/>
              </a:defRPr>
            </a:lvl1pPr>
            <a:lvl2pPr marL="967498" indent="-516215">
              <a:lnSpc>
                <a:spcPct val="100000"/>
              </a:lnSpc>
              <a:spcBef>
                <a:spcPts val="0"/>
              </a:spcBef>
              <a:spcAft>
                <a:spcPts val="541"/>
              </a:spcAft>
              <a:buClr>
                <a:srgbClr val="FD6E39"/>
              </a:buClr>
              <a:buFont typeface="Wingdings" charset="2"/>
              <a:buChar char="§"/>
              <a:defRPr sz="3200" b="1" i="0">
                <a:solidFill>
                  <a:srgbClr val="2D3540"/>
                </a:solidFill>
                <a:latin typeface="Tahoma"/>
                <a:cs typeface="Tahoma"/>
              </a:defRPr>
            </a:lvl2pPr>
            <a:lvl3pPr marL="1473974" indent="-412323">
              <a:lnSpc>
                <a:spcPct val="100000"/>
              </a:lnSpc>
              <a:spcBef>
                <a:spcPts val="0"/>
              </a:spcBef>
              <a:spcAft>
                <a:spcPts val="541"/>
              </a:spcAft>
              <a:buClr>
                <a:srgbClr val="FD6E39"/>
              </a:buClr>
              <a:buFont typeface="Wingdings" charset="2"/>
              <a:buChar char="§"/>
              <a:defRPr sz="2667" b="1" i="0">
                <a:solidFill>
                  <a:srgbClr val="2D3540"/>
                </a:solidFill>
                <a:latin typeface="Tahoma"/>
                <a:cs typeface="Tahoma"/>
              </a:defRPr>
            </a:lvl3pPr>
            <a:lvl4pPr marL="2149274" indent="-308431">
              <a:lnSpc>
                <a:spcPct val="100000"/>
              </a:lnSpc>
              <a:spcBef>
                <a:spcPts val="0"/>
              </a:spcBef>
              <a:spcAft>
                <a:spcPts val="541"/>
              </a:spcAft>
              <a:buClr>
                <a:srgbClr val="FD6E39"/>
              </a:buClr>
              <a:buFont typeface="Wingdings" charset="2"/>
              <a:buChar char="§"/>
              <a:defRPr sz="2133" b="1" i="0">
                <a:solidFill>
                  <a:srgbClr val="2D3540"/>
                </a:solidFill>
                <a:latin typeface="Tahoma"/>
                <a:cs typeface="Tahoma"/>
              </a:defRPr>
            </a:lvl4pPr>
            <a:lvl5pPr marL="2571338" indent="-304748">
              <a:lnSpc>
                <a:spcPct val="100000"/>
              </a:lnSpc>
              <a:spcBef>
                <a:spcPts val="0"/>
              </a:spcBef>
              <a:spcAft>
                <a:spcPts val="541"/>
              </a:spcAft>
              <a:buClr>
                <a:srgbClr val="FD6E39"/>
              </a:buClr>
              <a:buFont typeface="Wingdings" charset="2"/>
              <a:buChar char="§"/>
              <a:defRPr sz="1867" b="1" i="0">
                <a:solidFill>
                  <a:srgbClr val="2D3540"/>
                </a:solidFill>
                <a:latin typeface="Tahoma"/>
                <a:cs typeface="Tahoma"/>
              </a:defRPr>
            </a:lvl5pPr>
          </a:lstStyle>
          <a:p>
            <a:pPr lvl="0"/>
            <a:r>
              <a:rPr lang="en-GB" dirty="0"/>
              <a:t>Level 1</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2"/>
          </p:nvPr>
        </p:nvSpPr>
        <p:spPr>
          <a:xfrm>
            <a:off x="1170119" y="6497262"/>
            <a:ext cx="5583505" cy="123111"/>
          </a:xfrm>
        </p:spPr>
        <p:txBody>
          <a:bodyPr wrap="square">
            <a:spAutoFit/>
          </a:bodyPr>
          <a:lstStyle/>
          <a:p>
            <a:r>
              <a:rPr lang="en-US" dirty="0"/>
              <a:t>Global Turnaround Workshop May 2018</a:t>
            </a:r>
          </a:p>
        </p:txBody>
      </p:sp>
      <p:sp>
        <p:nvSpPr>
          <p:cNvPr id="6" name="Slide Number Placeholder 5"/>
          <p:cNvSpPr>
            <a:spLocks noGrp="1"/>
          </p:cNvSpPr>
          <p:nvPr>
            <p:ph type="sldNum" sz="quarter" idx="13"/>
          </p:nvPr>
        </p:nvSpPr>
        <p:spPr/>
        <p:txBody>
          <a:bodyPr/>
          <a:lstStyle/>
          <a:p>
            <a:fld id="{C372AAC2-C461-A04F-894D-1547DB6FD84E}" type="slidenum">
              <a:rPr lang="en-US" smtClean="0"/>
              <a:pPr/>
              <a:t>‹#›</a:t>
            </a:fld>
            <a:endParaRPr lang="en-US" dirty="0"/>
          </a:p>
        </p:txBody>
      </p:sp>
      <p:sp>
        <p:nvSpPr>
          <p:cNvPr id="10" name="Title Placeholder 4"/>
          <p:cNvSpPr>
            <a:spLocks noGrp="1"/>
          </p:cNvSpPr>
          <p:nvPr>
            <p:ph type="title"/>
          </p:nvPr>
        </p:nvSpPr>
        <p:spPr>
          <a:xfrm>
            <a:off x="581459" y="245320"/>
            <a:ext cx="8775888" cy="517704"/>
          </a:xfrm>
          <a:prstGeom prst="rect">
            <a:avLst/>
          </a:prstGeom>
        </p:spPr>
        <p:txBody>
          <a:bodyPr vert="horz" lIns="0" tIns="0" rIns="0" bIns="0" rtlCol="0" anchor="b" anchorCtr="0">
            <a:normAutofit/>
          </a:bodyPr>
          <a:lstStyle/>
          <a:p>
            <a:r>
              <a:rPr lang="en-US"/>
              <a:t>Click to edit Master title style</a:t>
            </a:r>
            <a:endParaRPr lang="en-US" dirty="0"/>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507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0888CB5-53C4-42A9-9D00-096F82B4D0DF}"/>
              </a:ext>
            </a:extLst>
          </p:cNvPr>
          <p:cNvSpPr txBox="1"/>
          <p:nvPr userDrawn="1"/>
        </p:nvSpPr>
        <p:spPr>
          <a:xfrm>
            <a:off x="12309583" y="3407751"/>
            <a:ext cx="1636816" cy="830997"/>
          </a:xfrm>
          <a:prstGeom prst="rect">
            <a:avLst/>
          </a:prstGeom>
          <a:noFill/>
        </p:spPr>
        <p:txBody>
          <a:bodyPr wrap="square" rtlCol="0">
            <a:spAutoFit/>
          </a:bodyPr>
          <a:lstStyle/>
          <a:p>
            <a:r>
              <a:rPr lang="en-US" sz="1200" baseline="0" dirty="0">
                <a:latin typeface="Franklin Gothic Book" charset="0"/>
                <a:ea typeface="Franklin Gothic Book" charset="0"/>
                <a:cs typeface="Franklin Gothic Book" charset="0"/>
              </a:rPr>
              <a:t>Add as many bullets as necessary for the presentation. Do not resize.</a:t>
            </a:r>
            <a:endParaRPr lang="en-US" sz="1200" dirty="0">
              <a:latin typeface="Franklin Gothic Book" charset="0"/>
              <a:ea typeface="Franklin Gothic Book" charset="0"/>
              <a:cs typeface="Franklin Gothic Book" charset="0"/>
            </a:endParaRPr>
          </a:p>
        </p:txBody>
      </p:sp>
      <p:sp>
        <p:nvSpPr>
          <p:cNvPr id="11" name="Left Arrow 22">
            <a:extLst>
              <a:ext uri="{FF2B5EF4-FFF2-40B4-BE49-F238E27FC236}">
                <a16:creationId xmlns:a16="http://schemas.microsoft.com/office/drawing/2014/main" id="{E9EBEA6D-BCF3-40FC-AD13-C76691277CDF}"/>
              </a:ext>
            </a:extLst>
          </p:cNvPr>
          <p:cNvSpPr/>
          <p:nvPr userDrawn="1"/>
        </p:nvSpPr>
        <p:spPr>
          <a:xfrm>
            <a:off x="12385731" y="3114767"/>
            <a:ext cx="1389429" cy="224419"/>
          </a:xfrm>
          <a:prstGeom prst="leftArrow">
            <a:avLst>
              <a:gd name="adj1" fmla="val 50000"/>
              <a:gd name="adj2" fmla="val 815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p:cNvSpPr/>
          <p:nvPr userDrawn="1"/>
        </p:nvSpPr>
        <p:spPr>
          <a:xfrm>
            <a:off x="982" y="-1"/>
            <a:ext cx="4139805" cy="6858001"/>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16" name="Footer Placeholder 1"/>
          <p:cNvSpPr>
            <a:spLocks noGrp="1"/>
          </p:cNvSpPr>
          <p:nvPr>
            <p:ph type="ftr" sz="quarter" idx="12"/>
          </p:nvPr>
        </p:nvSpPr>
        <p:spPr>
          <a:xfrm>
            <a:off x="1170122" y="6497260"/>
            <a:ext cx="2797063" cy="123111"/>
          </a:xfrm>
        </p:spPr>
        <p:txBody>
          <a:bodyPr/>
          <a:lstStyle/>
          <a:p>
            <a:r>
              <a:rPr lang="en-US" dirty="0"/>
              <a:t>Global Turnaround Workshop May 2018</a:t>
            </a:r>
          </a:p>
        </p:txBody>
      </p:sp>
      <p:sp>
        <p:nvSpPr>
          <p:cNvPr id="17" name="Slide Number Placeholder 2"/>
          <p:cNvSpPr>
            <a:spLocks noGrp="1"/>
          </p:cNvSpPr>
          <p:nvPr>
            <p:ph type="sldNum" sz="quarter" idx="13"/>
          </p:nvPr>
        </p:nvSpPr>
        <p:spPr>
          <a:xfrm>
            <a:off x="596135" y="6497261"/>
            <a:ext cx="475796" cy="142259"/>
          </a:xfrm>
        </p:spPr>
        <p:txBody>
          <a:bodyPr/>
          <a:lstStyle/>
          <a:p>
            <a:fld id="{C372AAC2-C461-A04F-894D-1547DB6FD84E}" type="slidenum">
              <a:rPr lang="en-US" smtClean="0"/>
              <a:pPr/>
              <a:t>‹#›</a:t>
            </a:fld>
            <a:endParaRPr lang="en-US" dirty="0"/>
          </a:p>
        </p:txBody>
      </p:sp>
      <p:sp>
        <p:nvSpPr>
          <p:cNvPr id="19" name="Rectangle 18"/>
          <p:cNvSpPr/>
          <p:nvPr userDrawn="1"/>
        </p:nvSpPr>
        <p:spPr>
          <a:xfrm>
            <a:off x="4140787" y="-1"/>
            <a:ext cx="8051213"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4" name="Text Placeholder 3"/>
          <p:cNvSpPr>
            <a:spLocks noGrp="1"/>
          </p:cNvSpPr>
          <p:nvPr>
            <p:ph type="body" sz="quarter" idx="14"/>
          </p:nvPr>
        </p:nvSpPr>
        <p:spPr>
          <a:xfrm>
            <a:off x="4929722" y="2434719"/>
            <a:ext cx="6809316" cy="2083260"/>
          </a:xfrm>
        </p:spPr>
        <p:txBody>
          <a:bodyPr>
            <a:normAutofit/>
          </a:bodyPr>
          <a:lstStyle>
            <a:lvl1pPr marL="287993" marR="0" indent="-287993" algn="l" defTabSz="609495" rtl="0" eaLnBrk="1" fontAlgn="auto" latinLnBrk="0" hangingPunct="1">
              <a:lnSpc>
                <a:spcPct val="100000"/>
              </a:lnSpc>
              <a:spcBef>
                <a:spcPct val="20000"/>
              </a:spcBef>
              <a:spcAft>
                <a:spcPts val="0"/>
              </a:spcAft>
              <a:buClr>
                <a:srgbClr val="FD6E39"/>
              </a:buClr>
              <a:buSzTx/>
              <a:buFont typeface="Wingdings" charset="2"/>
              <a:buChar char="§"/>
              <a:tabLst/>
              <a:defRPr sz="2133"/>
            </a:lvl1pPr>
            <a:lvl2pPr>
              <a:defRPr sz="2133"/>
            </a:lvl2pPr>
            <a:lvl3pPr>
              <a:defRPr sz="2133"/>
            </a:lvl3pPr>
            <a:lvl4pPr>
              <a:defRPr sz="2133"/>
            </a:lvl4pPr>
            <a:lvl5pPr>
              <a:defRPr sz="2133"/>
            </a:lvl5pPr>
          </a:lstStyle>
          <a:p>
            <a:pPr lvl="0"/>
            <a:r>
              <a:rPr lang="en-US"/>
              <a:t>Click to edit Master text styles</a:t>
            </a: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Placeholder 4"/>
          <p:cNvSpPr>
            <a:spLocks noGrp="1"/>
          </p:cNvSpPr>
          <p:nvPr>
            <p:ph type="title"/>
          </p:nvPr>
        </p:nvSpPr>
        <p:spPr>
          <a:xfrm>
            <a:off x="581459" y="245320"/>
            <a:ext cx="3155164" cy="517704"/>
          </a:xfrm>
          <a:prstGeom prst="rect">
            <a:avLst/>
          </a:prstGeom>
        </p:spPr>
        <p:txBody>
          <a:bodyPr vert="horz" lIns="0" tIns="0" rIns="0" bIns="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1891403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divider (No image)">
    <p:spTree>
      <p:nvGrpSpPr>
        <p:cNvPr id="1" name=""/>
        <p:cNvGrpSpPr/>
        <p:nvPr/>
      </p:nvGrpSpPr>
      <p:grpSpPr>
        <a:xfrm>
          <a:off x="0" y="0"/>
          <a:ext cx="0" cy="0"/>
          <a:chOff x="0" y="0"/>
          <a:chExt cx="0" cy="0"/>
        </a:xfrm>
      </p:grpSpPr>
      <p:sp>
        <p:nvSpPr>
          <p:cNvPr id="6" name="Rectangle 5"/>
          <p:cNvSpPr/>
          <p:nvPr userDrawn="1"/>
        </p:nvSpPr>
        <p:spPr>
          <a:xfrm>
            <a:off x="0" y="2"/>
            <a:ext cx="12191019" cy="1179159"/>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10" name="Title 1"/>
          <p:cNvSpPr>
            <a:spLocks noGrp="1"/>
          </p:cNvSpPr>
          <p:nvPr>
            <p:ph type="title" hasCustomPrompt="1"/>
          </p:nvPr>
        </p:nvSpPr>
        <p:spPr>
          <a:xfrm>
            <a:off x="558795" y="2573525"/>
            <a:ext cx="10972800" cy="697627"/>
          </a:xfrm>
          <a:prstGeom prst="rect">
            <a:avLst/>
          </a:prstGeom>
        </p:spPr>
        <p:txBody>
          <a:bodyPr anchor="t" anchorCtr="0">
            <a:spAutoFit/>
          </a:bodyPr>
          <a:lstStyle>
            <a:lvl1pPr algn="l">
              <a:lnSpc>
                <a:spcPct val="100000"/>
              </a:lnSpc>
              <a:defRPr sz="4533" b="1" i="0" u="none" cap="none" spc="0" baseline="0">
                <a:solidFill>
                  <a:srgbClr val="2D3540"/>
                </a:solidFill>
                <a:latin typeface="Tahoma"/>
                <a:cs typeface="Tahoma"/>
              </a:defRPr>
            </a:lvl1pPr>
          </a:lstStyle>
          <a:p>
            <a:r>
              <a:rPr lang="en-GB" dirty="0"/>
              <a:t>Section divider title</a:t>
            </a:r>
            <a:endParaRPr lang="en-US" dirty="0"/>
          </a:p>
        </p:txBody>
      </p:sp>
      <p:sp>
        <p:nvSpPr>
          <p:cNvPr id="11" name="Text Placeholder 15"/>
          <p:cNvSpPr>
            <a:spLocks noGrp="1"/>
          </p:cNvSpPr>
          <p:nvPr>
            <p:ph type="body" idx="10" hasCustomPrompt="1"/>
          </p:nvPr>
        </p:nvSpPr>
        <p:spPr>
          <a:xfrm>
            <a:off x="585120" y="1647639"/>
            <a:ext cx="8389179" cy="308675"/>
          </a:xfrm>
          <a:prstGeom prst="rect">
            <a:avLst/>
          </a:prstGeom>
        </p:spPr>
        <p:txBody>
          <a:bodyPr lIns="0" rIns="0" anchor="ctr" anchorCtr="0">
            <a:spAutoFit/>
          </a:bodyPr>
          <a:lstStyle>
            <a:lvl1pPr marL="0" indent="0">
              <a:lnSpc>
                <a:spcPct val="100000"/>
              </a:lnSpc>
              <a:spcAft>
                <a:spcPts val="0"/>
              </a:spcAft>
              <a:buFontTx/>
              <a:buNone/>
              <a:defRPr sz="1600" u="heavy" kern="0" cap="all" spc="415" baseline="0">
                <a:solidFill>
                  <a:srgbClr val="2D3540"/>
                </a:solidFill>
                <a:uFill>
                  <a:solidFill>
                    <a:srgbClr val="FD6E39"/>
                  </a:solidFill>
                </a:uFill>
                <a:latin typeface="Franklin Gothic Demi Cond"/>
              </a:defRPr>
            </a:lvl1pPr>
          </a:lstStyle>
          <a:p>
            <a:r>
              <a:rPr lang="en-US" dirty="0"/>
              <a:t>12pt franklin gothic demi condensed</a:t>
            </a:r>
          </a:p>
        </p:txBody>
      </p:sp>
      <p:sp>
        <p:nvSpPr>
          <p:cNvPr id="2" name="Footer Placeholder 1"/>
          <p:cNvSpPr>
            <a:spLocks noGrp="1"/>
          </p:cNvSpPr>
          <p:nvPr>
            <p:ph type="ftr" sz="quarter" idx="11"/>
          </p:nvPr>
        </p:nvSpPr>
        <p:spPr/>
        <p:txBody>
          <a:bodyPr/>
          <a:lstStyle/>
          <a:p>
            <a:r>
              <a:rPr lang="en-US" dirty="0"/>
              <a:t>Global Turnaround Workshop May 2018</a:t>
            </a:r>
          </a:p>
        </p:txBody>
      </p:sp>
      <p:sp>
        <p:nvSpPr>
          <p:cNvPr id="3" name="Slide Number Placeholder 2"/>
          <p:cNvSpPr>
            <a:spLocks noGrp="1"/>
          </p:cNvSpPr>
          <p:nvPr>
            <p:ph type="sldNum" sz="quarter" idx="12"/>
          </p:nvPr>
        </p:nvSpPr>
        <p:spPr/>
        <p:txBody>
          <a:bodyPr/>
          <a:lstStyle/>
          <a:p>
            <a:fld id="{C372AAC2-C461-A04F-894D-1547DB6FD84E}" type="slidenum">
              <a:rPr lang="en-US" smtClean="0"/>
              <a:pPr/>
              <a:t>‹#›</a:t>
            </a:fld>
            <a:endParaRPr lang="en-US" dirty="0"/>
          </a:p>
        </p:txBody>
      </p:sp>
      <p:grpSp>
        <p:nvGrpSpPr>
          <p:cNvPr id="8" name="Group 7">
            <a:extLst>
              <a:ext uri="{FF2B5EF4-FFF2-40B4-BE49-F238E27FC236}">
                <a16:creationId xmlns:a16="http://schemas.microsoft.com/office/drawing/2014/main" id="{E593C59B-E005-47B4-82AF-7CBBF503F51E}"/>
              </a:ext>
            </a:extLst>
          </p:cNvPr>
          <p:cNvGrpSpPr/>
          <p:nvPr userDrawn="1"/>
        </p:nvGrpSpPr>
        <p:grpSpPr>
          <a:xfrm>
            <a:off x="-2472906" y="2620120"/>
            <a:ext cx="2358747" cy="888001"/>
            <a:chOff x="8945595" y="2389761"/>
            <a:chExt cx="1769060" cy="888002"/>
          </a:xfrm>
        </p:grpSpPr>
        <p:sp>
          <p:nvSpPr>
            <p:cNvPr id="12" name="TextBox 11">
              <a:extLst>
                <a:ext uri="{FF2B5EF4-FFF2-40B4-BE49-F238E27FC236}">
                  <a16:creationId xmlns:a16="http://schemas.microsoft.com/office/drawing/2014/main" id="{32EEC165-DD19-4EA6-9749-DB55C9BAC32B}"/>
                </a:ext>
              </a:extLst>
            </p:cNvPr>
            <p:cNvSpPr txBox="1"/>
            <p:nvPr userDrawn="1"/>
          </p:nvSpPr>
          <p:spPr>
            <a:xfrm>
              <a:off x="8945595" y="2631432"/>
              <a:ext cx="1769060" cy="646331"/>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Section Divider </a:t>
              </a:r>
              <a:r>
                <a:rPr lang="en-US" sz="1200" baseline="0" dirty="0">
                  <a:latin typeface="Franklin Gothic Book" charset="0"/>
                  <a:ea typeface="Franklin Gothic Book" charset="0"/>
                  <a:cs typeface="Franklin Gothic Book" charset="0"/>
                </a:rPr>
                <a:t>Title should be left-justified. Try to keep Section Dividers Titles to two lines. </a:t>
              </a:r>
              <a:endParaRPr lang="en-US" sz="1200" dirty="0">
                <a:latin typeface="Franklin Gothic Book" charset="0"/>
                <a:ea typeface="Franklin Gothic Book" charset="0"/>
                <a:cs typeface="Franklin Gothic Book" charset="0"/>
              </a:endParaRPr>
            </a:p>
          </p:txBody>
        </p:sp>
        <p:sp>
          <p:nvSpPr>
            <p:cNvPr id="13" name="Left Arrow 22">
              <a:extLst>
                <a:ext uri="{FF2B5EF4-FFF2-40B4-BE49-F238E27FC236}">
                  <a16:creationId xmlns:a16="http://schemas.microsoft.com/office/drawing/2014/main" id="{1E9D3737-302F-4AF1-8B78-DA1EECD80B23}"/>
                </a:ext>
              </a:extLst>
            </p:cNvPr>
            <p:cNvSpPr/>
            <p:nvPr userDrawn="1"/>
          </p:nvSpPr>
          <p:spPr>
            <a:xfrm flipH="1">
              <a:off x="9019960" y="2389761"/>
              <a:ext cx="1527858" cy="224418"/>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4" name="TextBox 13">
            <a:extLst>
              <a:ext uri="{FF2B5EF4-FFF2-40B4-BE49-F238E27FC236}">
                <a16:creationId xmlns:a16="http://schemas.microsoft.com/office/drawing/2014/main" id="{D22B33AC-FD51-483C-BF33-124729948384}"/>
              </a:ext>
            </a:extLst>
          </p:cNvPr>
          <p:cNvSpPr txBox="1"/>
          <p:nvPr userDrawn="1"/>
        </p:nvSpPr>
        <p:spPr>
          <a:xfrm>
            <a:off x="-2462501" y="1201494"/>
            <a:ext cx="1942445" cy="461665"/>
          </a:xfrm>
          <a:prstGeom prst="rect">
            <a:avLst/>
          </a:prstGeom>
          <a:noFill/>
        </p:spPr>
        <p:txBody>
          <a:bodyPr wrap="square" rtlCol="0">
            <a:spAutoFit/>
          </a:bodyPr>
          <a:lstStyle/>
          <a:p>
            <a:r>
              <a:rPr lang="en-US" sz="1200" baseline="0" dirty="0">
                <a:latin typeface="Franklin Gothic Book" charset="0"/>
                <a:ea typeface="Franklin Gothic Book" charset="0"/>
                <a:cs typeface="Franklin Gothic Book" charset="0"/>
              </a:rPr>
              <a:t>Keep left-justified. Try to keep on one line. </a:t>
            </a:r>
            <a:endParaRPr lang="en-US" sz="1200" dirty="0">
              <a:latin typeface="Franklin Gothic Book" charset="0"/>
              <a:ea typeface="Franklin Gothic Book" charset="0"/>
              <a:cs typeface="Franklin Gothic Book" charset="0"/>
            </a:endParaRPr>
          </a:p>
        </p:txBody>
      </p:sp>
      <p:sp>
        <p:nvSpPr>
          <p:cNvPr id="15" name="Left Arrow 22">
            <a:extLst>
              <a:ext uri="{FF2B5EF4-FFF2-40B4-BE49-F238E27FC236}">
                <a16:creationId xmlns:a16="http://schemas.microsoft.com/office/drawing/2014/main" id="{CA4ED240-F1C0-4449-956A-06ADF8C44BFD}"/>
              </a:ext>
            </a:extLst>
          </p:cNvPr>
          <p:cNvSpPr/>
          <p:nvPr userDrawn="1"/>
        </p:nvSpPr>
        <p:spPr>
          <a:xfrm flipH="1">
            <a:off x="-2340344" y="1727572"/>
            <a:ext cx="2037144" cy="224419"/>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40329"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476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ent slide layout option: 30/70 light grey and white content area with bullet point option">
    <p:spTree>
      <p:nvGrpSpPr>
        <p:cNvPr id="1" name=""/>
        <p:cNvGrpSpPr/>
        <p:nvPr/>
      </p:nvGrpSpPr>
      <p:grpSpPr>
        <a:xfrm>
          <a:off x="0" y="0"/>
          <a:ext cx="0" cy="0"/>
          <a:chOff x="0" y="0"/>
          <a:chExt cx="0" cy="0"/>
        </a:xfrm>
      </p:grpSpPr>
      <p:sp>
        <p:nvSpPr>
          <p:cNvPr id="41" name="Rectangle 40"/>
          <p:cNvSpPr/>
          <p:nvPr userDrawn="1"/>
        </p:nvSpPr>
        <p:spPr>
          <a:xfrm>
            <a:off x="4140787" y="-1"/>
            <a:ext cx="8051213"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6" name="Rectangle 5"/>
          <p:cNvSpPr/>
          <p:nvPr userDrawn="1"/>
        </p:nvSpPr>
        <p:spPr>
          <a:xfrm>
            <a:off x="982" y="-1"/>
            <a:ext cx="4139805" cy="6858001"/>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2" name="Footer Placeholder 1"/>
          <p:cNvSpPr>
            <a:spLocks noGrp="1"/>
          </p:cNvSpPr>
          <p:nvPr>
            <p:ph type="ftr" sz="quarter" idx="12"/>
          </p:nvPr>
        </p:nvSpPr>
        <p:spPr>
          <a:xfrm>
            <a:off x="1170122" y="6497260"/>
            <a:ext cx="2797063" cy="123111"/>
          </a:xfrm>
        </p:spPr>
        <p:txBody>
          <a:bodyPr/>
          <a:lstStyle/>
          <a:p>
            <a:r>
              <a:rPr lang="en-US" dirty="0"/>
              <a:t>Global Turnaround Workshop May 2018</a:t>
            </a:r>
          </a:p>
        </p:txBody>
      </p:sp>
      <p:sp>
        <p:nvSpPr>
          <p:cNvPr id="3" name="Slide Number Placeholder 2"/>
          <p:cNvSpPr>
            <a:spLocks noGrp="1"/>
          </p:cNvSpPr>
          <p:nvPr>
            <p:ph type="sldNum" sz="quarter" idx="13"/>
          </p:nvPr>
        </p:nvSpPr>
        <p:spPr/>
        <p:txBody>
          <a:bodyPr/>
          <a:lstStyle/>
          <a:p>
            <a:fld id="{C372AAC2-C461-A04F-894D-1547DB6FD84E}" type="slidenum">
              <a:rPr lang="en-US" smtClean="0"/>
              <a:pPr/>
              <a:t>‹#›</a:t>
            </a:fld>
            <a:endParaRPr lang="en-US" dirty="0"/>
          </a:p>
        </p:txBody>
      </p:sp>
      <p:sp>
        <p:nvSpPr>
          <p:cNvPr id="14" name="TextBox 13">
            <a:extLst>
              <a:ext uri="{FF2B5EF4-FFF2-40B4-BE49-F238E27FC236}">
                <a16:creationId xmlns:a16="http://schemas.microsoft.com/office/drawing/2014/main" id="{7916B9EF-FC33-49DB-AF63-76A7C7F234B3}"/>
              </a:ext>
            </a:extLst>
          </p:cNvPr>
          <p:cNvSpPr txBox="1"/>
          <p:nvPr userDrawn="1"/>
        </p:nvSpPr>
        <p:spPr>
          <a:xfrm>
            <a:off x="12230055" y="2728942"/>
            <a:ext cx="1881239" cy="461665"/>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Delete</a:t>
            </a:r>
            <a:r>
              <a:rPr lang="en-US" sz="1200" baseline="0" dirty="0">
                <a:latin typeface="Franklin Gothic Book" charset="0"/>
                <a:ea typeface="Franklin Gothic Book" charset="0"/>
                <a:cs typeface="Franklin Gothic Book" charset="0"/>
              </a:rPr>
              <a:t> unneeded bullet points. Do not resize.</a:t>
            </a:r>
            <a:endParaRPr lang="en-US" sz="1200" dirty="0">
              <a:latin typeface="Franklin Gothic Book" charset="0"/>
              <a:ea typeface="Franklin Gothic Book" charset="0"/>
              <a:cs typeface="Franklin Gothic Book" charset="0"/>
            </a:endParaRPr>
          </a:p>
        </p:txBody>
      </p:sp>
      <p:sp>
        <p:nvSpPr>
          <p:cNvPr id="15" name="Left Arrow 33">
            <a:extLst>
              <a:ext uri="{FF2B5EF4-FFF2-40B4-BE49-F238E27FC236}">
                <a16:creationId xmlns:a16="http://schemas.microsoft.com/office/drawing/2014/main" id="{08F897E5-DA50-4BAE-9311-C4EEBA2CE097}"/>
              </a:ext>
            </a:extLst>
          </p:cNvPr>
          <p:cNvSpPr/>
          <p:nvPr userDrawn="1"/>
        </p:nvSpPr>
        <p:spPr>
          <a:xfrm>
            <a:off x="12312989" y="2492751"/>
            <a:ext cx="1874411" cy="224419"/>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itle Placeholder 4"/>
          <p:cNvSpPr txBox="1">
            <a:spLocks/>
          </p:cNvSpPr>
          <p:nvPr userDrawn="1"/>
        </p:nvSpPr>
        <p:spPr>
          <a:xfrm>
            <a:off x="581460" y="245320"/>
            <a:ext cx="3213345" cy="517704"/>
          </a:xfrm>
          <a:prstGeom prst="rect">
            <a:avLst/>
          </a:prstGeom>
        </p:spPr>
        <p:txBody>
          <a:bodyPr vert="horz" lIns="0" tIns="0" rIns="0" bIns="0" rtlCol="0" anchor="b" anchorCtr="0">
            <a:normAutofit/>
          </a:bodyPr>
          <a:lstStyle>
            <a:lvl1pPr algn="l" defTabSz="457133" rtl="0" eaLnBrk="1" latinLnBrk="0" hangingPunct="1">
              <a:lnSpc>
                <a:spcPts val="1853"/>
              </a:lnSpc>
              <a:spcBef>
                <a:spcPct val="0"/>
              </a:spcBef>
              <a:buNone/>
              <a:defRPr sz="1000" u="heavy" kern="0" cap="all" spc="162" baseline="0">
                <a:solidFill>
                  <a:schemeClr val="tx1"/>
                </a:solidFill>
                <a:uFill>
                  <a:solidFill>
                    <a:srgbClr val="FD6E39"/>
                  </a:solidFill>
                </a:uFill>
                <a:latin typeface="Franklin Gothic Demi Cond"/>
                <a:ea typeface="+mj-ea"/>
                <a:cs typeface="Franklin Gothic Demi Cond"/>
              </a:defRPr>
            </a:lvl1pPr>
          </a:lstStyle>
          <a:p>
            <a:r>
              <a:rPr lang="en-GB" sz="1333" dirty="0"/>
              <a:t>AGENDA</a:t>
            </a:r>
            <a:endParaRPr lang="en-US" sz="1333" dirty="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3"/>
          <p:cNvSpPr>
            <a:spLocks noGrp="1"/>
          </p:cNvSpPr>
          <p:nvPr>
            <p:ph type="body" sz="quarter" idx="29" hasCustomPrompt="1"/>
          </p:nvPr>
        </p:nvSpPr>
        <p:spPr>
          <a:xfrm>
            <a:off x="4847396" y="2299157"/>
            <a:ext cx="6891577" cy="1499066"/>
          </a:xfrm>
        </p:spPr>
        <p:txBody>
          <a:bodyPr wrap="square">
            <a:spAutoFit/>
          </a:bodyPr>
          <a:lstStyle>
            <a:lvl1pPr marL="239994" marR="0" indent="-239994" algn="l" defTabSz="609495" rtl="0" eaLnBrk="1" fontAlgn="auto" latinLnBrk="0" hangingPunct="1">
              <a:lnSpc>
                <a:spcPct val="100000"/>
              </a:lnSpc>
              <a:spcBef>
                <a:spcPts val="0"/>
              </a:spcBef>
              <a:spcAft>
                <a:spcPts val="0"/>
              </a:spcAft>
              <a:buClr>
                <a:srgbClr val="FD6E39"/>
              </a:buClr>
              <a:buSzTx/>
              <a:buFont typeface="Wingdings" charset="2"/>
              <a:buChar char="§"/>
              <a:tabLst/>
              <a:defRPr sz="1867" b="0" baseline="0"/>
            </a:lvl1pPr>
            <a:lvl2pPr>
              <a:defRPr sz="2133"/>
            </a:lvl2pPr>
            <a:lvl3pPr>
              <a:defRPr sz="2133"/>
            </a:lvl3pPr>
            <a:lvl4pPr>
              <a:defRPr sz="2133"/>
            </a:lvl4pPr>
            <a:lvl5pPr>
              <a:defRPr sz="2133"/>
            </a:lvl5pPr>
          </a:lstStyle>
          <a:p>
            <a:pPr lvl="0"/>
            <a:r>
              <a:rPr lang="en-GB"/>
              <a:t>Bullet 14pt Tahoma Regular</a:t>
            </a:r>
          </a:p>
          <a:p>
            <a:pPr marL="239994" marR="0" lvl="0" indent="-239994" algn="l" defTabSz="609495" rtl="0" eaLnBrk="1" fontAlgn="auto" latinLnBrk="0" hangingPunct="1">
              <a:lnSpc>
                <a:spcPct val="100000"/>
              </a:lnSpc>
              <a:spcBef>
                <a:spcPts val="0"/>
              </a:spcBef>
              <a:spcAft>
                <a:spcPts val="0"/>
              </a:spcAft>
              <a:buClr>
                <a:srgbClr val="FD6E39"/>
              </a:buClr>
              <a:buSzTx/>
              <a:buFont typeface="Wingdings" charset="2"/>
              <a:buChar char="§"/>
              <a:tabLst/>
              <a:defRPr/>
            </a:pPr>
            <a:r>
              <a:rPr lang="en-GB"/>
              <a:t>Bullet 14pt Tahoma Regular</a:t>
            </a:r>
          </a:p>
          <a:p>
            <a:pPr marL="239994" marR="0" lvl="0" indent="-239994" algn="l" defTabSz="609495" rtl="0" eaLnBrk="1" fontAlgn="auto" latinLnBrk="0" hangingPunct="1">
              <a:lnSpc>
                <a:spcPct val="100000"/>
              </a:lnSpc>
              <a:spcBef>
                <a:spcPts val="0"/>
              </a:spcBef>
              <a:spcAft>
                <a:spcPts val="0"/>
              </a:spcAft>
              <a:buClr>
                <a:srgbClr val="FD6E39"/>
              </a:buClr>
              <a:buSzTx/>
              <a:buFont typeface="Wingdings" charset="2"/>
              <a:buChar char="§"/>
              <a:tabLst/>
              <a:defRPr/>
            </a:pPr>
            <a:r>
              <a:rPr lang="en-GB"/>
              <a:t>Bullet 14pt Tahoma Regular</a:t>
            </a:r>
          </a:p>
          <a:p>
            <a:pPr marL="239994" marR="0" lvl="0" indent="-239994" algn="l" defTabSz="609495" rtl="0" eaLnBrk="1" fontAlgn="auto" latinLnBrk="0" hangingPunct="1">
              <a:lnSpc>
                <a:spcPct val="100000"/>
              </a:lnSpc>
              <a:spcBef>
                <a:spcPts val="0"/>
              </a:spcBef>
              <a:spcAft>
                <a:spcPts val="0"/>
              </a:spcAft>
              <a:buClr>
                <a:srgbClr val="FD6E39"/>
              </a:buClr>
              <a:buSzTx/>
              <a:buFont typeface="Wingdings" charset="2"/>
              <a:buChar char="§"/>
              <a:tabLst/>
              <a:defRPr/>
            </a:pPr>
            <a:r>
              <a:rPr lang="en-GB"/>
              <a:t>Bullet 14pt Tahoma Regular</a:t>
            </a:r>
          </a:p>
          <a:p>
            <a:pPr lvl="0"/>
            <a:endParaRPr lang="en-GB"/>
          </a:p>
        </p:txBody>
      </p:sp>
    </p:spTree>
    <p:extLst>
      <p:ext uri="{BB962C8B-B14F-4D97-AF65-F5344CB8AC3E}">
        <p14:creationId xmlns:p14="http://schemas.microsoft.com/office/powerpoint/2010/main" val="542824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ront cover option: No image, white background">
    <p:spTree>
      <p:nvGrpSpPr>
        <p:cNvPr id="1" name=""/>
        <p:cNvGrpSpPr/>
        <p:nvPr/>
      </p:nvGrpSpPr>
      <p:grpSpPr>
        <a:xfrm>
          <a:off x="0" y="0"/>
          <a:ext cx="0" cy="0"/>
          <a:chOff x="0" y="0"/>
          <a:chExt cx="0" cy="0"/>
        </a:xfrm>
      </p:grpSpPr>
      <p:sp>
        <p:nvSpPr>
          <p:cNvPr id="8" name="Rectangle 7"/>
          <p:cNvSpPr/>
          <p:nvPr userDrawn="1"/>
        </p:nvSpPr>
        <p:spPr>
          <a:xfrm>
            <a:off x="0" y="2"/>
            <a:ext cx="12191019" cy="1179159"/>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10" name="Footer Placeholder 1"/>
          <p:cNvSpPr>
            <a:spLocks noGrp="1"/>
          </p:cNvSpPr>
          <p:nvPr>
            <p:ph type="ftr" sz="quarter" idx="11"/>
          </p:nvPr>
        </p:nvSpPr>
        <p:spPr>
          <a:xfrm>
            <a:off x="1170119" y="6497262"/>
            <a:ext cx="5818415" cy="123111"/>
          </a:xfrm>
        </p:spPr>
        <p:txBody>
          <a:bodyPr/>
          <a:lstStyle>
            <a:lvl1pPr>
              <a:defRPr>
                <a:solidFill>
                  <a:srgbClr val="2D3540"/>
                </a:solidFill>
              </a:defRPr>
            </a:lvl1pPr>
          </a:lstStyle>
          <a:p>
            <a:r>
              <a:rPr lang="en-US" dirty="0"/>
              <a:t>Global Turnaround Workshop May 2018</a:t>
            </a:r>
          </a:p>
        </p:txBody>
      </p:sp>
      <p:sp>
        <p:nvSpPr>
          <p:cNvPr id="11" name="Slide Number Placeholder 2"/>
          <p:cNvSpPr>
            <a:spLocks noGrp="1"/>
          </p:cNvSpPr>
          <p:nvPr>
            <p:ph type="sldNum" sz="quarter" idx="12"/>
          </p:nvPr>
        </p:nvSpPr>
        <p:spPr>
          <a:xfrm>
            <a:off x="596135" y="6497261"/>
            <a:ext cx="475796" cy="142259"/>
          </a:xfrm>
        </p:spPr>
        <p:txBody>
          <a:bodyPr/>
          <a:lstStyle/>
          <a:p>
            <a:fld id="{C372AAC2-C461-A04F-894D-1547DB6FD84E}" type="slidenum">
              <a:rPr lang="en-US" smtClean="0"/>
              <a:pPr/>
              <a:t>‹#›</a:t>
            </a:fld>
            <a:endParaRPr lang="en-US" dirty="0"/>
          </a:p>
        </p:txBody>
      </p:sp>
      <p:grpSp>
        <p:nvGrpSpPr>
          <p:cNvPr id="9" name="Group 8">
            <a:extLst>
              <a:ext uri="{FF2B5EF4-FFF2-40B4-BE49-F238E27FC236}">
                <a16:creationId xmlns:a16="http://schemas.microsoft.com/office/drawing/2014/main" id="{8B23BC17-3FC1-44E4-92EE-8F759A743252}"/>
              </a:ext>
            </a:extLst>
          </p:cNvPr>
          <p:cNvGrpSpPr/>
          <p:nvPr userDrawn="1"/>
        </p:nvGrpSpPr>
        <p:grpSpPr>
          <a:xfrm>
            <a:off x="-2242885" y="2576991"/>
            <a:ext cx="2136297" cy="1066326"/>
            <a:chOff x="8945595" y="2389761"/>
            <a:chExt cx="1602223" cy="1066326"/>
          </a:xfrm>
        </p:grpSpPr>
        <p:sp>
          <p:nvSpPr>
            <p:cNvPr id="13" name="TextBox 12">
              <a:extLst>
                <a:ext uri="{FF2B5EF4-FFF2-40B4-BE49-F238E27FC236}">
                  <a16:creationId xmlns:a16="http://schemas.microsoft.com/office/drawing/2014/main" id="{F19ECCCC-472F-4DA2-87A3-F9CA18271A29}"/>
                </a:ext>
              </a:extLst>
            </p:cNvPr>
            <p:cNvSpPr txBox="1"/>
            <p:nvPr userDrawn="1"/>
          </p:nvSpPr>
          <p:spPr>
            <a:xfrm>
              <a:off x="8945595" y="2625090"/>
              <a:ext cx="1529952" cy="830997"/>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Section Divider </a:t>
              </a:r>
              <a:r>
                <a:rPr lang="en-US" sz="1200" baseline="0" dirty="0">
                  <a:latin typeface="Franklin Gothic Book" charset="0"/>
                  <a:ea typeface="Franklin Gothic Book" charset="0"/>
                  <a:cs typeface="Franklin Gothic Book" charset="0"/>
                </a:rPr>
                <a:t>Title should be left-justified. Try to keep Section Dividers Titles to two lines. </a:t>
              </a:r>
              <a:endParaRPr lang="en-US" sz="1200" dirty="0">
                <a:latin typeface="Franklin Gothic Book" charset="0"/>
                <a:ea typeface="Franklin Gothic Book" charset="0"/>
                <a:cs typeface="Franklin Gothic Book" charset="0"/>
              </a:endParaRPr>
            </a:p>
          </p:txBody>
        </p:sp>
        <p:sp>
          <p:nvSpPr>
            <p:cNvPr id="14" name="Left Arrow 22">
              <a:extLst>
                <a:ext uri="{FF2B5EF4-FFF2-40B4-BE49-F238E27FC236}">
                  <a16:creationId xmlns:a16="http://schemas.microsoft.com/office/drawing/2014/main" id="{4D6B126F-34C9-463E-ACB4-F820B1CA5609}"/>
                </a:ext>
              </a:extLst>
            </p:cNvPr>
            <p:cNvSpPr/>
            <p:nvPr userDrawn="1"/>
          </p:nvSpPr>
          <p:spPr>
            <a:xfrm flipH="1">
              <a:off x="9019960" y="2389761"/>
              <a:ext cx="1527858" cy="224418"/>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6" name="TextBox 15">
            <a:extLst>
              <a:ext uri="{FF2B5EF4-FFF2-40B4-BE49-F238E27FC236}">
                <a16:creationId xmlns:a16="http://schemas.microsoft.com/office/drawing/2014/main" id="{8649254F-6B69-456E-B843-812746CAF6F8}"/>
              </a:ext>
            </a:extLst>
          </p:cNvPr>
          <p:cNvSpPr txBox="1"/>
          <p:nvPr userDrawn="1"/>
        </p:nvSpPr>
        <p:spPr>
          <a:xfrm>
            <a:off x="-2226141" y="1126657"/>
            <a:ext cx="1910735" cy="461665"/>
          </a:xfrm>
          <a:prstGeom prst="rect">
            <a:avLst/>
          </a:prstGeom>
          <a:noFill/>
        </p:spPr>
        <p:txBody>
          <a:bodyPr wrap="square" rtlCol="0">
            <a:spAutoFit/>
          </a:bodyPr>
          <a:lstStyle/>
          <a:p>
            <a:r>
              <a:rPr lang="en-US" sz="1200" baseline="0" dirty="0">
                <a:latin typeface="Franklin Gothic Book" charset="0"/>
                <a:ea typeface="Franklin Gothic Book" charset="0"/>
                <a:cs typeface="Franklin Gothic Book" charset="0"/>
              </a:rPr>
              <a:t>Keep left-justified. Try to keep on one line. </a:t>
            </a:r>
            <a:endParaRPr lang="en-US" sz="1200" dirty="0">
              <a:latin typeface="Franklin Gothic Book" charset="0"/>
              <a:ea typeface="Franklin Gothic Book" charset="0"/>
              <a:cs typeface="Franklin Gothic Book" charset="0"/>
            </a:endParaRPr>
          </a:p>
        </p:txBody>
      </p:sp>
      <p:sp>
        <p:nvSpPr>
          <p:cNvPr id="18" name="Left Arrow 22">
            <a:extLst>
              <a:ext uri="{FF2B5EF4-FFF2-40B4-BE49-F238E27FC236}">
                <a16:creationId xmlns:a16="http://schemas.microsoft.com/office/drawing/2014/main" id="{C503C6C3-0D14-4BBB-9604-3CECF642BE2F}"/>
              </a:ext>
            </a:extLst>
          </p:cNvPr>
          <p:cNvSpPr/>
          <p:nvPr userDrawn="1"/>
        </p:nvSpPr>
        <p:spPr>
          <a:xfrm flipH="1">
            <a:off x="-2110324" y="1684441"/>
            <a:ext cx="2037144" cy="224419"/>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Title 1"/>
          <p:cNvSpPr txBox="1">
            <a:spLocks/>
          </p:cNvSpPr>
          <p:nvPr userDrawn="1"/>
        </p:nvSpPr>
        <p:spPr>
          <a:xfrm>
            <a:off x="286272" y="2389762"/>
            <a:ext cx="10972800" cy="697563"/>
          </a:xfrm>
          <a:prstGeom prst="rect">
            <a:avLst/>
          </a:prstGeom>
        </p:spPr>
        <p:txBody>
          <a:bodyPr vert="horz" lIns="0" tIns="0" rIns="0" bIns="0" rtlCol="0" anchor="t" anchorCtr="0">
            <a:spAutoFit/>
          </a:bodyPr>
          <a:lstStyle>
            <a:lvl1pPr algn="l" defTabSz="457133" rtl="0" eaLnBrk="1" latinLnBrk="0" hangingPunct="1">
              <a:lnSpc>
                <a:spcPct val="100000"/>
              </a:lnSpc>
              <a:spcBef>
                <a:spcPct val="0"/>
              </a:spcBef>
              <a:buNone/>
              <a:defRPr sz="3400" b="1" i="0" u="none" kern="0" cap="none" spc="0" baseline="0">
                <a:solidFill>
                  <a:schemeClr val="bg1"/>
                </a:solidFill>
                <a:uFill>
                  <a:solidFill>
                    <a:srgbClr val="FD6E39"/>
                  </a:solidFill>
                </a:uFill>
                <a:latin typeface="Tahoma"/>
                <a:ea typeface="+mj-ea"/>
                <a:cs typeface="Tahoma"/>
              </a:defRPr>
            </a:lvl1pPr>
          </a:lstStyle>
          <a:p>
            <a:r>
              <a:rPr lang="en-GB" sz="4533" dirty="0">
                <a:solidFill>
                  <a:srgbClr val="212731"/>
                </a:solidFill>
              </a:rPr>
              <a:t>Section divider title</a:t>
            </a:r>
            <a:endParaRPr lang="en-US" sz="4533" dirty="0">
              <a:solidFill>
                <a:srgbClr val="212731"/>
              </a:solidFill>
            </a:endParaRPr>
          </a:p>
        </p:txBody>
      </p:sp>
      <p:sp>
        <p:nvSpPr>
          <p:cNvPr id="20" name="Text Placeholder 15"/>
          <p:cNvSpPr>
            <a:spLocks noGrp="1"/>
          </p:cNvSpPr>
          <p:nvPr>
            <p:ph type="body" idx="13" hasCustomPrompt="1"/>
          </p:nvPr>
        </p:nvSpPr>
        <p:spPr>
          <a:xfrm>
            <a:off x="326250" y="1700165"/>
            <a:ext cx="10987425" cy="308675"/>
          </a:xfrm>
          <a:prstGeom prst="rect">
            <a:avLst/>
          </a:prstGeom>
        </p:spPr>
        <p:txBody>
          <a:bodyPr wrap="square" lIns="0" rIns="0" anchor="b" anchorCtr="0">
            <a:spAutoFit/>
          </a:bodyPr>
          <a:lstStyle>
            <a:lvl1pPr marL="0" indent="0">
              <a:lnSpc>
                <a:spcPct val="100000"/>
              </a:lnSpc>
              <a:spcAft>
                <a:spcPts val="0"/>
              </a:spcAft>
              <a:buFontTx/>
              <a:buNone/>
              <a:defRPr sz="1600" u="heavy" kern="0" cap="all" spc="415" baseline="0">
                <a:solidFill>
                  <a:srgbClr val="212731"/>
                </a:solidFill>
                <a:uFill>
                  <a:solidFill>
                    <a:srgbClr val="FD6E39"/>
                  </a:solidFill>
                </a:uFill>
                <a:latin typeface="Franklin Gothic Demi Cond"/>
              </a:defRPr>
            </a:lvl1pPr>
          </a:lstStyle>
          <a:p>
            <a:r>
              <a:rPr lang="en-US" dirty="0"/>
              <a:t>12pt franklin gothic demi condensed</a:t>
            </a:r>
          </a:p>
        </p:txBody>
      </p:sp>
      <p:pic>
        <p:nvPicPr>
          <p:cNvPr id="21"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40329"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7428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ront cover or Section divider option: No image, dark grey background">
    <p:bg>
      <p:bgPr>
        <a:solidFill>
          <a:srgbClr val="2D3540"/>
        </a:solidFill>
        <a:effectLst/>
      </p:bgPr>
    </p:bg>
    <p:spTree>
      <p:nvGrpSpPr>
        <p:cNvPr id="1" name=""/>
        <p:cNvGrpSpPr/>
        <p:nvPr/>
      </p:nvGrpSpPr>
      <p:grpSpPr>
        <a:xfrm>
          <a:off x="0" y="0"/>
          <a:ext cx="0" cy="0"/>
          <a:chOff x="0" y="0"/>
          <a:chExt cx="0" cy="0"/>
        </a:xfrm>
      </p:grpSpPr>
      <p:sp>
        <p:nvSpPr>
          <p:cNvPr id="15" name="Title 1"/>
          <p:cNvSpPr>
            <a:spLocks noGrp="1"/>
          </p:cNvSpPr>
          <p:nvPr userDrawn="1">
            <p:ph type="title" hasCustomPrompt="1"/>
          </p:nvPr>
        </p:nvSpPr>
        <p:spPr>
          <a:xfrm>
            <a:off x="286272" y="2389761"/>
            <a:ext cx="10972800" cy="697627"/>
          </a:xfrm>
          <a:prstGeom prst="rect">
            <a:avLst/>
          </a:prstGeom>
        </p:spPr>
        <p:txBody>
          <a:bodyPr anchor="t" anchorCtr="0">
            <a:spAutoFit/>
          </a:bodyPr>
          <a:lstStyle>
            <a:lvl1pPr algn="l">
              <a:lnSpc>
                <a:spcPct val="100000"/>
              </a:lnSpc>
              <a:defRPr sz="4533" b="1" i="0" u="none" cap="none" spc="0" baseline="0">
                <a:solidFill>
                  <a:schemeClr val="bg1"/>
                </a:solidFill>
                <a:latin typeface="Tahoma"/>
                <a:cs typeface="Tahoma"/>
              </a:defRPr>
            </a:lvl1pPr>
          </a:lstStyle>
          <a:p>
            <a:r>
              <a:rPr lang="en-GB" dirty="0"/>
              <a:t>Section divider title</a:t>
            </a:r>
            <a:endParaRPr lang="en-US" dirty="0"/>
          </a:p>
        </p:txBody>
      </p:sp>
      <p:sp>
        <p:nvSpPr>
          <p:cNvPr id="17" name="Text Placeholder 15"/>
          <p:cNvSpPr>
            <a:spLocks noGrp="1"/>
          </p:cNvSpPr>
          <p:nvPr userDrawn="1">
            <p:ph type="body" idx="10" hasCustomPrompt="1"/>
          </p:nvPr>
        </p:nvSpPr>
        <p:spPr>
          <a:xfrm>
            <a:off x="326250" y="1700165"/>
            <a:ext cx="10987425" cy="308675"/>
          </a:xfrm>
          <a:prstGeom prst="rect">
            <a:avLst/>
          </a:prstGeom>
        </p:spPr>
        <p:txBody>
          <a:bodyPr wrap="square" lIns="0" rIns="0" anchor="b" anchorCtr="0">
            <a:spAutoFit/>
          </a:bodyPr>
          <a:lstStyle>
            <a:lvl1pPr marL="0" indent="0">
              <a:lnSpc>
                <a:spcPct val="100000"/>
              </a:lnSpc>
              <a:spcAft>
                <a:spcPts val="0"/>
              </a:spcAft>
              <a:buFontTx/>
              <a:buNone/>
              <a:defRPr sz="1600" u="heavy" kern="0" cap="all" spc="415" baseline="0">
                <a:solidFill>
                  <a:srgbClr val="FFFFFF"/>
                </a:solidFill>
                <a:uFill>
                  <a:solidFill>
                    <a:srgbClr val="FD6E39"/>
                  </a:solidFill>
                </a:uFill>
                <a:latin typeface="Franklin Gothic Demi Cond"/>
              </a:defRPr>
            </a:lvl1pPr>
          </a:lstStyle>
          <a:p>
            <a:r>
              <a:rPr lang="en-US" dirty="0"/>
              <a:t>12pt franklin gothic demi condensed</a:t>
            </a:r>
          </a:p>
        </p:txBody>
      </p:sp>
      <p:sp>
        <p:nvSpPr>
          <p:cNvPr id="10" name="Footer Placeholder 1"/>
          <p:cNvSpPr>
            <a:spLocks noGrp="1"/>
          </p:cNvSpPr>
          <p:nvPr>
            <p:ph type="ftr" sz="quarter" idx="11"/>
          </p:nvPr>
        </p:nvSpPr>
        <p:spPr>
          <a:xfrm>
            <a:off x="1170120" y="6497262"/>
            <a:ext cx="6435049" cy="123111"/>
          </a:xfrm>
        </p:spPr>
        <p:txBody>
          <a:bodyPr/>
          <a:lstStyle>
            <a:lvl1pPr>
              <a:defRPr>
                <a:solidFill>
                  <a:srgbClr val="FFFFFF"/>
                </a:solidFill>
              </a:defRPr>
            </a:lvl1pPr>
          </a:lstStyle>
          <a:p>
            <a:r>
              <a:rPr lang="en-US" dirty="0"/>
              <a:t>Global Turnaround Workshop May 2018</a:t>
            </a:r>
          </a:p>
        </p:txBody>
      </p:sp>
      <p:sp>
        <p:nvSpPr>
          <p:cNvPr id="11" name="Slide Number Placeholder 2"/>
          <p:cNvSpPr>
            <a:spLocks noGrp="1"/>
          </p:cNvSpPr>
          <p:nvPr>
            <p:ph type="sldNum" sz="quarter" idx="12"/>
          </p:nvPr>
        </p:nvSpPr>
        <p:spPr>
          <a:xfrm>
            <a:off x="596135" y="6497261"/>
            <a:ext cx="475796" cy="142259"/>
          </a:xfrm>
        </p:spPr>
        <p:txBody>
          <a:bodyPr/>
          <a:lstStyle/>
          <a:p>
            <a:fld id="{C372AAC2-C461-A04F-894D-1547DB6FD84E}" type="slidenum">
              <a:rPr lang="en-US" smtClean="0"/>
              <a:pPr/>
              <a:t>‹#›</a:t>
            </a:fld>
            <a:endParaRPr lang="en-US" dirty="0"/>
          </a:p>
        </p:txBody>
      </p:sp>
      <p:grpSp>
        <p:nvGrpSpPr>
          <p:cNvPr id="8" name="Group 7">
            <a:extLst>
              <a:ext uri="{FF2B5EF4-FFF2-40B4-BE49-F238E27FC236}">
                <a16:creationId xmlns:a16="http://schemas.microsoft.com/office/drawing/2014/main" id="{66B1E2C2-EA31-4302-A4E6-B5033707209A}"/>
              </a:ext>
            </a:extLst>
          </p:cNvPr>
          <p:cNvGrpSpPr/>
          <p:nvPr userDrawn="1"/>
        </p:nvGrpSpPr>
        <p:grpSpPr>
          <a:xfrm>
            <a:off x="-2350745" y="2576988"/>
            <a:ext cx="2136296" cy="1072668"/>
            <a:chOff x="8945596" y="2389761"/>
            <a:chExt cx="1602222" cy="1072669"/>
          </a:xfrm>
        </p:grpSpPr>
        <p:sp>
          <p:nvSpPr>
            <p:cNvPr id="9" name="TextBox 8">
              <a:extLst>
                <a:ext uri="{FF2B5EF4-FFF2-40B4-BE49-F238E27FC236}">
                  <a16:creationId xmlns:a16="http://schemas.microsoft.com/office/drawing/2014/main" id="{01EB3684-D608-4CB4-930A-A22966ADD995}"/>
                </a:ext>
              </a:extLst>
            </p:cNvPr>
            <p:cNvSpPr txBox="1"/>
            <p:nvPr userDrawn="1"/>
          </p:nvSpPr>
          <p:spPr>
            <a:xfrm>
              <a:off x="8945596" y="2631432"/>
              <a:ext cx="1535659" cy="830998"/>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Section Divider </a:t>
              </a:r>
              <a:r>
                <a:rPr lang="en-US" sz="1200" baseline="0" dirty="0">
                  <a:latin typeface="Franklin Gothic Book" charset="0"/>
                  <a:ea typeface="Franklin Gothic Book" charset="0"/>
                  <a:cs typeface="Franklin Gothic Book" charset="0"/>
                </a:rPr>
                <a:t>Title should be left-justified. Try to keep Section Dividers Titles to two lines. </a:t>
              </a:r>
              <a:endParaRPr lang="en-US" sz="1200" dirty="0">
                <a:latin typeface="Franklin Gothic Book" charset="0"/>
                <a:ea typeface="Franklin Gothic Book" charset="0"/>
                <a:cs typeface="Franklin Gothic Book" charset="0"/>
              </a:endParaRPr>
            </a:p>
          </p:txBody>
        </p:sp>
        <p:sp>
          <p:nvSpPr>
            <p:cNvPr id="12" name="Left Arrow 22">
              <a:extLst>
                <a:ext uri="{FF2B5EF4-FFF2-40B4-BE49-F238E27FC236}">
                  <a16:creationId xmlns:a16="http://schemas.microsoft.com/office/drawing/2014/main" id="{A440E839-40DF-4D8D-9B7D-A5CDABDA68F3}"/>
                </a:ext>
              </a:extLst>
            </p:cNvPr>
            <p:cNvSpPr/>
            <p:nvPr userDrawn="1"/>
          </p:nvSpPr>
          <p:spPr>
            <a:xfrm flipH="1">
              <a:off x="9019960" y="2389761"/>
              <a:ext cx="1527858" cy="224418"/>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3" name="TextBox 12">
            <a:extLst>
              <a:ext uri="{FF2B5EF4-FFF2-40B4-BE49-F238E27FC236}">
                <a16:creationId xmlns:a16="http://schemas.microsoft.com/office/drawing/2014/main" id="{097E322C-D608-42E3-99D6-C78D9D91F68D}"/>
              </a:ext>
            </a:extLst>
          </p:cNvPr>
          <p:cNvSpPr txBox="1"/>
          <p:nvPr userDrawn="1"/>
        </p:nvSpPr>
        <p:spPr>
          <a:xfrm>
            <a:off x="-2340343" y="1258343"/>
            <a:ext cx="1788576" cy="461665"/>
          </a:xfrm>
          <a:prstGeom prst="rect">
            <a:avLst/>
          </a:prstGeom>
          <a:noFill/>
        </p:spPr>
        <p:txBody>
          <a:bodyPr wrap="square" rtlCol="0">
            <a:spAutoFit/>
          </a:bodyPr>
          <a:lstStyle/>
          <a:p>
            <a:r>
              <a:rPr lang="en-US" sz="1200" baseline="0" dirty="0">
                <a:latin typeface="Franklin Gothic Book" charset="0"/>
                <a:ea typeface="Franklin Gothic Book" charset="0"/>
                <a:cs typeface="Franklin Gothic Book" charset="0"/>
              </a:rPr>
              <a:t>Keep left-justified. Try to keep on one line. </a:t>
            </a:r>
            <a:endParaRPr lang="en-US" sz="1200" dirty="0">
              <a:latin typeface="Franklin Gothic Book" charset="0"/>
              <a:ea typeface="Franklin Gothic Book" charset="0"/>
              <a:cs typeface="Franklin Gothic Book" charset="0"/>
            </a:endParaRPr>
          </a:p>
        </p:txBody>
      </p:sp>
      <p:sp>
        <p:nvSpPr>
          <p:cNvPr id="14" name="Left Arrow 22">
            <a:extLst>
              <a:ext uri="{FF2B5EF4-FFF2-40B4-BE49-F238E27FC236}">
                <a16:creationId xmlns:a16="http://schemas.microsoft.com/office/drawing/2014/main" id="{FD15F2F4-7C66-4416-9DAB-6ABDFD71DDD4}"/>
              </a:ext>
            </a:extLst>
          </p:cNvPr>
          <p:cNvSpPr/>
          <p:nvPr userDrawn="1"/>
        </p:nvSpPr>
        <p:spPr>
          <a:xfrm flipH="1">
            <a:off x="-2200728" y="1784421"/>
            <a:ext cx="1897525" cy="224419"/>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40329"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436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divider option: No image, white background option">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Global Turnaround Workshop May 2018</a:t>
            </a:r>
          </a:p>
        </p:txBody>
      </p:sp>
      <p:sp>
        <p:nvSpPr>
          <p:cNvPr id="3" name="Slide Number Placeholder 2"/>
          <p:cNvSpPr>
            <a:spLocks noGrp="1"/>
          </p:cNvSpPr>
          <p:nvPr>
            <p:ph type="sldNum" sz="quarter" idx="11"/>
          </p:nvPr>
        </p:nvSpPr>
        <p:spPr/>
        <p:txBody>
          <a:bodyPr/>
          <a:lstStyle/>
          <a:p>
            <a:fld id="{C372AAC2-C461-A04F-894D-1547DB6FD84E}" type="slidenum">
              <a:rPr lang="en-US" smtClean="0"/>
              <a:pPr/>
              <a:t>‹#›</a:t>
            </a:fld>
            <a:endParaRPr lang="en-US" dirty="0"/>
          </a:p>
        </p:txBody>
      </p:sp>
      <p:sp>
        <p:nvSpPr>
          <p:cNvPr id="9" name="Text Placeholder 4"/>
          <p:cNvSpPr>
            <a:spLocks noGrp="1"/>
          </p:cNvSpPr>
          <p:nvPr>
            <p:ph type="body" sz="quarter" idx="12" hasCustomPrompt="1"/>
          </p:nvPr>
        </p:nvSpPr>
        <p:spPr>
          <a:xfrm>
            <a:off x="465666" y="2736500"/>
            <a:ext cx="11213292" cy="780899"/>
          </a:xfrm>
          <a:prstGeom prst="rect">
            <a:avLst/>
          </a:prstGeom>
        </p:spPr>
        <p:txBody>
          <a:bodyPr vert="horz" lIns="0" rIns="0" anchor="b" anchorCtr="0">
            <a:spAutoFit/>
          </a:bodyPr>
          <a:lstStyle>
            <a:lvl1pPr marL="0" indent="0">
              <a:buFontTx/>
              <a:buNone/>
              <a:defRPr sz="4533" b="1" i="0">
                <a:solidFill>
                  <a:srgbClr val="2D3540"/>
                </a:solidFill>
                <a:latin typeface="Tahoma"/>
                <a:cs typeface="Tahoma"/>
              </a:defRPr>
            </a:lvl1pPr>
          </a:lstStyle>
          <a:p>
            <a:pPr lvl="0"/>
            <a:r>
              <a:rPr lang="en-GB" dirty="0"/>
              <a:t>Section divider title</a:t>
            </a:r>
            <a:endParaRPr lang="en-US" dirty="0"/>
          </a:p>
        </p:txBody>
      </p:sp>
      <p:grpSp>
        <p:nvGrpSpPr>
          <p:cNvPr id="6" name="Group 5">
            <a:extLst>
              <a:ext uri="{FF2B5EF4-FFF2-40B4-BE49-F238E27FC236}">
                <a16:creationId xmlns:a16="http://schemas.microsoft.com/office/drawing/2014/main" id="{C0296902-1BA3-4CCC-B2C6-1C3542A2064F}"/>
              </a:ext>
            </a:extLst>
          </p:cNvPr>
          <p:cNvGrpSpPr/>
          <p:nvPr userDrawn="1"/>
        </p:nvGrpSpPr>
        <p:grpSpPr>
          <a:xfrm>
            <a:off x="-2213408" y="2903756"/>
            <a:ext cx="2067543" cy="1072668"/>
            <a:chOff x="9097405" y="2389761"/>
            <a:chExt cx="1550657" cy="1072669"/>
          </a:xfrm>
        </p:grpSpPr>
        <p:sp>
          <p:nvSpPr>
            <p:cNvPr id="7" name="TextBox 6">
              <a:extLst>
                <a:ext uri="{FF2B5EF4-FFF2-40B4-BE49-F238E27FC236}">
                  <a16:creationId xmlns:a16="http://schemas.microsoft.com/office/drawing/2014/main" id="{5CDDAD9A-0D3D-401B-8472-03A9EBF343C5}"/>
                </a:ext>
              </a:extLst>
            </p:cNvPr>
            <p:cNvSpPr txBox="1"/>
            <p:nvPr userDrawn="1"/>
          </p:nvSpPr>
          <p:spPr>
            <a:xfrm>
              <a:off x="9097405" y="2631432"/>
              <a:ext cx="1550657" cy="830998"/>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Section Divider </a:t>
              </a:r>
              <a:r>
                <a:rPr lang="en-US" sz="1200" baseline="0" dirty="0">
                  <a:latin typeface="Franklin Gothic Book" charset="0"/>
                  <a:ea typeface="Franklin Gothic Book" charset="0"/>
                  <a:cs typeface="Franklin Gothic Book" charset="0"/>
                </a:rPr>
                <a:t>Title should be left-justified. Try to keep Section Dividers Titles to two lines. </a:t>
              </a:r>
              <a:endParaRPr lang="en-US" sz="1200" dirty="0">
                <a:latin typeface="Franklin Gothic Book" charset="0"/>
                <a:ea typeface="Franklin Gothic Book" charset="0"/>
                <a:cs typeface="Franklin Gothic Book" charset="0"/>
              </a:endParaRPr>
            </a:p>
          </p:txBody>
        </p:sp>
        <p:sp>
          <p:nvSpPr>
            <p:cNvPr id="10" name="Left Arrow 22">
              <a:extLst>
                <a:ext uri="{FF2B5EF4-FFF2-40B4-BE49-F238E27FC236}">
                  <a16:creationId xmlns:a16="http://schemas.microsoft.com/office/drawing/2014/main" id="{DF792F73-9B7B-4928-B95C-35642382ECCC}"/>
                </a:ext>
              </a:extLst>
            </p:cNvPr>
            <p:cNvSpPr/>
            <p:nvPr userDrawn="1"/>
          </p:nvSpPr>
          <p:spPr>
            <a:xfrm flipH="1">
              <a:off x="9192533" y="2389761"/>
              <a:ext cx="1355283" cy="224417"/>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1" name="Title Placeholder 4"/>
          <p:cNvSpPr>
            <a:spLocks noGrp="1"/>
          </p:cNvSpPr>
          <p:nvPr>
            <p:ph type="title"/>
          </p:nvPr>
        </p:nvSpPr>
        <p:spPr>
          <a:xfrm>
            <a:off x="581459" y="245320"/>
            <a:ext cx="8775888" cy="517704"/>
          </a:xfrm>
          <a:prstGeom prst="rect">
            <a:avLst/>
          </a:prstGeom>
        </p:spPr>
        <p:txBody>
          <a:bodyPr vert="horz" lIns="0" tIns="0" rIns="0" bIns="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217642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ront cover #3: colour">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7108A0-E1C7-4254-A0FA-150004F57BA6}"/>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a:extLst>
              <a:ext uri="{FF2B5EF4-FFF2-40B4-BE49-F238E27FC236}">
                <a16:creationId xmlns:a16="http://schemas.microsoft.com/office/drawing/2014/main" id="{1E537CC7-F07B-42FC-80D4-DF54F53C50EE}"/>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3" name="Footer Placeholder 2">
            <a:extLst>
              <a:ext uri="{FF2B5EF4-FFF2-40B4-BE49-F238E27FC236}">
                <a16:creationId xmlns:a16="http://schemas.microsoft.com/office/drawing/2014/main" id="{30C1FF7B-DB51-4230-80CA-118E81BC6D12}"/>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D3AB9901-6B52-4F52-93DD-B1EBC15F7815}"/>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25" name="Title 24">
            <a:extLst>
              <a:ext uri="{FF2B5EF4-FFF2-40B4-BE49-F238E27FC236}">
                <a16:creationId xmlns:a16="http://schemas.microsoft.com/office/drawing/2014/main" id="{610679A6-F7D2-4B7C-999F-E1E56746749B}"/>
              </a:ext>
            </a:extLst>
          </p:cNvPr>
          <p:cNvSpPr>
            <a:spLocks noGrp="1"/>
          </p:cNvSpPr>
          <p:nvPr>
            <p:ph type="title" hasCustomPrompt="1"/>
          </p:nvPr>
        </p:nvSpPr>
        <p:spPr>
          <a:xfrm>
            <a:off x="1631562" y="3151368"/>
            <a:ext cx="7416765" cy="1141728"/>
          </a:xfrm>
        </p:spPr>
        <p:txBody>
          <a:bodyPr anchor="t">
            <a:normAutofit/>
          </a:bodyPr>
          <a:lstStyle>
            <a:lvl1pPr>
              <a:defRPr sz="3200">
                <a:solidFill>
                  <a:schemeClr val="bg1"/>
                </a:solidFill>
              </a:defRPr>
            </a:lvl1pPr>
          </a:lstStyle>
          <a:p>
            <a:r>
              <a:rPr lang="en-US" dirty="0"/>
              <a:t>Click to add presentation title over 2 lines max</a:t>
            </a:r>
            <a:endParaRPr lang="en-GB" dirty="0"/>
          </a:p>
        </p:txBody>
      </p:sp>
      <p:sp>
        <p:nvSpPr>
          <p:cNvPr id="27" name="Text Placeholder 26">
            <a:extLst>
              <a:ext uri="{FF2B5EF4-FFF2-40B4-BE49-F238E27FC236}">
                <a16:creationId xmlns:a16="http://schemas.microsoft.com/office/drawing/2014/main" id="{94D3A3AF-221F-4D1E-A41C-AB64F8F48EAD}"/>
              </a:ext>
            </a:extLst>
          </p:cNvPr>
          <p:cNvSpPr>
            <a:spLocks noGrp="1"/>
          </p:cNvSpPr>
          <p:nvPr>
            <p:ph type="body" sz="quarter" idx="13" hasCustomPrompt="1"/>
          </p:nvPr>
        </p:nvSpPr>
        <p:spPr>
          <a:xfrm>
            <a:off x="1631622" y="1742430"/>
            <a:ext cx="7417128" cy="684212"/>
          </a:xfrm>
        </p:spPr>
        <p:txBody>
          <a:bodyPr anchor="b">
            <a:normAutofit/>
          </a:bodyPr>
          <a:lstStyle>
            <a:lvl1pPr marL="0" indent="0">
              <a:buNone/>
              <a:defRPr sz="1800" b="1" u="none" cap="all" spc="0" baseline="0">
                <a:solidFill>
                  <a:schemeClr val="bg1"/>
                </a:solidFill>
                <a:uFill>
                  <a:solidFill>
                    <a:schemeClr val="accent1"/>
                  </a:solidFill>
                </a:uFill>
                <a:latin typeface="+mj-lt"/>
              </a:defRPr>
            </a:lvl1pPr>
            <a:lvl2pPr>
              <a:defRPr>
                <a:solidFill>
                  <a:srgbClr val="00B050"/>
                </a:solidFill>
              </a:defRPr>
            </a:lvl2pPr>
            <a:lvl3pPr>
              <a:defRPr>
                <a:solidFill>
                  <a:srgbClr val="00B050"/>
                </a:solidFill>
              </a:defRPr>
            </a:lvl3pPr>
            <a:lvl4pPr>
              <a:defRPr>
                <a:solidFill>
                  <a:srgbClr val="00B050"/>
                </a:solidFill>
              </a:defRPr>
            </a:lvl4pPr>
            <a:lvl5pPr>
              <a:defRPr>
                <a:solidFill>
                  <a:srgbClr val="00B050"/>
                </a:solidFill>
              </a:defRPr>
            </a:lvl5pPr>
          </a:lstStyle>
          <a:p>
            <a:pPr lvl="0"/>
            <a:r>
              <a:rPr lang="en-US" dirty="0"/>
              <a:t>sector heading here on 1 line only</a:t>
            </a:r>
          </a:p>
        </p:txBody>
      </p:sp>
      <p:sp>
        <p:nvSpPr>
          <p:cNvPr id="26" name="Shape 159">
            <a:extLst>
              <a:ext uri="{FF2B5EF4-FFF2-40B4-BE49-F238E27FC236}">
                <a16:creationId xmlns:a16="http://schemas.microsoft.com/office/drawing/2014/main" id="{78142101-4CB1-4097-8123-E5C545679DB8}"/>
              </a:ext>
            </a:extLst>
          </p:cNvPr>
          <p:cNvSpPr/>
          <p:nvPr userDrawn="1"/>
        </p:nvSpPr>
        <p:spPr>
          <a:xfrm>
            <a:off x="1631621" y="2514801"/>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23" name="Group 22">
            <a:extLst>
              <a:ext uri="{FF2B5EF4-FFF2-40B4-BE49-F238E27FC236}">
                <a16:creationId xmlns:a16="http://schemas.microsoft.com/office/drawing/2014/main" id="{2CE30AF2-E63C-4F82-900C-B241D595A13A}"/>
              </a:ext>
            </a:extLst>
          </p:cNvPr>
          <p:cNvGrpSpPr>
            <a:grpSpLocks noChangeAspect="1"/>
          </p:cNvGrpSpPr>
          <p:nvPr userDrawn="1"/>
        </p:nvGrpSpPr>
        <p:grpSpPr bwMode="auto">
          <a:xfrm>
            <a:off x="9640219" y="598599"/>
            <a:ext cx="1748369" cy="467906"/>
            <a:chOff x="4782" y="200"/>
            <a:chExt cx="766" cy="205"/>
          </a:xfrm>
          <a:solidFill>
            <a:schemeClr val="accent1"/>
          </a:solidFill>
        </p:grpSpPr>
        <p:sp>
          <p:nvSpPr>
            <p:cNvPr id="24" name="Freeform 5">
              <a:extLst>
                <a:ext uri="{FF2B5EF4-FFF2-40B4-BE49-F238E27FC236}">
                  <a16:creationId xmlns:a16="http://schemas.microsoft.com/office/drawing/2014/main" id="{7C9CB849-C8AC-4739-97C1-8D223815D261}"/>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Freeform 6">
              <a:extLst>
                <a:ext uri="{FF2B5EF4-FFF2-40B4-BE49-F238E27FC236}">
                  <a16:creationId xmlns:a16="http://schemas.microsoft.com/office/drawing/2014/main" id="{D19FA381-90B5-48EF-96C6-CBBA22A47AB1}"/>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7">
              <a:extLst>
                <a:ext uri="{FF2B5EF4-FFF2-40B4-BE49-F238E27FC236}">
                  <a16:creationId xmlns:a16="http://schemas.microsoft.com/office/drawing/2014/main" id="{4EECC14D-4507-444F-8C36-0110D4EB59B0}"/>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8">
              <a:extLst>
                <a:ext uri="{FF2B5EF4-FFF2-40B4-BE49-F238E27FC236}">
                  <a16:creationId xmlns:a16="http://schemas.microsoft.com/office/drawing/2014/main" id="{372DFF4A-8F78-4051-97EB-91C295C34BCB}"/>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9">
              <a:extLst>
                <a:ext uri="{FF2B5EF4-FFF2-40B4-BE49-F238E27FC236}">
                  <a16:creationId xmlns:a16="http://schemas.microsoft.com/office/drawing/2014/main" id="{3FD9BF74-4B1A-4CD2-96DE-26926E10BD6C}"/>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10">
              <a:extLst>
                <a:ext uri="{FF2B5EF4-FFF2-40B4-BE49-F238E27FC236}">
                  <a16:creationId xmlns:a16="http://schemas.microsoft.com/office/drawing/2014/main" id="{EA6983AF-2A43-4DAE-A923-8D3F0BCAC6B1}"/>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Freeform 11">
              <a:extLst>
                <a:ext uri="{FF2B5EF4-FFF2-40B4-BE49-F238E27FC236}">
                  <a16:creationId xmlns:a16="http://schemas.microsoft.com/office/drawing/2014/main" id="{0DC7AE5E-4317-43CD-9041-113005759528}"/>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12">
              <a:extLst>
                <a:ext uri="{FF2B5EF4-FFF2-40B4-BE49-F238E27FC236}">
                  <a16:creationId xmlns:a16="http://schemas.microsoft.com/office/drawing/2014/main" id="{154FED3D-42B6-4E58-91E1-4ECCEA8FD86C}"/>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68753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layout option: 30/70 light grey and white content area with bullet point option">
    <p:spTree>
      <p:nvGrpSpPr>
        <p:cNvPr id="1" name=""/>
        <p:cNvGrpSpPr/>
        <p:nvPr/>
      </p:nvGrpSpPr>
      <p:grpSpPr>
        <a:xfrm>
          <a:off x="0" y="0"/>
          <a:ext cx="0" cy="0"/>
          <a:chOff x="0" y="0"/>
          <a:chExt cx="0" cy="0"/>
        </a:xfrm>
      </p:grpSpPr>
      <p:sp>
        <p:nvSpPr>
          <p:cNvPr id="41" name="Rectangle 40"/>
          <p:cNvSpPr/>
          <p:nvPr userDrawn="1"/>
        </p:nvSpPr>
        <p:spPr>
          <a:xfrm>
            <a:off x="4140787" y="-1"/>
            <a:ext cx="8051213"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6" name="Rectangle 5"/>
          <p:cNvSpPr/>
          <p:nvPr userDrawn="1"/>
        </p:nvSpPr>
        <p:spPr>
          <a:xfrm>
            <a:off x="982" y="-1"/>
            <a:ext cx="4139805" cy="6858001"/>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2" name="Footer Placeholder 1"/>
          <p:cNvSpPr>
            <a:spLocks noGrp="1"/>
          </p:cNvSpPr>
          <p:nvPr>
            <p:ph type="ftr" sz="quarter" idx="12"/>
          </p:nvPr>
        </p:nvSpPr>
        <p:spPr>
          <a:xfrm>
            <a:off x="1170122" y="6497260"/>
            <a:ext cx="2797063" cy="123111"/>
          </a:xfrm>
        </p:spPr>
        <p:txBody>
          <a:bodyPr/>
          <a:lstStyle/>
          <a:p>
            <a:r>
              <a:rPr lang="en-US" dirty="0"/>
              <a:t>Global Turnaround Workshop May 2018</a:t>
            </a:r>
          </a:p>
        </p:txBody>
      </p:sp>
      <p:sp>
        <p:nvSpPr>
          <p:cNvPr id="3" name="Slide Number Placeholder 2"/>
          <p:cNvSpPr>
            <a:spLocks noGrp="1"/>
          </p:cNvSpPr>
          <p:nvPr>
            <p:ph type="sldNum" sz="quarter" idx="13"/>
          </p:nvPr>
        </p:nvSpPr>
        <p:spPr/>
        <p:txBody>
          <a:bodyPr/>
          <a:lstStyle/>
          <a:p>
            <a:fld id="{C372AAC2-C461-A04F-894D-1547DB6FD84E}" type="slidenum">
              <a:rPr lang="en-US" smtClean="0"/>
              <a:pPr/>
              <a:t>‹#›</a:t>
            </a:fld>
            <a:endParaRPr lang="en-US" dirty="0"/>
          </a:p>
        </p:txBody>
      </p:sp>
      <p:sp>
        <p:nvSpPr>
          <p:cNvPr id="7" name="Text Placeholder 6"/>
          <p:cNvSpPr>
            <a:spLocks noGrp="1"/>
          </p:cNvSpPr>
          <p:nvPr>
            <p:ph type="body" sz="quarter" idx="14" hasCustomPrompt="1"/>
          </p:nvPr>
        </p:nvSpPr>
        <p:spPr>
          <a:xfrm>
            <a:off x="4836106" y="1928253"/>
            <a:ext cx="6640525" cy="492443"/>
          </a:xfrm>
          <a:prstGeom prst="rect">
            <a:avLst/>
          </a:prstGeom>
        </p:spPr>
        <p:txBody>
          <a:bodyPr vert="horz" lIns="0" tIns="0" rIns="0" bIns="0">
            <a:spAutoFit/>
          </a:bodyPr>
          <a:lstStyle>
            <a:lvl1pPr marL="0" indent="0">
              <a:spcBef>
                <a:spcPts val="0"/>
              </a:spcBef>
              <a:spcAft>
                <a:spcPts val="0"/>
              </a:spcAft>
              <a:buFontTx/>
              <a:buNone/>
              <a:defRPr sz="3200" b="1" i="0">
                <a:latin typeface="Tahoma"/>
                <a:cs typeface="Tahoma"/>
              </a:defRPr>
            </a:lvl1pPr>
            <a:lvl2pPr marL="0" indent="0">
              <a:spcAft>
                <a:spcPts val="1083"/>
              </a:spcAft>
              <a:buFontTx/>
              <a:buNone/>
              <a:defRPr sz="2133" b="1" i="0" baseline="0">
                <a:latin typeface="Tahoma Bold"/>
              </a:defRPr>
            </a:lvl2pPr>
            <a:lvl3pPr marL="257702" indent="-257702">
              <a:spcBef>
                <a:spcPts val="0"/>
              </a:spcBef>
              <a:spcAft>
                <a:spcPts val="1083"/>
              </a:spcAft>
              <a:buClr>
                <a:srgbClr val="FD6E39"/>
              </a:buClr>
              <a:buFont typeface="Arial"/>
              <a:buChar char="•"/>
              <a:defRPr sz="2133" b="0" i="0" baseline="0">
                <a:latin typeface="Tahoma"/>
                <a:cs typeface="Tahoma"/>
              </a:defRPr>
            </a:lvl3pPr>
            <a:lvl4pPr marL="308431" indent="-308431">
              <a:spcBef>
                <a:spcPts val="0"/>
              </a:spcBef>
              <a:spcAft>
                <a:spcPts val="1083"/>
              </a:spcAft>
              <a:buClr>
                <a:srgbClr val="FD6E39"/>
              </a:buClr>
              <a:buFont typeface="Wingdings" charset="2"/>
              <a:buChar char="§"/>
              <a:defRPr sz="1600" b="0" i="0">
                <a:latin typeface="Tahoma"/>
                <a:cs typeface="Tahoma"/>
              </a:defRPr>
            </a:lvl4pPr>
            <a:lvl5pPr marL="308431" indent="-308431">
              <a:spcBef>
                <a:spcPts val="0"/>
              </a:spcBef>
              <a:spcAft>
                <a:spcPts val="1083"/>
              </a:spcAft>
              <a:buClr>
                <a:srgbClr val="FD6E39"/>
              </a:buClr>
              <a:buFont typeface="Wingdings" charset="2"/>
              <a:buChar char="§"/>
              <a:defRPr sz="1600" b="0" i="0">
                <a:latin typeface="Tahoma"/>
                <a:cs typeface="Tahoma"/>
              </a:defRPr>
            </a:lvl5pPr>
          </a:lstStyle>
          <a:p>
            <a:pPr lvl="0"/>
            <a:r>
              <a:rPr lang="en-GB" dirty="0"/>
              <a:t>Title 3 24pt Tahoma bold</a:t>
            </a:r>
            <a:endParaRPr lang="en-US" dirty="0"/>
          </a:p>
        </p:txBody>
      </p:sp>
      <p:sp>
        <p:nvSpPr>
          <p:cNvPr id="14" name="TextBox 13">
            <a:extLst>
              <a:ext uri="{FF2B5EF4-FFF2-40B4-BE49-F238E27FC236}">
                <a16:creationId xmlns:a16="http://schemas.microsoft.com/office/drawing/2014/main" id="{7916B9EF-FC33-49DB-AF63-76A7C7F234B3}"/>
              </a:ext>
            </a:extLst>
          </p:cNvPr>
          <p:cNvSpPr txBox="1"/>
          <p:nvPr userDrawn="1"/>
        </p:nvSpPr>
        <p:spPr>
          <a:xfrm>
            <a:off x="12236399" y="3805851"/>
            <a:ext cx="1678293" cy="646331"/>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Delete</a:t>
            </a:r>
            <a:r>
              <a:rPr lang="en-US" sz="1200" baseline="0" dirty="0">
                <a:latin typeface="Franklin Gothic Book" charset="0"/>
                <a:ea typeface="Franklin Gothic Book" charset="0"/>
                <a:cs typeface="Franklin Gothic Book" charset="0"/>
              </a:rPr>
              <a:t> unneeded bullet points. Do not resize.</a:t>
            </a:r>
            <a:endParaRPr lang="en-US" sz="1200" dirty="0">
              <a:latin typeface="Franklin Gothic Book" charset="0"/>
              <a:ea typeface="Franklin Gothic Book" charset="0"/>
              <a:cs typeface="Franklin Gothic Book" charset="0"/>
            </a:endParaRPr>
          </a:p>
        </p:txBody>
      </p:sp>
      <p:sp>
        <p:nvSpPr>
          <p:cNvPr id="15" name="Left Arrow 33">
            <a:extLst>
              <a:ext uri="{FF2B5EF4-FFF2-40B4-BE49-F238E27FC236}">
                <a16:creationId xmlns:a16="http://schemas.microsoft.com/office/drawing/2014/main" id="{08F897E5-DA50-4BAE-9311-C4EEBA2CE097}"/>
              </a:ext>
            </a:extLst>
          </p:cNvPr>
          <p:cNvSpPr/>
          <p:nvPr userDrawn="1"/>
        </p:nvSpPr>
        <p:spPr>
          <a:xfrm>
            <a:off x="12312990" y="3576001"/>
            <a:ext cx="1493881" cy="224419"/>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Title Placeholder 4"/>
          <p:cNvSpPr>
            <a:spLocks noGrp="1"/>
          </p:cNvSpPr>
          <p:nvPr>
            <p:ph type="title"/>
          </p:nvPr>
        </p:nvSpPr>
        <p:spPr>
          <a:xfrm>
            <a:off x="581459" y="245320"/>
            <a:ext cx="3165741" cy="517704"/>
          </a:xfrm>
          <a:prstGeom prst="rect">
            <a:avLst/>
          </a:prstGeom>
        </p:spPr>
        <p:txBody>
          <a:bodyPr vert="horz" lIns="0" tIns="0" rIns="0" bIns="0" rtlCol="0" anchor="b" anchorCtr="0">
            <a:normAutofit/>
          </a:bodyPr>
          <a:lstStyle/>
          <a:p>
            <a:r>
              <a:rPr lang="en-US"/>
              <a:t>Click to edit Master title style</a:t>
            </a:r>
            <a:endParaRPr lang="en-US" dirty="0"/>
          </a:p>
        </p:txBody>
      </p:sp>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Placeholder 3"/>
          <p:cNvSpPr>
            <a:spLocks noGrp="1"/>
          </p:cNvSpPr>
          <p:nvPr>
            <p:ph type="body" sz="quarter" idx="29" hasCustomPrompt="1"/>
          </p:nvPr>
        </p:nvSpPr>
        <p:spPr>
          <a:xfrm>
            <a:off x="4836106" y="2752274"/>
            <a:ext cx="6809316" cy="379249"/>
          </a:xfrm>
        </p:spPr>
        <p:txBody>
          <a:bodyPr>
            <a:norm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2133"/>
            </a:lvl1pPr>
            <a:lvl2pPr>
              <a:defRPr sz="2133"/>
            </a:lvl2pPr>
            <a:lvl3pPr>
              <a:defRPr sz="2133"/>
            </a:lvl3pPr>
            <a:lvl4pPr>
              <a:defRPr sz="2133"/>
            </a:lvl4pPr>
            <a:lvl5pPr>
              <a:defRPr sz="2133"/>
            </a:lvl5pPr>
          </a:lstStyle>
          <a:p>
            <a:pPr lvl="0"/>
            <a:r>
              <a:rPr lang="en-GB"/>
              <a:t>Subtitle 16pt Tahoma Bold</a:t>
            </a:r>
          </a:p>
        </p:txBody>
      </p:sp>
      <p:sp>
        <p:nvSpPr>
          <p:cNvPr id="23" name="Text Placeholder 3"/>
          <p:cNvSpPr>
            <a:spLocks noGrp="1"/>
          </p:cNvSpPr>
          <p:nvPr>
            <p:ph type="body" sz="quarter" idx="30" hasCustomPrompt="1"/>
          </p:nvPr>
        </p:nvSpPr>
        <p:spPr>
          <a:xfrm>
            <a:off x="4847862" y="3304715"/>
            <a:ext cx="6809316" cy="2587372"/>
          </a:xfrm>
        </p:spPr>
        <p:txBody>
          <a:bodyPr>
            <a:normAutofit/>
          </a:bodyPr>
          <a:lstStyle>
            <a:lvl1pPr marL="239994" marR="0" indent="-239994" algn="l" defTabSz="609495" rtl="0" eaLnBrk="1" fontAlgn="auto" latinLnBrk="0" hangingPunct="1">
              <a:lnSpc>
                <a:spcPts val="1973"/>
              </a:lnSpc>
              <a:spcBef>
                <a:spcPts val="0"/>
              </a:spcBef>
              <a:spcAft>
                <a:spcPts val="0"/>
              </a:spcAft>
              <a:buClr>
                <a:srgbClr val="FD6E39"/>
              </a:buClr>
              <a:buSzTx/>
              <a:buFont typeface="Wingdings" charset="2"/>
              <a:buChar char="§"/>
              <a:tabLst/>
              <a:defRPr sz="1867" b="0" i="0" baseline="0"/>
            </a:lvl1pPr>
            <a:lvl2pPr>
              <a:defRPr sz="2133"/>
            </a:lvl2pPr>
            <a:lvl3pPr>
              <a:defRPr sz="2133"/>
            </a:lvl3pPr>
            <a:lvl4pPr>
              <a:defRPr sz="2133"/>
            </a:lvl4pPr>
            <a:lvl5pPr>
              <a:defRPr sz="2133"/>
            </a:lvl5pPr>
          </a:lstStyle>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r>
              <a:rPr lang="en-GB"/>
              <a:t>Bullet 14pt Tahoma regular</a:t>
            </a:r>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endParaRPr lang="en-GB"/>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r>
              <a:rPr lang="en-GB"/>
              <a:t>Bullet 14pt Tahoma regular</a:t>
            </a:r>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endParaRPr lang="en-GB"/>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r>
              <a:rPr lang="en-GB"/>
              <a:t>Bullet 14pt Tahoma regular</a:t>
            </a:r>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endParaRPr lang="en-GB"/>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r>
              <a:rPr lang="en-GB"/>
              <a:t>Bullet 14pt Tahoma regular</a:t>
            </a:r>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endParaRPr lang="en-GB"/>
          </a:p>
        </p:txBody>
      </p:sp>
    </p:spTree>
    <p:extLst>
      <p:ext uri="{BB962C8B-B14F-4D97-AF65-F5344CB8AC3E}">
        <p14:creationId xmlns:p14="http://schemas.microsoft.com/office/powerpoint/2010/main" val="26870715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layout option: 30/70 dark grey and white content area with bullet point option">
    <p:spTree>
      <p:nvGrpSpPr>
        <p:cNvPr id="1" name=""/>
        <p:cNvGrpSpPr/>
        <p:nvPr/>
      </p:nvGrpSpPr>
      <p:grpSpPr>
        <a:xfrm>
          <a:off x="0" y="0"/>
          <a:ext cx="0" cy="0"/>
          <a:chOff x="0" y="0"/>
          <a:chExt cx="0" cy="0"/>
        </a:xfrm>
      </p:grpSpPr>
      <p:sp>
        <p:nvSpPr>
          <p:cNvPr id="10" name="Rectangle 9"/>
          <p:cNvSpPr/>
          <p:nvPr userDrawn="1"/>
        </p:nvSpPr>
        <p:spPr>
          <a:xfrm>
            <a:off x="4140787" y="-1"/>
            <a:ext cx="8051213" cy="12965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6" name="Rectangle 5"/>
          <p:cNvSpPr/>
          <p:nvPr userDrawn="1"/>
        </p:nvSpPr>
        <p:spPr>
          <a:xfrm>
            <a:off x="982" y="-1"/>
            <a:ext cx="4139805" cy="6858001"/>
          </a:xfrm>
          <a:prstGeom prst="rect">
            <a:avLst/>
          </a:prstGeom>
          <a:solidFill>
            <a:srgbClr val="2D3540"/>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2" name="Footer Placeholder 1"/>
          <p:cNvSpPr>
            <a:spLocks noGrp="1"/>
          </p:cNvSpPr>
          <p:nvPr>
            <p:ph type="ftr" sz="quarter" idx="12"/>
          </p:nvPr>
        </p:nvSpPr>
        <p:spPr>
          <a:xfrm>
            <a:off x="1170119" y="6497261"/>
            <a:ext cx="2817268" cy="123111"/>
          </a:xfrm>
        </p:spPr>
        <p:txBody>
          <a:bodyPr/>
          <a:lstStyle>
            <a:lvl1pPr>
              <a:defRPr>
                <a:solidFill>
                  <a:srgbClr val="FFFFFF"/>
                </a:solidFill>
              </a:defRPr>
            </a:lvl1pPr>
          </a:lstStyle>
          <a:p>
            <a:r>
              <a:rPr lang="en-US" dirty="0"/>
              <a:t>Global Turnaround Workshop May 2018</a:t>
            </a:r>
          </a:p>
        </p:txBody>
      </p:sp>
      <p:sp>
        <p:nvSpPr>
          <p:cNvPr id="3" name="Slide Number Placeholder 2"/>
          <p:cNvSpPr>
            <a:spLocks noGrp="1"/>
          </p:cNvSpPr>
          <p:nvPr>
            <p:ph type="sldNum" sz="quarter" idx="13"/>
          </p:nvPr>
        </p:nvSpPr>
        <p:spPr/>
        <p:txBody>
          <a:bodyPr/>
          <a:lstStyle/>
          <a:p>
            <a:fld id="{C372AAC2-C461-A04F-894D-1547DB6FD84E}" type="slidenum">
              <a:rPr lang="en-US" smtClean="0"/>
              <a:pPr/>
              <a:t>‹#›</a:t>
            </a:fld>
            <a:endParaRPr lang="en-US" dirty="0"/>
          </a:p>
        </p:txBody>
      </p:sp>
      <p:sp>
        <p:nvSpPr>
          <p:cNvPr id="12" name="TextBox 11">
            <a:extLst>
              <a:ext uri="{FF2B5EF4-FFF2-40B4-BE49-F238E27FC236}">
                <a16:creationId xmlns:a16="http://schemas.microsoft.com/office/drawing/2014/main" id="{ADAA186C-BB0E-44F8-ADB7-4F81AAB711A0}"/>
              </a:ext>
            </a:extLst>
          </p:cNvPr>
          <p:cNvSpPr txBox="1"/>
          <p:nvPr userDrawn="1"/>
        </p:nvSpPr>
        <p:spPr>
          <a:xfrm>
            <a:off x="-1856527" y="2752106"/>
            <a:ext cx="1786764" cy="461665"/>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Delete</a:t>
            </a:r>
            <a:r>
              <a:rPr lang="en-US" sz="1200" baseline="0" dirty="0">
                <a:latin typeface="Franklin Gothic Book" charset="0"/>
                <a:ea typeface="Franklin Gothic Book" charset="0"/>
                <a:cs typeface="Franklin Gothic Book" charset="0"/>
              </a:rPr>
              <a:t> unneeded key facts. Do not resize.</a:t>
            </a:r>
            <a:endParaRPr lang="en-US" sz="1200" dirty="0">
              <a:latin typeface="Franklin Gothic Book" charset="0"/>
              <a:ea typeface="Franklin Gothic Book" charset="0"/>
              <a:cs typeface="Franklin Gothic Book" charset="0"/>
            </a:endParaRPr>
          </a:p>
        </p:txBody>
      </p:sp>
      <p:sp>
        <p:nvSpPr>
          <p:cNvPr id="13" name="Left Arrow 33">
            <a:extLst>
              <a:ext uri="{FF2B5EF4-FFF2-40B4-BE49-F238E27FC236}">
                <a16:creationId xmlns:a16="http://schemas.microsoft.com/office/drawing/2014/main" id="{0C087B5F-2779-492F-9AFE-6B912FC937E7}"/>
              </a:ext>
            </a:extLst>
          </p:cNvPr>
          <p:cNvSpPr/>
          <p:nvPr userDrawn="1"/>
        </p:nvSpPr>
        <p:spPr>
          <a:xfrm flipH="1">
            <a:off x="-1725058" y="2569673"/>
            <a:ext cx="1596503" cy="224419"/>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itle Placeholder 4"/>
          <p:cNvSpPr>
            <a:spLocks noGrp="1"/>
          </p:cNvSpPr>
          <p:nvPr>
            <p:ph type="title"/>
          </p:nvPr>
        </p:nvSpPr>
        <p:spPr>
          <a:xfrm>
            <a:off x="581459" y="245320"/>
            <a:ext cx="3145339" cy="517704"/>
          </a:xfrm>
          <a:prstGeom prst="rect">
            <a:avLst/>
          </a:prstGeom>
        </p:spPr>
        <p:txBody>
          <a:bodyPr vert="horz" lIns="0" tIns="0" rIns="0" bIns="0" rtlCol="0" anchor="b" anchorCtr="0">
            <a:normAutofit/>
          </a:bodyPr>
          <a:lstStyle>
            <a:lvl1pPr>
              <a:defRPr>
                <a:solidFill>
                  <a:schemeClr val="bg1"/>
                </a:solidFill>
              </a:defRPr>
            </a:lvl1pPr>
          </a:lstStyle>
          <a:p>
            <a:r>
              <a:rPr lang="en-US"/>
              <a:t>Click to edit Master title style</a:t>
            </a:r>
            <a:endParaRPr lang="en-US" dirty="0"/>
          </a:p>
        </p:txBody>
      </p:sp>
      <p:pic>
        <p:nvPicPr>
          <p:cNvPr id="19"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Placeholder 3"/>
          <p:cNvSpPr>
            <a:spLocks noGrp="1"/>
          </p:cNvSpPr>
          <p:nvPr>
            <p:ph type="body" sz="quarter" idx="28"/>
          </p:nvPr>
        </p:nvSpPr>
        <p:spPr>
          <a:xfrm>
            <a:off x="4559830" y="1913230"/>
            <a:ext cx="6702172" cy="349777"/>
          </a:xfrm>
        </p:spPr>
        <p:txBody>
          <a:bodyPr wrap="square">
            <a:sp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1867" b="0" baseline="0"/>
            </a:lvl1pPr>
            <a:lvl2pPr>
              <a:defRPr sz="2133"/>
            </a:lvl2pPr>
            <a:lvl3pPr>
              <a:defRPr sz="2133"/>
            </a:lvl3pPr>
            <a:lvl4pPr>
              <a:defRPr sz="2133"/>
            </a:lvl4pPr>
            <a:lvl5pPr>
              <a:defRPr sz="2133"/>
            </a:lvl5pPr>
          </a:lstStyle>
          <a:p>
            <a:pPr marL="0" marR="0" lvl="0" indent="0" algn="l" defTabSz="609495" rtl="0" eaLnBrk="1" fontAlgn="auto" latinLnBrk="0" hangingPunct="1">
              <a:lnSpc>
                <a:spcPct val="100000"/>
              </a:lnSpc>
              <a:spcBef>
                <a:spcPct val="20000"/>
              </a:spcBef>
              <a:spcAft>
                <a:spcPts val="0"/>
              </a:spcAft>
              <a:buClr>
                <a:srgbClr val="FD6E39"/>
              </a:buClr>
              <a:buSzTx/>
              <a:buFont typeface="Wingdings" charset="2"/>
              <a:buNone/>
              <a:tabLst/>
              <a:defRPr/>
            </a:pPr>
            <a:r>
              <a:rPr lang="en-US"/>
              <a:t>Click to edit Master text styles</a:t>
            </a:r>
          </a:p>
        </p:txBody>
      </p:sp>
      <p:sp>
        <p:nvSpPr>
          <p:cNvPr id="21" name="Text Placeholder 3"/>
          <p:cNvSpPr>
            <a:spLocks noGrp="1"/>
          </p:cNvSpPr>
          <p:nvPr>
            <p:ph type="body" sz="quarter" idx="29"/>
          </p:nvPr>
        </p:nvSpPr>
        <p:spPr>
          <a:xfrm>
            <a:off x="4559829" y="1508787"/>
            <a:ext cx="6525352" cy="349777"/>
          </a:xfrm>
        </p:spPr>
        <p:txBody>
          <a:bodyPr wrap="square">
            <a:sp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1867" b="1" baseline="0"/>
            </a:lvl1pPr>
            <a:lvl2pPr>
              <a:defRPr sz="2133"/>
            </a:lvl2pPr>
            <a:lvl3pPr>
              <a:defRPr sz="2133"/>
            </a:lvl3pPr>
            <a:lvl4pPr>
              <a:defRPr sz="2133"/>
            </a:lvl4pPr>
            <a:lvl5pPr>
              <a:defRPr sz="2133"/>
            </a:lvl5pPr>
          </a:lstStyle>
          <a:p>
            <a:pPr lvl="0"/>
            <a:r>
              <a:rPr lang="en-US"/>
              <a:t>Click to edit Master text styles</a:t>
            </a:r>
          </a:p>
        </p:txBody>
      </p:sp>
      <p:sp>
        <p:nvSpPr>
          <p:cNvPr id="22" name="Text Placeholder 15"/>
          <p:cNvSpPr>
            <a:spLocks noGrp="1"/>
          </p:cNvSpPr>
          <p:nvPr>
            <p:ph type="body" sz="quarter" idx="18"/>
          </p:nvPr>
        </p:nvSpPr>
        <p:spPr>
          <a:xfrm>
            <a:off x="596131" y="1535552"/>
            <a:ext cx="3071355" cy="697755"/>
          </a:xfrm>
        </p:spPr>
        <p:txBody>
          <a:bodyPr lIns="0" tIns="0" rIns="0" bIns="0">
            <a:spAutoFit/>
          </a:bodyPr>
          <a:lstStyle>
            <a:lvl1pPr marL="0" indent="0">
              <a:buFontTx/>
              <a:buNone/>
              <a:defRPr sz="2267">
                <a:solidFill>
                  <a:srgbClr val="FD6E39"/>
                </a:solidFill>
              </a:defRPr>
            </a:lvl1pPr>
            <a:lvl2pPr marL="0" indent="0">
              <a:buFontTx/>
              <a:buNone/>
              <a:defRPr sz="1467" b="0">
                <a:solidFill>
                  <a:schemeClr val="bg1"/>
                </a:solidFill>
              </a:defRPr>
            </a:lvl2pPr>
            <a:lvl3pPr>
              <a:defRPr sz="2533">
                <a:solidFill>
                  <a:schemeClr val="bg1"/>
                </a:solidFill>
              </a:defRPr>
            </a:lvl3pPr>
            <a:lvl4pPr>
              <a:defRPr sz="2533">
                <a:solidFill>
                  <a:schemeClr val="bg1"/>
                </a:solidFill>
              </a:defRPr>
            </a:lvl4pPr>
            <a:lvl5pPr>
              <a:defRPr sz="2533">
                <a:solidFill>
                  <a:schemeClr val="bg1"/>
                </a:solidFill>
              </a:defRPr>
            </a:lvl5pPr>
          </a:lstStyle>
          <a:p>
            <a:pPr lvl="0"/>
            <a:r>
              <a:rPr lang="en-US"/>
              <a:t>Click to edit Master text styles</a:t>
            </a:r>
          </a:p>
        </p:txBody>
      </p:sp>
      <p:sp>
        <p:nvSpPr>
          <p:cNvPr id="23" name="Text Placeholder 3"/>
          <p:cNvSpPr>
            <a:spLocks noGrp="1"/>
          </p:cNvSpPr>
          <p:nvPr>
            <p:ph type="body" sz="quarter" idx="14"/>
          </p:nvPr>
        </p:nvSpPr>
        <p:spPr>
          <a:xfrm>
            <a:off x="585401" y="1971454"/>
            <a:ext cx="2823844" cy="522108"/>
          </a:xfrm>
        </p:spPr>
        <p:txBody>
          <a:bodyPr>
            <a:norm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1200" b="0" baseline="0">
                <a:solidFill>
                  <a:srgbClr val="FFFFFF"/>
                </a:solidFill>
              </a:defRPr>
            </a:lvl1pPr>
            <a:lvl2pPr>
              <a:defRPr sz="2133"/>
            </a:lvl2pPr>
            <a:lvl3pPr>
              <a:defRPr sz="2133"/>
            </a:lvl3pPr>
            <a:lvl4pPr>
              <a:defRPr sz="2133"/>
            </a:lvl4pPr>
            <a:lvl5pPr>
              <a:defRPr sz="2133"/>
            </a:lvl5pPr>
          </a:lstStyle>
          <a:p>
            <a:pPr lvl="0"/>
            <a:r>
              <a:rPr lang="en-US"/>
              <a:t>Click to edit Master text styles</a:t>
            </a:r>
          </a:p>
        </p:txBody>
      </p:sp>
      <p:sp>
        <p:nvSpPr>
          <p:cNvPr id="24" name="Text Placeholder 15"/>
          <p:cNvSpPr>
            <a:spLocks noGrp="1"/>
          </p:cNvSpPr>
          <p:nvPr>
            <p:ph type="body" sz="quarter" idx="30"/>
          </p:nvPr>
        </p:nvSpPr>
        <p:spPr>
          <a:xfrm>
            <a:off x="596131" y="2706948"/>
            <a:ext cx="3071355" cy="697755"/>
          </a:xfrm>
        </p:spPr>
        <p:txBody>
          <a:bodyPr lIns="0" tIns="0" rIns="0" bIns="0">
            <a:spAutoFit/>
          </a:bodyPr>
          <a:lstStyle>
            <a:lvl1pPr marL="0" indent="0">
              <a:buFontTx/>
              <a:buNone/>
              <a:defRPr sz="2267">
                <a:solidFill>
                  <a:srgbClr val="FD6E39"/>
                </a:solidFill>
              </a:defRPr>
            </a:lvl1pPr>
            <a:lvl2pPr marL="0" indent="0">
              <a:buFontTx/>
              <a:buNone/>
              <a:defRPr sz="1467" b="0">
                <a:solidFill>
                  <a:schemeClr val="bg1"/>
                </a:solidFill>
              </a:defRPr>
            </a:lvl2pPr>
            <a:lvl3pPr>
              <a:defRPr sz="2533">
                <a:solidFill>
                  <a:schemeClr val="bg1"/>
                </a:solidFill>
              </a:defRPr>
            </a:lvl3pPr>
            <a:lvl4pPr>
              <a:defRPr sz="2533">
                <a:solidFill>
                  <a:schemeClr val="bg1"/>
                </a:solidFill>
              </a:defRPr>
            </a:lvl4pPr>
            <a:lvl5pPr>
              <a:defRPr sz="2533">
                <a:solidFill>
                  <a:schemeClr val="bg1"/>
                </a:solidFill>
              </a:defRPr>
            </a:lvl5pPr>
          </a:lstStyle>
          <a:p>
            <a:pPr lvl="0"/>
            <a:r>
              <a:rPr lang="en-US"/>
              <a:t>Click to edit Master text styles</a:t>
            </a:r>
          </a:p>
        </p:txBody>
      </p:sp>
      <p:sp>
        <p:nvSpPr>
          <p:cNvPr id="25" name="Text Placeholder 3"/>
          <p:cNvSpPr>
            <a:spLocks noGrp="1"/>
          </p:cNvSpPr>
          <p:nvPr>
            <p:ph type="body" sz="quarter" idx="31"/>
          </p:nvPr>
        </p:nvSpPr>
        <p:spPr>
          <a:xfrm>
            <a:off x="585401" y="3142850"/>
            <a:ext cx="2823844" cy="522108"/>
          </a:xfrm>
        </p:spPr>
        <p:txBody>
          <a:bodyPr>
            <a:norm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1200" b="0" baseline="0">
                <a:solidFill>
                  <a:srgbClr val="FFFFFF"/>
                </a:solidFill>
              </a:defRPr>
            </a:lvl1pPr>
            <a:lvl2pPr>
              <a:defRPr sz="2133"/>
            </a:lvl2pPr>
            <a:lvl3pPr>
              <a:defRPr sz="2133"/>
            </a:lvl3pPr>
            <a:lvl4pPr>
              <a:defRPr sz="2133"/>
            </a:lvl4pPr>
            <a:lvl5pPr>
              <a:defRPr sz="2133"/>
            </a:lvl5pPr>
          </a:lstStyle>
          <a:p>
            <a:pPr lvl="0"/>
            <a:r>
              <a:rPr lang="en-US"/>
              <a:t>Click to edit Master text styles</a:t>
            </a:r>
          </a:p>
        </p:txBody>
      </p:sp>
      <p:sp>
        <p:nvSpPr>
          <p:cNvPr id="26" name="Text Placeholder 15"/>
          <p:cNvSpPr>
            <a:spLocks noGrp="1"/>
          </p:cNvSpPr>
          <p:nvPr>
            <p:ph type="body" sz="quarter" idx="32"/>
          </p:nvPr>
        </p:nvSpPr>
        <p:spPr>
          <a:xfrm>
            <a:off x="596131" y="3880994"/>
            <a:ext cx="3071355" cy="697755"/>
          </a:xfrm>
        </p:spPr>
        <p:txBody>
          <a:bodyPr lIns="0" tIns="0" rIns="0" bIns="0">
            <a:spAutoFit/>
          </a:bodyPr>
          <a:lstStyle>
            <a:lvl1pPr marL="0" indent="0">
              <a:buFontTx/>
              <a:buNone/>
              <a:defRPr sz="2267">
                <a:solidFill>
                  <a:srgbClr val="FD6E39"/>
                </a:solidFill>
              </a:defRPr>
            </a:lvl1pPr>
            <a:lvl2pPr marL="0" indent="0">
              <a:buFontTx/>
              <a:buNone/>
              <a:defRPr sz="1467" b="0">
                <a:solidFill>
                  <a:schemeClr val="bg1"/>
                </a:solidFill>
              </a:defRPr>
            </a:lvl2pPr>
            <a:lvl3pPr>
              <a:defRPr sz="2533">
                <a:solidFill>
                  <a:schemeClr val="bg1"/>
                </a:solidFill>
              </a:defRPr>
            </a:lvl3pPr>
            <a:lvl4pPr>
              <a:defRPr sz="2533">
                <a:solidFill>
                  <a:schemeClr val="bg1"/>
                </a:solidFill>
              </a:defRPr>
            </a:lvl4pPr>
            <a:lvl5pPr>
              <a:defRPr sz="2533">
                <a:solidFill>
                  <a:schemeClr val="bg1"/>
                </a:solidFill>
              </a:defRPr>
            </a:lvl5pPr>
          </a:lstStyle>
          <a:p>
            <a:pPr lvl="0"/>
            <a:r>
              <a:rPr lang="en-US"/>
              <a:t>Click to edit Master text styles</a:t>
            </a:r>
          </a:p>
        </p:txBody>
      </p:sp>
      <p:sp>
        <p:nvSpPr>
          <p:cNvPr id="27" name="Text Placeholder 3"/>
          <p:cNvSpPr>
            <a:spLocks noGrp="1"/>
          </p:cNvSpPr>
          <p:nvPr>
            <p:ph type="body" sz="quarter" idx="33"/>
          </p:nvPr>
        </p:nvSpPr>
        <p:spPr>
          <a:xfrm>
            <a:off x="585401" y="4316895"/>
            <a:ext cx="2823844" cy="522108"/>
          </a:xfrm>
        </p:spPr>
        <p:txBody>
          <a:bodyPr>
            <a:norm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1200" b="0" baseline="0">
                <a:solidFill>
                  <a:srgbClr val="FFFFFF"/>
                </a:solidFill>
              </a:defRPr>
            </a:lvl1pPr>
            <a:lvl2pPr>
              <a:defRPr sz="2133"/>
            </a:lvl2pPr>
            <a:lvl3pPr>
              <a:defRPr sz="2133"/>
            </a:lvl3pPr>
            <a:lvl4pPr>
              <a:defRPr sz="2133"/>
            </a:lvl4pPr>
            <a:lvl5pPr>
              <a:defRPr sz="2133"/>
            </a:lvl5pPr>
          </a:lstStyle>
          <a:p>
            <a:pPr lvl="0"/>
            <a:r>
              <a:rPr lang="en-US"/>
              <a:t>Click to edit Master text styles</a:t>
            </a:r>
          </a:p>
        </p:txBody>
      </p:sp>
      <p:sp>
        <p:nvSpPr>
          <p:cNvPr id="28" name="Text Placeholder 15"/>
          <p:cNvSpPr>
            <a:spLocks noGrp="1"/>
          </p:cNvSpPr>
          <p:nvPr>
            <p:ph type="body" sz="quarter" idx="34"/>
          </p:nvPr>
        </p:nvSpPr>
        <p:spPr>
          <a:xfrm>
            <a:off x="596131" y="5055038"/>
            <a:ext cx="3071355" cy="697755"/>
          </a:xfrm>
        </p:spPr>
        <p:txBody>
          <a:bodyPr lIns="0" tIns="0" rIns="0" bIns="0">
            <a:spAutoFit/>
          </a:bodyPr>
          <a:lstStyle>
            <a:lvl1pPr marL="0" indent="0">
              <a:buFontTx/>
              <a:buNone/>
              <a:defRPr sz="2267">
                <a:solidFill>
                  <a:srgbClr val="FD6E39"/>
                </a:solidFill>
              </a:defRPr>
            </a:lvl1pPr>
            <a:lvl2pPr marL="0" indent="0">
              <a:buFontTx/>
              <a:buNone/>
              <a:defRPr sz="1467" b="0">
                <a:solidFill>
                  <a:schemeClr val="bg1"/>
                </a:solidFill>
              </a:defRPr>
            </a:lvl2pPr>
            <a:lvl3pPr>
              <a:defRPr sz="2533">
                <a:solidFill>
                  <a:schemeClr val="bg1"/>
                </a:solidFill>
              </a:defRPr>
            </a:lvl3pPr>
            <a:lvl4pPr>
              <a:defRPr sz="2533">
                <a:solidFill>
                  <a:schemeClr val="bg1"/>
                </a:solidFill>
              </a:defRPr>
            </a:lvl4pPr>
            <a:lvl5pPr>
              <a:defRPr sz="2533">
                <a:solidFill>
                  <a:schemeClr val="bg1"/>
                </a:solidFill>
              </a:defRPr>
            </a:lvl5pPr>
          </a:lstStyle>
          <a:p>
            <a:pPr lvl="0"/>
            <a:r>
              <a:rPr lang="en-US"/>
              <a:t>Click to edit Master text styles</a:t>
            </a:r>
          </a:p>
        </p:txBody>
      </p:sp>
      <p:sp>
        <p:nvSpPr>
          <p:cNvPr id="29" name="Text Placeholder 3"/>
          <p:cNvSpPr>
            <a:spLocks noGrp="1"/>
          </p:cNvSpPr>
          <p:nvPr>
            <p:ph type="body" sz="quarter" idx="35"/>
          </p:nvPr>
        </p:nvSpPr>
        <p:spPr>
          <a:xfrm>
            <a:off x="585401" y="5490939"/>
            <a:ext cx="2823844" cy="522108"/>
          </a:xfrm>
        </p:spPr>
        <p:txBody>
          <a:bodyPr>
            <a:norm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1200" b="0" baseline="0">
                <a:solidFill>
                  <a:srgbClr val="FFFFFF"/>
                </a:solidFill>
              </a:defRPr>
            </a:lvl1pPr>
            <a:lvl2pPr>
              <a:defRPr sz="2133"/>
            </a:lvl2pPr>
            <a:lvl3pPr>
              <a:defRPr sz="2133"/>
            </a:lvl3pPr>
            <a:lvl4pPr>
              <a:defRPr sz="2133"/>
            </a:lvl4pPr>
            <a:lvl5pPr>
              <a:defRPr sz="2133"/>
            </a:lvl5pPr>
          </a:lstStyle>
          <a:p>
            <a:pPr lvl="0"/>
            <a:r>
              <a:rPr lang="en-US"/>
              <a:t>Click to edit Master text styles</a:t>
            </a:r>
          </a:p>
        </p:txBody>
      </p:sp>
      <p:sp>
        <p:nvSpPr>
          <p:cNvPr id="30" name="TextBox 29">
            <a:extLst>
              <a:ext uri="{FF2B5EF4-FFF2-40B4-BE49-F238E27FC236}">
                <a16:creationId xmlns:a16="http://schemas.microsoft.com/office/drawing/2014/main" id="{ADAA186C-BB0E-44F8-ADB7-4F81AAB711A0}"/>
              </a:ext>
            </a:extLst>
          </p:cNvPr>
          <p:cNvSpPr txBox="1"/>
          <p:nvPr userDrawn="1"/>
        </p:nvSpPr>
        <p:spPr>
          <a:xfrm>
            <a:off x="-1856527" y="1479011"/>
            <a:ext cx="1786764" cy="1015663"/>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Please pull out the numerical value of your key fact in the Aggreko pale blue colour</a:t>
            </a:r>
          </a:p>
          <a:p>
            <a:r>
              <a:rPr lang="en-US" sz="1200" dirty="0">
                <a:latin typeface="Franklin Gothic Book" charset="0"/>
                <a:ea typeface="Franklin Gothic Book" charset="0"/>
                <a:cs typeface="Franklin Gothic Book" charset="0"/>
              </a:rPr>
              <a:t>(R:195 G:204 B:224)</a:t>
            </a:r>
          </a:p>
        </p:txBody>
      </p:sp>
    </p:spTree>
    <p:extLst>
      <p:ext uri="{BB962C8B-B14F-4D97-AF65-F5344CB8AC3E}">
        <p14:creationId xmlns:p14="http://schemas.microsoft.com/office/powerpoint/2010/main" val="2934504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372AAC2-C461-A04F-894D-1547DB6FD84E}"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Global Turnaround Workshop May 2018</a:t>
            </a:r>
          </a:p>
        </p:txBody>
      </p:sp>
      <p:sp>
        <p:nvSpPr>
          <p:cNvPr id="5" name="TextBox 4">
            <a:extLst>
              <a:ext uri="{FF2B5EF4-FFF2-40B4-BE49-F238E27FC236}">
                <a16:creationId xmlns:a16="http://schemas.microsoft.com/office/drawing/2014/main" id="{DFD87ABB-CBA6-4CF6-A6C4-7A9716956955}"/>
              </a:ext>
            </a:extLst>
          </p:cNvPr>
          <p:cNvSpPr txBox="1"/>
          <p:nvPr userDrawn="1"/>
        </p:nvSpPr>
        <p:spPr>
          <a:xfrm>
            <a:off x="12348094" y="2894746"/>
            <a:ext cx="1801255" cy="461665"/>
          </a:xfrm>
          <a:prstGeom prst="rect">
            <a:avLst/>
          </a:prstGeom>
          <a:noFill/>
        </p:spPr>
        <p:txBody>
          <a:bodyPr wrap="square" rtlCol="0">
            <a:spAutoFit/>
          </a:bodyPr>
          <a:lstStyle/>
          <a:p>
            <a:r>
              <a:rPr lang="en-US" sz="1200" baseline="0" dirty="0">
                <a:latin typeface="Franklin Gothic Book" charset="0"/>
                <a:ea typeface="Franklin Gothic Book" charset="0"/>
                <a:cs typeface="Franklin Gothic Book" charset="0"/>
              </a:rPr>
              <a:t>Double-click on either of the text fields to edit.</a:t>
            </a:r>
            <a:endParaRPr lang="en-US" sz="1200" dirty="0">
              <a:latin typeface="Franklin Gothic Book" charset="0"/>
              <a:ea typeface="Franklin Gothic Book" charset="0"/>
              <a:cs typeface="Franklin Gothic Book" charset="0"/>
            </a:endParaRPr>
          </a:p>
        </p:txBody>
      </p:sp>
      <p:sp>
        <p:nvSpPr>
          <p:cNvPr id="6" name="Left Arrow 22">
            <a:extLst>
              <a:ext uri="{FF2B5EF4-FFF2-40B4-BE49-F238E27FC236}">
                <a16:creationId xmlns:a16="http://schemas.microsoft.com/office/drawing/2014/main" id="{A5CE9420-D330-41D7-AD56-BB6E26EB4B0A}"/>
              </a:ext>
            </a:extLst>
          </p:cNvPr>
          <p:cNvSpPr/>
          <p:nvPr userDrawn="1"/>
        </p:nvSpPr>
        <p:spPr>
          <a:xfrm>
            <a:off x="12455993" y="3598463"/>
            <a:ext cx="1782145" cy="224419"/>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Left Arrow 22">
            <a:extLst>
              <a:ext uri="{FF2B5EF4-FFF2-40B4-BE49-F238E27FC236}">
                <a16:creationId xmlns:a16="http://schemas.microsoft.com/office/drawing/2014/main" id="{A5CE9420-D330-41D7-AD56-BB6E26EB4B0A}"/>
              </a:ext>
            </a:extLst>
          </p:cNvPr>
          <p:cNvSpPr/>
          <p:nvPr userDrawn="1"/>
        </p:nvSpPr>
        <p:spPr>
          <a:xfrm>
            <a:off x="12455993" y="2449255"/>
            <a:ext cx="1782145" cy="224419"/>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itle Placeholder 4"/>
          <p:cNvSpPr>
            <a:spLocks noGrp="1"/>
          </p:cNvSpPr>
          <p:nvPr>
            <p:ph type="title"/>
          </p:nvPr>
        </p:nvSpPr>
        <p:spPr>
          <a:xfrm>
            <a:off x="581459" y="245320"/>
            <a:ext cx="8775888" cy="517704"/>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13" name="Text Placeholder 3"/>
          <p:cNvSpPr>
            <a:spLocks noGrp="1"/>
          </p:cNvSpPr>
          <p:nvPr>
            <p:ph type="body" sz="quarter" idx="28"/>
          </p:nvPr>
        </p:nvSpPr>
        <p:spPr>
          <a:xfrm>
            <a:off x="602988" y="3387188"/>
            <a:ext cx="7857115" cy="349777"/>
          </a:xfrm>
        </p:spPr>
        <p:txBody>
          <a:bodyPr wrap="square">
            <a:sp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1867" b="0" baseline="0"/>
            </a:lvl1pPr>
            <a:lvl2pPr>
              <a:defRPr sz="2133"/>
            </a:lvl2pPr>
            <a:lvl3pPr>
              <a:defRPr sz="2133"/>
            </a:lvl3pPr>
            <a:lvl4pPr>
              <a:defRPr sz="2133"/>
            </a:lvl4pPr>
            <a:lvl5pPr>
              <a:defRPr sz="2133"/>
            </a:lvl5pPr>
          </a:lstStyle>
          <a:p>
            <a:pPr lvl="0"/>
            <a:r>
              <a:rPr lang="en-US"/>
              <a:t>Click to edit Master text styles</a:t>
            </a:r>
          </a:p>
        </p:txBody>
      </p:sp>
      <p:sp>
        <p:nvSpPr>
          <p:cNvPr id="14" name="Text Placeholder 3"/>
          <p:cNvSpPr>
            <a:spLocks noGrp="1"/>
          </p:cNvSpPr>
          <p:nvPr>
            <p:ph type="body" sz="quarter" idx="29"/>
          </p:nvPr>
        </p:nvSpPr>
        <p:spPr>
          <a:xfrm>
            <a:off x="602988" y="1486452"/>
            <a:ext cx="8112035" cy="575715"/>
          </a:xfrm>
        </p:spPr>
        <p:txBody>
          <a:bodyPr wrap="square">
            <a:sp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3200" b="1" baseline="0"/>
            </a:lvl1pPr>
            <a:lvl2pPr>
              <a:defRPr sz="2133"/>
            </a:lvl2pPr>
            <a:lvl3pPr>
              <a:defRPr sz="2133"/>
            </a:lvl3pPr>
            <a:lvl4pPr>
              <a:defRPr sz="2133"/>
            </a:lvl4pPr>
            <a:lvl5pPr>
              <a:defRPr sz="2133"/>
            </a:lvl5pPr>
          </a:lstStyle>
          <a:p>
            <a:pPr lvl="0"/>
            <a:r>
              <a:rPr lang="en-US"/>
              <a:t>Click to edit Master text styles</a:t>
            </a:r>
          </a:p>
        </p:txBody>
      </p:sp>
      <p:sp>
        <p:nvSpPr>
          <p:cNvPr id="15" name="TextBox 14">
            <a:extLst>
              <a:ext uri="{FF2B5EF4-FFF2-40B4-BE49-F238E27FC236}">
                <a16:creationId xmlns:a16="http://schemas.microsoft.com/office/drawing/2014/main" id="{DFD87ABB-CBA6-4CF6-A6C4-7A9716956955}"/>
              </a:ext>
            </a:extLst>
          </p:cNvPr>
          <p:cNvSpPr txBox="1"/>
          <p:nvPr userDrawn="1"/>
        </p:nvSpPr>
        <p:spPr>
          <a:xfrm>
            <a:off x="12348094" y="1731990"/>
            <a:ext cx="2417773" cy="646331"/>
          </a:xfrm>
          <a:prstGeom prst="rect">
            <a:avLst/>
          </a:prstGeom>
          <a:noFill/>
        </p:spPr>
        <p:txBody>
          <a:bodyPr wrap="square" rtlCol="0">
            <a:spAutoFit/>
          </a:bodyPr>
          <a:lstStyle/>
          <a:p>
            <a:r>
              <a:rPr lang="en-US" sz="1200" baseline="0" dirty="0">
                <a:latin typeface="Franklin Gothic Book" charset="0"/>
                <a:ea typeface="Franklin Gothic Book" charset="0"/>
                <a:cs typeface="Franklin Gothic Book" charset="0"/>
              </a:rPr>
              <a:t>Pull out sections of this paragraph in Aggreko Orange to highlight specific information.</a:t>
            </a:r>
            <a:endParaRPr lang="en-US" sz="1200" dirty="0">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2552966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372AAC2-C461-A04F-894D-1547DB6FD84E}"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Global Turnaround Workshop May 2018</a:t>
            </a:r>
          </a:p>
        </p:txBody>
      </p:sp>
      <p:sp>
        <p:nvSpPr>
          <p:cNvPr id="5" name="TextBox 4">
            <a:extLst>
              <a:ext uri="{FF2B5EF4-FFF2-40B4-BE49-F238E27FC236}">
                <a16:creationId xmlns:a16="http://schemas.microsoft.com/office/drawing/2014/main" id="{DFD87ABB-CBA6-4CF6-A6C4-7A9716956955}"/>
              </a:ext>
            </a:extLst>
          </p:cNvPr>
          <p:cNvSpPr txBox="1"/>
          <p:nvPr userDrawn="1"/>
        </p:nvSpPr>
        <p:spPr>
          <a:xfrm>
            <a:off x="12348095" y="3236749"/>
            <a:ext cx="2037144" cy="461665"/>
          </a:xfrm>
          <a:prstGeom prst="rect">
            <a:avLst/>
          </a:prstGeom>
          <a:noFill/>
        </p:spPr>
        <p:txBody>
          <a:bodyPr wrap="square" rtlCol="0">
            <a:spAutoFit/>
          </a:bodyPr>
          <a:lstStyle/>
          <a:p>
            <a:r>
              <a:rPr lang="en-US" sz="1200" baseline="0" dirty="0">
                <a:latin typeface="Franklin Gothic Book" charset="0"/>
                <a:ea typeface="Franklin Gothic Book" charset="0"/>
                <a:cs typeface="Franklin Gothic Book" charset="0"/>
              </a:rPr>
              <a:t>Click on the chart icon to add and edit a chart</a:t>
            </a:r>
            <a:endParaRPr lang="en-US" sz="1200" dirty="0">
              <a:latin typeface="Franklin Gothic Book" charset="0"/>
              <a:ea typeface="Franklin Gothic Book" charset="0"/>
              <a:cs typeface="Franklin Gothic Book" charset="0"/>
            </a:endParaRPr>
          </a:p>
        </p:txBody>
      </p:sp>
      <p:sp>
        <p:nvSpPr>
          <p:cNvPr id="6" name="Left Arrow 22">
            <a:extLst>
              <a:ext uri="{FF2B5EF4-FFF2-40B4-BE49-F238E27FC236}">
                <a16:creationId xmlns:a16="http://schemas.microsoft.com/office/drawing/2014/main" id="{A5CE9420-D330-41D7-AD56-BB6E26EB4B0A}"/>
              </a:ext>
            </a:extLst>
          </p:cNvPr>
          <p:cNvSpPr/>
          <p:nvPr userDrawn="1"/>
        </p:nvSpPr>
        <p:spPr>
          <a:xfrm>
            <a:off x="12348093" y="3812293"/>
            <a:ext cx="2037144" cy="224419"/>
          </a:xfrm>
          <a:prstGeom prst="leftArrow">
            <a:avLst>
              <a:gd name="adj1" fmla="val 50000"/>
              <a:gd name="adj2" fmla="val 92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Placeholder 4"/>
          <p:cNvSpPr>
            <a:spLocks noGrp="1"/>
          </p:cNvSpPr>
          <p:nvPr>
            <p:ph type="title"/>
          </p:nvPr>
        </p:nvSpPr>
        <p:spPr>
          <a:xfrm>
            <a:off x="581459" y="245320"/>
            <a:ext cx="8775888" cy="517704"/>
          </a:xfrm>
          <a:prstGeom prst="rect">
            <a:avLst/>
          </a:prstGeom>
        </p:spPr>
        <p:txBody>
          <a:bodyPr vert="horz" lIns="0" tIns="0" rIns="0" bIns="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2584076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0377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ookend slide: Back cover/end ">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5" name="TextBox 4">
            <a:extLst>
              <a:ext uri="{FF2B5EF4-FFF2-40B4-BE49-F238E27FC236}">
                <a16:creationId xmlns:a16="http://schemas.microsoft.com/office/drawing/2014/main" id="{7916B9EF-FC33-49DB-AF63-76A7C7F234B3}"/>
              </a:ext>
            </a:extLst>
          </p:cNvPr>
          <p:cNvSpPr txBox="1"/>
          <p:nvPr userDrawn="1"/>
        </p:nvSpPr>
        <p:spPr>
          <a:xfrm>
            <a:off x="12360286" y="3281886"/>
            <a:ext cx="2093484" cy="646331"/>
          </a:xfrm>
          <a:prstGeom prst="rect">
            <a:avLst/>
          </a:prstGeom>
          <a:noFill/>
        </p:spPr>
        <p:txBody>
          <a:bodyPr wrap="square" rtlCol="0">
            <a:spAutoFit/>
          </a:bodyPr>
          <a:lstStyle/>
          <a:p>
            <a:r>
              <a:rPr lang="en-US" sz="1200" dirty="0">
                <a:latin typeface="Franklin Gothic Book" charset="0"/>
                <a:ea typeface="Franklin Gothic Book" charset="0"/>
                <a:cs typeface="Franklin Gothic Book" charset="0"/>
              </a:rPr>
              <a:t>This is the standard page for</a:t>
            </a:r>
            <a:r>
              <a:rPr lang="en-US" sz="1200" baseline="0" dirty="0">
                <a:latin typeface="Franklin Gothic Book" charset="0"/>
                <a:ea typeface="Franklin Gothic Book" charset="0"/>
                <a:cs typeface="Franklin Gothic Book" charset="0"/>
              </a:rPr>
              <a:t> ending your presentation. Please do not edit.</a:t>
            </a:r>
            <a:endParaRPr lang="en-US" sz="1200" dirty="0">
              <a:latin typeface="Franklin Gothic Book" charset="0"/>
              <a:ea typeface="Franklin Gothic Book" charset="0"/>
              <a:cs typeface="Franklin Gothic Book" charset="0"/>
            </a:endParaRPr>
          </a:p>
        </p:txBody>
      </p:sp>
      <p:sp>
        <p:nvSpPr>
          <p:cNvPr id="6" name="Left Arrow 33">
            <a:extLst>
              <a:ext uri="{FF2B5EF4-FFF2-40B4-BE49-F238E27FC236}">
                <a16:creationId xmlns:a16="http://schemas.microsoft.com/office/drawing/2014/main" id="{08F897E5-DA50-4BAE-9311-C4EEBA2CE097}"/>
              </a:ext>
            </a:extLst>
          </p:cNvPr>
          <p:cNvSpPr/>
          <p:nvPr userDrawn="1"/>
        </p:nvSpPr>
        <p:spPr>
          <a:xfrm>
            <a:off x="12360287" y="3045693"/>
            <a:ext cx="2037144" cy="224419"/>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889722" y="3106975"/>
            <a:ext cx="2412557" cy="64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699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ERNAL USE ONLY; #AlwaysOrange layout option: 30/70 light grey and white content area with bullet point option">
    <p:spTree>
      <p:nvGrpSpPr>
        <p:cNvPr id="1" name=""/>
        <p:cNvGrpSpPr/>
        <p:nvPr/>
      </p:nvGrpSpPr>
      <p:grpSpPr>
        <a:xfrm>
          <a:off x="0" y="0"/>
          <a:ext cx="0" cy="0"/>
          <a:chOff x="0" y="0"/>
          <a:chExt cx="0" cy="0"/>
        </a:xfrm>
      </p:grpSpPr>
      <p:sp>
        <p:nvSpPr>
          <p:cNvPr id="41" name="Rectangle 40"/>
          <p:cNvSpPr/>
          <p:nvPr userDrawn="1"/>
        </p:nvSpPr>
        <p:spPr>
          <a:xfrm>
            <a:off x="4140787" y="-1"/>
            <a:ext cx="8051213"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6" name="Rectangle 5"/>
          <p:cNvSpPr/>
          <p:nvPr userDrawn="1"/>
        </p:nvSpPr>
        <p:spPr>
          <a:xfrm>
            <a:off x="982" y="-1"/>
            <a:ext cx="4139805" cy="6858001"/>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2" name="Footer Placeholder 1"/>
          <p:cNvSpPr>
            <a:spLocks noGrp="1"/>
          </p:cNvSpPr>
          <p:nvPr>
            <p:ph type="ftr" sz="quarter" idx="12"/>
          </p:nvPr>
        </p:nvSpPr>
        <p:spPr>
          <a:xfrm>
            <a:off x="1170122" y="6497260"/>
            <a:ext cx="2797063" cy="123111"/>
          </a:xfrm>
        </p:spPr>
        <p:txBody>
          <a:bodyPr/>
          <a:lstStyle/>
          <a:p>
            <a:r>
              <a:rPr lang="en-US" dirty="0"/>
              <a:t>Global Turnaround Workshop May 2018</a:t>
            </a:r>
          </a:p>
        </p:txBody>
      </p:sp>
      <p:sp>
        <p:nvSpPr>
          <p:cNvPr id="3" name="Slide Number Placeholder 2"/>
          <p:cNvSpPr>
            <a:spLocks noGrp="1"/>
          </p:cNvSpPr>
          <p:nvPr>
            <p:ph type="sldNum" sz="quarter" idx="13"/>
          </p:nvPr>
        </p:nvSpPr>
        <p:spPr/>
        <p:txBody>
          <a:bodyPr/>
          <a:lstStyle/>
          <a:p>
            <a:fld id="{C372AAC2-C461-A04F-894D-1547DB6FD84E}" type="slidenum">
              <a:rPr lang="en-US" smtClean="0"/>
              <a:pPr/>
              <a:t>‹#›</a:t>
            </a:fld>
            <a:endParaRPr lang="en-US" dirty="0"/>
          </a:p>
        </p:txBody>
      </p:sp>
      <p:sp>
        <p:nvSpPr>
          <p:cNvPr id="7" name="Text Placeholder 6"/>
          <p:cNvSpPr>
            <a:spLocks noGrp="1"/>
          </p:cNvSpPr>
          <p:nvPr>
            <p:ph type="body" sz="quarter" idx="14" hasCustomPrompt="1"/>
          </p:nvPr>
        </p:nvSpPr>
        <p:spPr>
          <a:xfrm>
            <a:off x="4836106" y="1928253"/>
            <a:ext cx="6640525" cy="492443"/>
          </a:xfrm>
          <a:prstGeom prst="rect">
            <a:avLst/>
          </a:prstGeom>
        </p:spPr>
        <p:txBody>
          <a:bodyPr vert="horz" lIns="0" tIns="0" rIns="0" bIns="0">
            <a:spAutoFit/>
          </a:bodyPr>
          <a:lstStyle>
            <a:lvl1pPr marL="0" indent="0">
              <a:spcBef>
                <a:spcPts val="0"/>
              </a:spcBef>
              <a:spcAft>
                <a:spcPts val="0"/>
              </a:spcAft>
              <a:buFontTx/>
              <a:buNone/>
              <a:defRPr sz="3200" b="1" i="0">
                <a:latin typeface="Tahoma"/>
                <a:cs typeface="Tahoma"/>
              </a:defRPr>
            </a:lvl1pPr>
            <a:lvl2pPr marL="0" indent="0">
              <a:spcAft>
                <a:spcPts val="1083"/>
              </a:spcAft>
              <a:buFontTx/>
              <a:buNone/>
              <a:defRPr sz="2133" b="1" i="0" baseline="0">
                <a:latin typeface="Tahoma Bold"/>
              </a:defRPr>
            </a:lvl2pPr>
            <a:lvl3pPr marL="257702" indent="-257702">
              <a:spcBef>
                <a:spcPts val="0"/>
              </a:spcBef>
              <a:spcAft>
                <a:spcPts val="1083"/>
              </a:spcAft>
              <a:buClr>
                <a:srgbClr val="FD6E39"/>
              </a:buClr>
              <a:buFont typeface="Arial"/>
              <a:buChar char="•"/>
              <a:defRPr sz="2133" b="0" i="0" baseline="0">
                <a:latin typeface="Tahoma"/>
                <a:cs typeface="Tahoma"/>
              </a:defRPr>
            </a:lvl3pPr>
            <a:lvl4pPr marL="308431" indent="-308431">
              <a:spcBef>
                <a:spcPts val="0"/>
              </a:spcBef>
              <a:spcAft>
                <a:spcPts val="1083"/>
              </a:spcAft>
              <a:buClr>
                <a:srgbClr val="FD6E39"/>
              </a:buClr>
              <a:buFont typeface="Wingdings" charset="2"/>
              <a:buChar char="§"/>
              <a:defRPr sz="1600" b="0" i="0">
                <a:latin typeface="Tahoma"/>
                <a:cs typeface="Tahoma"/>
              </a:defRPr>
            </a:lvl4pPr>
            <a:lvl5pPr marL="308431" indent="-308431">
              <a:spcBef>
                <a:spcPts val="0"/>
              </a:spcBef>
              <a:spcAft>
                <a:spcPts val="1083"/>
              </a:spcAft>
              <a:buClr>
                <a:srgbClr val="FD6E39"/>
              </a:buClr>
              <a:buFont typeface="Wingdings" charset="2"/>
              <a:buChar char="§"/>
              <a:defRPr sz="1600" b="0" i="0">
                <a:latin typeface="Tahoma"/>
                <a:cs typeface="Tahoma"/>
              </a:defRPr>
            </a:lvl5pPr>
          </a:lstStyle>
          <a:p>
            <a:pPr lvl="0"/>
            <a:r>
              <a:rPr lang="en-GB" dirty="0"/>
              <a:t>Title 3 24pt Tahoma bold</a:t>
            </a:r>
            <a:endParaRPr lang="en-US" dirty="0"/>
          </a:p>
        </p:txBody>
      </p:sp>
      <p:sp>
        <p:nvSpPr>
          <p:cNvPr id="13" name="Title Placeholder 4"/>
          <p:cNvSpPr>
            <a:spLocks noGrp="1"/>
          </p:cNvSpPr>
          <p:nvPr>
            <p:ph type="title"/>
          </p:nvPr>
        </p:nvSpPr>
        <p:spPr>
          <a:xfrm>
            <a:off x="581459" y="245320"/>
            <a:ext cx="3070531" cy="517704"/>
          </a:xfrm>
          <a:prstGeom prst="rect">
            <a:avLst/>
          </a:prstGeom>
        </p:spPr>
        <p:txBody>
          <a:bodyPr vert="horz" lIns="0" tIns="0" rIns="0" bIns="0" rtlCol="0" anchor="b" anchorCtr="0">
            <a:normAutofit/>
          </a:bodyPr>
          <a:lstStyle/>
          <a:p>
            <a:r>
              <a:rPr lang="en-US"/>
              <a:t>Click to edit Master title style</a:t>
            </a:r>
            <a:endParaRPr lang="en-US" dirty="0"/>
          </a:p>
        </p:txBody>
      </p:sp>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3"/>
          <p:cNvSpPr>
            <a:spLocks noGrp="1"/>
          </p:cNvSpPr>
          <p:nvPr>
            <p:ph type="body" sz="quarter" idx="29" hasCustomPrompt="1"/>
          </p:nvPr>
        </p:nvSpPr>
        <p:spPr>
          <a:xfrm>
            <a:off x="4836106" y="2752274"/>
            <a:ext cx="6809316" cy="379249"/>
          </a:xfrm>
        </p:spPr>
        <p:txBody>
          <a:bodyPr>
            <a:normAutofit/>
          </a:bodyPr>
          <a:lstStyle>
            <a:lvl1pPr marL="0" marR="0" indent="0" algn="l" defTabSz="609495" rtl="0" eaLnBrk="1" fontAlgn="auto" latinLnBrk="0" hangingPunct="1">
              <a:lnSpc>
                <a:spcPct val="100000"/>
              </a:lnSpc>
              <a:spcBef>
                <a:spcPct val="20000"/>
              </a:spcBef>
              <a:spcAft>
                <a:spcPts val="0"/>
              </a:spcAft>
              <a:buClr>
                <a:srgbClr val="FD6E39"/>
              </a:buClr>
              <a:buSzTx/>
              <a:buFont typeface="Wingdings" charset="2"/>
              <a:buNone/>
              <a:tabLst/>
              <a:defRPr sz="2133"/>
            </a:lvl1pPr>
            <a:lvl2pPr>
              <a:defRPr sz="2133"/>
            </a:lvl2pPr>
            <a:lvl3pPr>
              <a:defRPr sz="2133"/>
            </a:lvl3pPr>
            <a:lvl4pPr>
              <a:defRPr sz="2133"/>
            </a:lvl4pPr>
            <a:lvl5pPr>
              <a:defRPr sz="2133"/>
            </a:lvl5pPr>
          </a:lstStyle>
          <a:p>
            <a:pPr lvl="0"/>
            <a:r>
              <a:rPr lang="en-GB"/>
              <a:t>Subtitle 16pt Tahoma Bold</a:t>
            </a:r>
          </a:p>
        </p:txBody>
      </p:sp>
      <p:sp>
        <p:nvSpPr>
          <p:cNvPr id="12" name="Text Placeholder 3"/>
          <p:cNvSpPr>
            <a:spLocks noGrp="1"/>
          </p:cNvSpPr>
          <p:nvPr>
            <p:ph type="body" sz="quarter" idx="30" hasCustomPrompt="1"/>
          </p:nvPr>
        </p:nvSpPr>
        <p:spPr>
          <a:xfrm>
            <a:off x="4847862" y="3304716"/>
            <a:ext cx="6809316" cy="1817243"/>
          </a:xfrm>
        </p:spPr>
        <p:txBody>
          <a:bodyPr>
            <a:normAutofit/>
          </a:bodyPr>
          <a:lstStyle>
            <a:lvl1pPr marL="239994" marR="0" indent="-239994" algn="l" defTabSz="609495" rtl="0" eaLnBrk="1" fontAlgn="auto" latinLnBrk="0" hangingPunct="1">
              <a:lnSpc>
                <a:spcPts val="1973"/>
              </a:lnSpc>
              <a:spcBef>
                <a:spcPts val="0"/>
              </a:spcBef>
              <a:spcAft>
                <a:spcPts val="0"/>
              </a:spcAft>
              <a:buClr>
                <a:srgbClr val="FD6E39"/>
              </a:buClr>
              <a:buSzTx/>
              <a:buFont typeface="Wingdings" charset="2"/>
              <a:buChar char="§"/>
              <a:tabLst/>
              <a:defRPr sz="1867" b="0" i="0" baseline="0"/>
            </a:lvl1pPr>
            <a:lvl2pPr>
              <a:defRPr sz="2133"/>
            </a:lvl2pPr>
            <a:lvl3pPr>
              <a:defRPr sz="2133"/>
            </a:lvl3pPr>
            <a:lvl4pPr>
              <a:defRPr sz="2133"/>
            </a:lvl4pPr>
            <a:lvl5pPr>
              <a:defRPr sz="2133"/>
            </a:lvl5pPr>
          </a:lstStyle>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r>
              <a:rPr lang="en-GB"/>
              <a:t>Bullet 14pt Tahoma regular</a:t>
            </a:r>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endParaRPr lang="en-GB"/>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r>
              <a:rPr lang="en-GB"/>
              <a:t>Bullet 14pt Tahoma regular</a:t>
            </a:r>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endParaRPr lang="en-GB"/>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r>
              <a:rPr lang="en-GB"/>
              <a:t>Bullet 14pt Tahoma regular</a:t>
            </a:r>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endParaRPr lang="en-GB"/>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r>
              <a:rPr lang="en-GB"/>
              <a:t>Bullet 14pt Tahoma regular</a:t>
            </a:r>
          </a:p>
          <a:p>
            <a:pPr marL="239994" marR="0" lvl="0" indent="-239994" algn="l" defTabSz="609495" rtl="0" eaLnBrk="1" fontAlgn="auto" latinLnBrk="0" hangingPunct="1">
              <a:lnSpc>
                <a:spcPts val="1440"/>
              </a:lnSpc>
              <a:spcBef>
                <a:spcPct val="20000"/>
              </a:spcBef>
              <a:spcAft>
                <a:spcPts val="0"/>
              </a:spcAft>
              <a:buClr>
                <a:srgbClr val="FD6E39"/>
              </a:buClr>
              <a:buSzTx/>
              <a:buFont typeface="Wingdings" charset="2"/>
              <a:buChar char="§"/>
              <a:tabLst/>
              <a:defRPr/>
            </a:pPr>
            <a:endParaRPr lang="en-GB"/>
          </a:p>
        </p:txBody>
      </p:sp>
      <p:pic>
        <p:nvPicPr>
          <p:cNvPr id="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8401" y="5152438"/>
            <a:ext cx="2018423" cy="141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750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ERNAL USE ONLY: #AlwaysOrange Blank slide ">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68561" y="5142278"/>
            <a:ext cx="2018423" cy="141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363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4" name="Picture 4" descr="43 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ggreko 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65086" y="4649790"/>
            <a:ext cx="3761316"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6878"/>
            <a:ext cx="10363200" cy="1269772"/>
          </a:xfrm>
        </p:spPr>
        <p:txBody>
          <a:bodyPr anchor="b">
            <a:normAutofit/>
          </a:bodyPr>
          <a:lstStyle>
            <a:lvl1pPr algn="ctr">
              <a:defRPr sz="2800" b="0" i="0" cap="none">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963084" y="1810884"/>
            <a:ext cx="10363200" cy="1500187"/>
          </a:xfrm>
        </p:spPr>
        <p:txBody>
          <a:bodyPr lIns="0" tIns="0" rIns="0" bIns="0" anchor="t" anchorCtr="0"/>
          <a:lstStyle>
            <a:lvl1pPr marL="0" indent="0" algn="ctr">
              <a:buNone/>
              <a:defRPr sz="1600">
                <a:solidFill>
                  <a:schemeClr val="bg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2073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4" name="Picture 4" descr="PPT Bas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3"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ggreko 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3035" y="771525"/>
            <a:ext cx="2419351" cy="49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0"/>
          </p:nvPr>
        </p:nvSpPr>
        <p:spPr>
          <a:xfrm>
            <a:off x="609602" y="6356351"/>
            <a:ext cx="2874433" cy="365125"/>
          </a:xfrm>
        </p:spPr>
        <p:txBody>
          <a:bodyPr/>
          <a:lstStyle>
            <a:lvl1pPr>
              <a:defRPr/>
            </a:lvl1pPr>
          </a:lstStyle>
          <a:p>
            <a:pPr>
              <a:defRPr/>
            </a:pPr>
            <a:fld id="{03A760FB-7E39-41D2-AD23-97F162E51179}" type="slidenum">
              <a:rPr lang="en-US"/>
              <a:pPr>
                <a:defRPr/>
              </a:pPr>
              <a:t>‹#›</a:t>
            </a:fld>
            <a:endParaRPr lang="en-US" dirty="0"/>
          </a:p>
        </p:txBody>
      </p:sp>
    </p:spTree>
    <p:extLst>
      <p:ext uri="{BB962C8B-B14F-4D97-AF65-F5344CB8AC3E}">
        <p14:creationId xmlns:p14="http://schemas.microsoft.com/office/powerpoint/2010/main" val="3323331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statement: plain backgroun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3555271C-6B0B-430F-9FD5-142DD767A05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userDrawn="1"/>
        </p:nvSpPr>
        <p:spPr>
          <a:xfrm>
            <a:off x="400173" y="368660"/>
            <a:ext cx="2371162" cy="6247864"/>
          </a:xfrm>
          <a:prstGeom prst="rect">
            <a:avLst/>
          </a:prstGeom>
          <a:noFill/>
        </p:spPr>
        <p:txBody>
          <a:bodyPr wrap="none" rtlCol="0">
            <a:spAutoFit/>
          </a:bodyPr>
          <a:lstStyle/>
          <a:p>
            <a:pPr algn="l"/>
            <a:r>
              <a:rPr lang="en-GB" sz="40000" b="1" dirty="0">
                <a:solidFill>
                  <a:schemeClr val="accent6"/>
                </a:solidFill>
                <a:latin typeface="Franklin Gothic Demi Cond" panose="020B0706030402020204" pitchFamily="34" charset="0"/>
              </a:rPr>
              <a:t>“</a:t>
            </a:r>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1"/>
            <a:ext cx="12191264" cy="108902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1200"/>
            <a:ext cx="8815317" cy="43560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43" name="Shape 159">
            <a:extLst>
              <a:ext uri="{FF2B5EF4-FFF2-40B4-BE49-F238E27FC236}">
                <a16:creationId xmlns:a16="http://schemas.microsoft.com/office/drawing/2014/main" id="{5701BF8E-EEDF-4005-A4BE-B3C16512DE6A}"/>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44" name="Group 43">
            <a:extLst>
              <a:ext uri="{FF2B5EF4-FFF2-40B4-BE49-F238E27FC236}">
                <a16:creationId xmlns:a16="http://schemas.microsoft.com/office/drawing/2014/main" id="{9BAC17A2-E998-48E2-8A10-0094C59CCA32}"/>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45" name="Freeform 5">
              <a:extLst>
                <a:ext uri="{FF2B5EF4-FFF2-40B4-BE49-F238E27FC236}">
                  <a16:creationId xmlns:a16="http://schemas.microsoft.com/office/drawing/2014/main" id="{60ECD49F-2F6C-4659-9275-E149D8468A3A}"/>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 name="Freeform 6">
              <a:extLst>
                <a:ext uri="{FF2B5EF4-FFF2-40B4-BE49-F238E27FC236}">
                  <a16:creationId xmlns:a16="http://schemas.microsoft.com/office/drawing/2014/main" id="{4C7DAEB8-3EF1-49D2-9F7A-40AE4F9F7055}"/>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Freeform 7">
              <a:extLst>
                <a:ext uri="{FF2B5EF4-FFF2-40B4-BE49-F238E27FC236}">
                  <a16:creationId xmlns:a16="http://schemas.microsoft.com/office/drawing/2014/main" id="{B4AED860-0FA6-41B7-8232-939B4A1B6493}"/>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8" name="Freeform 8">
              <a:extLst>
                <a:ext uri="{FF2B5EF4-FFF2-40B4-BE49-F238E27FC236}">
                  <a16:creationId xmlns:a16="http://schemas.microsoft.com/office/drawing/2014/main" id="{DB03B772-9A1C-48DA-A138-3EEB4E6EB18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Freeform 9">
              <a:extLst>
                <a:ext uri="{FF2B5EF4-FFF2-40B4-BE49-F238E27FC236}">
                  <a16:creationId xmlns:a16="http://schemas.microsoft.com/office/drawing/2014/main" id="{5F376F18-33A5-46C4-AF76-127357B8B1FE}"/>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 name="Freeform 10">
              <a:extLst>
                <a:ext uri="{FF2B5EF4-FFF2-40B4-BE49-F238E27FC236}">
                  <a16:creationId xmlns:a16="http://schemas.microsoft.com/office/drawing/2014/main" id="{55B98926-39FD-4EF2-9628-2FA50897BD34}"/>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 name="Freeform 11">
              <a:extLst>
                <a:ext uri="{FF2B5EF4-FFF2-40B4-BE49-F238E27FC236}">
                  <a16:creationId xmlns:a16="http://schemas.microsoft.com/office/drawing/2014/main" id="{52930A3E-FA77-4DD8-893E-7F9322D33B1E}"/>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 name="Freeform 12">
              <a:extLst>
                <a:ext uri="{FF2B5EF4-FFF2-40B4-BE49-F238E27FC236}">
                  <a16:creationId xmlns:a16="http://schemas.microsoft.com/office/drawing/2014/main" id="{181C9CA3-F187-496D-A8E7-6325D89203ED}"/>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8" name="TextBox 7"/>
          <p:cNvSpPr txBox="1"/>
          <p:nvPr userDrawn="1"/>
        </p:nvSpPr>
        <p:spPr>
          <a:xfrm>
            <a:off x="1024467" y="2617805"/>
            <a:ext cx="6007637" cy="3416320"/>
          </a:xfrm>
          <a:prstGeom prst="rect">
            <a:avLst/>
          </a:prstGeom>
          <a:noFill/>
        </p:spPr>
        <p:txBody>
          <a:bodyPr wrap="square" rtlCol="0">
            <a:spAutoFit/>
          </a:bodyPr>
          <a:lstStyle/>
          <a:p>
            <a:pPr algn="l">
              <a:lnSpc>
                <a:spcPct val="90000"/>
              </a:lnSpc>
            </a:pPr>
            <a:r>
              <a:rPr lang="en-GB" sz="2400" b="1" dirty="0">
                <a:solidFill>
                  <a:schemeClr val="tx1"/>
                </a:solidFill>
              </a:rPr>
              <a:t>We believe in the positive impact</a:t>
            </a:r>
            <a:br>
              <a:rPr lang="en-GB" sz="2400" b="1" dirty="0">
                <a:solidFill>
                  <a:schemeClr val="tx1"/>
                </a:solidFill>
              </a:rPr>
            </a:br>
            <a:r>
              <a:rPr lang="en-GB" sz="2400" b="1" dirty="0">
                <a:solidFill>
                  <a:schemeClr val="tx1"/>
                </a:solidFill>
              </a:rPr>
              <a:t>of power and the ability to control temperature. We believe it opens up opportunity and creates potential for individuals, communities, industries and societies all over the world.</a:t>
            </a:r>
          </a:p>
          <a:p>
            <a:pPr algn="l">
              <a:lnSpc>
                <a:spcPct val="90000"/>
              </a:lnSpc>
            </a:pPr>
            <a:endParaRPr lang="en-GB" sz="2400" b="1" dirty="0">
              <a:solidFill>
                <a:schemeClr val="accent1"/>
              </a:solidFill>
            </a:endParaRPr>
          </a:p>
          <a:p>
            <a:pPr algn="l">
              <a:lnSpc>
                <a:spcPct val="90000"/>
              </a:lnSpc>
            </a:pPr>
            <a:r>
              <a:rPr lang="en-GB" sz="2400" b="1" dirty="0">
                <a:solidFill>
                  <a:schemeClr val="accent1"/>
                </a:solidFill>
              </a:rPr>
              <a:t>Together and over time, </a:t>
            </a:r>
            <a:br>
              <a:rPr lang="en-GB" sz="2400" b="1" dirty="0">
                <a:solidFill>
                  <a:schemeClr val="accent1"/>
                </a:solidFill>
              </a:rPr>
            </a:br>
            <a:r>
              <a:rPr lang="en-GB" sz="2400" b="1" dirty="0">
                <a:solidFill>
                  <a:schemeClr val="accent1"/>
                </a:solidFill>
              </a:rPr>
              <a:t>we believe our services make</a:t>
            </a:r>
            <a:br>
              <a:rPr lang="en-GB" sz="2400" b="1" dirty="0">
                <a:solidFill>
                  <a:schemeClr val="accent1"/>
                </a:solidFill>
              </a:rPr>
            </a:br>
            <a:r>
              <a:rPr lang="en-GB" sz="2400" b="1" dirty="0">
                <a:solidFill>
                  <a:schemeClr val="accent1"/>
                </a:solidFill>
              </a:rPr>
              <a:t>a massive difference.</a:t>
            </a:r>
          </a:p>
        </p:txBody>
      </p:sp>
    </p:spTree>
    <p:extLst>
      <p:ext uri="{BB962C8B-B14F-4D97-AF65-F5344CB8AC3E}">
        <p14:creationId xmlns:p14="http://schemas.microsoft.com/office/powerpoint/2010/main" val="2346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5" name="Picture 4" descr="PPT Bas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3"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ggreko 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3035" y="771525"/>
            <a:ext cx="2419351" cy="49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400"/>
            </a:lvl1pPr>
            <a:lvl2pPr>
              <a:defRPr sz="2200"/>
            </a:lvl2pPr>
            <a:lvl3pPr>
              <a:defRPr sz="2000"/>
            </a:lvl3pPr>
            <a:lvl4pPr>
              <a:defRPr sz="1800"/>
            </a:lvl4pPr>
            <a:lvl5pPr>
              <a:defRPr sz="1600"/>
            </a:lvl5pPr>
            <a:lvl6pPr>
              <a:defRPr sz="1400"/>
            </a:lvl6pPr>
            <a:lvl7pPr>
              <a:defRPr sz="1200"/>
            </a:lvl7pPr>
            <a:lvl8pPr>
              <a:buNone/>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2200"/>
            </a:lvl2pPr>
            <a:lvl3pPr>
              <a:defRPr sz="2000"/>
            </a:lvl3pPr>
            <a:lvl4pPr>
              <a:defRPr sz="1800"/>
            </a:lvl4pPr>
            <a:lvl5pPr>
              <a:defRPr sz="1600"/>
            </a:lvl5pPr>
            <a:lvl6pPr>
              <a:defRPr sz="1400"/>
            </a:lvl6pPr>
            <a:lvl7pPr>
              <a:defRPr sz="12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0"/>
          </p:nvPr>
        </p:nvSpPr>
        <p:spPr>
          <a:xfrm>
            <a:off x="609602" y="6356351"/>
            <a:ext cx="2461684" cy="365125"/>
          </a:xfrm>
        </p:spPr>
        <p:txBody>
          <a:bodyPr/>
          <a:lstStyle>
            <a:lvl1pPr>
              <a:defRPr/>
            </a:lvl1pPr>
          </a:lstStyle>
          <a:p>
            <a:pPr>
              <a:defRPr/>
            </a:pPr>
            <a:fld id="{15503EE7-0DAF-4510-A891-F7AE2806A817}" type="slidenum">
              <a:rPr lang="en-US"/>
              <a:pPr>
                <a:defRPr/>
              </a:pPr>
              <a:t>‹#›</a:t>
            </a:fld>
            <a:endParaRPr lang="en-US" dirty="0"/>
          </a:p>
        </p:txBody>
      </p:sp>
    </p:spTree>
    <p:extLst>
      <p:ext uri="{BB962C8B-B14F-4D97-AF65-F5344CB8AC3E}">
        <p14:creationId xmlns:p14="http://schemas.microsoft.com/office/powerpoint/2010/main" val="964360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ontent slide layout option: 30/70 light grey and white content area with bullet point option">
    <p:spTree>
      <p:nvGrpSpPr>
        <p:cNvPr id="1" name=""/>
        <p:cNvGrpSpPr/>
        <p:nvPr/>
      </p:nvGrpSpPr>
      <p:grpSpPr>
        <a:xfrm>
          <a:off x="0" y="0"/>
          <a:ext cx="0" cy="0"/>
          <a:chOff x="0" y="0"/>
          <a:chExt cx="0" cy="0"/>
        </a:xfrm>
      </p:grpSpPr>
      <p:sp>
        <p:nvSpPr>
          <p:cNvPr id="41" name="Rectangle 40"/>
          <p:cNvSpPr/>
          <p:nvPr userDrawn="1"/>
        </p:nvSpPr>
        <p:spPr>
          <a:xfrm>
            <a:off x="4140787" y="-1"/>
            <a:ext cx="8051213"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1851" tIns="30925" rIns="61851" bIns="30925" rtlCol="0" anchor="ctr"/>
          <a:lstStyle/>
          <a:p>
            <a:pPr algn="ctr"/>
            <a:endParaRPr lang="en-US" sz="1800" dirty="0"/>
          </a:p>
        </p:txBody>
      </p:sp>
      <p:sp>
        <p:nvSpPr>
          <p:cNvPr id="6" name="Rectangle 5"/>
          <p:cNvSpPr/>
          <p:nvPr userDrawn="1"/>
        </p:nvSpPr>
        <p:spPr>
          <a:xfrm>
            <a:off x="982" y="-1"/>
            <a:ext cx="4139805" cy="6858001"/>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61851" tIns="30925" rIns="61851" bIns="30925" rtlCol="0" anchor="ctr"/>
          <a:lstStyle/>
          <a:p>
            <a:pPr algn="ctr"/>
            <a:endParaRPr lang="en-US" sz="1800" dirty="0"/>
          </a:p>
        </p:txBody>
      </p:sp>
      <p:sp>
        <p:nvSpPr>
          <p:cNvPr id="2" name="Footer Placeholder 1"/>
          <p:cNvSpPr>
            <a:spLocks noGrp="1"/>
          </p:cNvSpPr>
          <p:nvPr>
            <p:ph type="ftr" sz="quarter" idx="12"/>
          </p:nvPr>
        </p:nvSpPr>
        <p:spPr>
          <a:xfrm>
            <a:off x="1170125" y="6497261"/>
            <a:ext cx="2797063" cy="123111"/>
          </a:xfrm>
        </p:spPr>
        <p:txBody>
          <a:bodyPr/>
          <a:lstStyle/>
          <a:p>
            <a:r>
              <a:rPr lang="en-US" dirty="0"/>
              <a:t>Global Turnaround Workshop May 2018</a:t>
            </a:r>
          </a:p>
        </p:txBody>
      </p:sp>
      <p:sp>
        <p:nvSpPr>
          <p:cNvPr id="3" name="Slide Number Placeholder 2"/>
          <p:cNvSpPr>
            <a:spLocks noGrp="1"/>
          </p:cNvSpPr>
          <p:nvPr>
            <p:ph type="sldNum" sz="quarter" idx="13"/>
          </p:nvPr>
        </p:nvSpPr>
        <p:spPr/>
        <p:txBody>
          <a:bodyPr/>
          <a:lstStyle/>
          <a:p>
            <a:fld id="{C372AAC2-C461-A04F-894D-1547DB6FD84E}" type="slidenum">
              <a:rPr lang="en-US" smtClean="0"/>
              <a:pPr/>
              <a:t>‹#›</a:t>
            </a:fld>
            <a:endParaRPr lang="en-US" dirty="0"/>
          </a:p>
        </p:txBody>
      </p:sp>
      <p:sp>
        <p:nvSpPr>
          <p:cNvPr id="7" name="Text Placeholder 6"/>
          <p:cNvSpPr>
            <a:spLocks noGrp="1"/>
          </p:cNvSpPr>
          <p:nvPr>
            <p:ph type="body" sz="quarter" idx="14" hasCustomPrompt="1"/>
          </p:nvPr>
        </p:nvSpPr>
        <p:spPr>
          <a:xfrm>
            <a:off x="4836106" y="1928254"/>
            <a:ext cx="6640525" cy="369332"/>
          </a:xfrm>
          <a:prstGeom prst="rect">
            <a:avLst/>
          </a:prstGeom>
        </p:spPr>
        <p:txBody>
          <a:bodyPr vert="horz" lIns="0" tIns="0" rIns="0" bIns="0">
            <a:spAutoFit/>
          </a:bodyPr>
          <a:lstStyle>
            <a:lvl1pPr marL="0" indent="0">
              <a:spcBef>
                <a:spcPts val="0"/>
              </a:spcBef>
              <a:spcAft>
                <a:spcPts val="0"/>
              </a:spcAft>
              <a:buFontTx/>
              <a:buNone/>
              <a:defRPr sz="2400" b="1" i="0">
                <a:latin typeface="Tahoma"/>
                <a:cs typeface="Tahoma"/>
              </a:defRPr>
            </a:lvl1pPr>
            <a:lvl2pPr marL="0" indent="0">
              <a:spcAft>
                <a:spcPts val="812"/>
              </a:spcAft>
              <a:buFontTx/>
              <a:buNone/>
              <a:defRPr sz="1600" b="1" i="0" baseline="0">
                <a:latin typeface="Tahoma Bold"/>
              </a:defRPr>
            </a:lvl2pPr>
            <a:lvl3pPr marL="193277" indent="-193277">
              <a:spcBef>
                <a:spcPts val="0"/>
              </a:spcBef>
              <a:spcAft>
                <a:spcPts val="812"/>
              </a:spcAft>
              <a:buClr>
                <a:srgbClr val="FD6E39"/>
              </a:buClr>
              <a:buFont typeface="Arial"/>
              <a:buChar char="•"/>
              <a:defRPr sz="1600" b="0" i="0" baseline="0">
                <a:latin typeface="Tahoma"/>
                <a:cs typeface="Tahoma"/>
              </a:defRPr>
            </a:lvl3pPr>
            <a:lvl4pPr marL="231324" indent="-231324">
              <a:spcBef>
                <a:spcPts val="0"/>
              </a:spcBef>
              <a:spcAft>
                <a:spcPts val="812"/>
              </a:spcAft>
              <a:buClr>
                <a:srgbClr val="FD6E39"/>
              </a:buClr>
              <a:buFont typeface="Wingdings" charset="2"/>
              <a:buChar char="§"/>
              <a:defRPr sz="1200" b="0" i="0">
                <a:latin typeface="Tahoma"/>
                <a:cs typeface="Tahoma"/>
              </a:defRPr>
            </a:lvl4pPr>
            <a:lvl5pPr marL="231324" indent="-231324">
              <a:spcBef>
                <a:spcPts val="0"/>
              </a:spcBef>
              <a:spcAft>
                <a:spcPts val="812"/>
              </a:spcAft>
              <a:buClr>
                <a:srgbClr val="FD6E39"/>
              </a:buClr>
              <a:buFont typeface="Wingdings" charset="2"/>
              <a:buChar char="§"/>
              <a:defRPr sz="1200" b="0" i="0">
                <a:latin typeface="Tahoma"/>
                <a:cs typeface="Tahoma"/>
              </a:defRPr>
            </a:lvl5pPr>
          </a:lstStyle>
          <a:p>
            <a:pPr lvl="0"/>
            <a:r>
              <a:rPr lang="en-GB" dirty="0"/>
              <a:t>Title 3 24pt Tahoma bold</a:t>
            </a:r>
            <a:endParaRPr lang="en-US" dirty="0"/>
          </a:p>
        </p:txBody>
      </p:sp>
      <p:sp>
        <p:nvSpPr>
          <p:cNvPr id="13" name="Title Placeholder 4"/>
          <p:cNvSpPr>
            <a:spLocks noGrp="1"/>
          </p:cNvSpPr>
          <p:nvPr>
            <p:ph type="title"/>
          </p:nvPr>
        </p:nvSpPr>
        <p:spPr>
          <a:xfrm>
            <a:off x="581459" y="245320"/>
            <a:ext cx="3070531" cy="517704"/>
          </a:xfrm>
          <a:prstGeom prst="rect">
            <a:avLst/>
          </a:prstGeom>
        </p:spPr>
        <p:txBody>
          <a:bodyPr vert="horz" lIns="0" tIns="0" rIns="0" bIns="0" rtlCol="0" anchor="b" anchorCtr="0">
            <a:normAutofit/>
          </a:bodyPr>
          <a:lstStyle/>
          <a:p>
            <a:r>
              <a:rPr lang="en-GB" dirty="0"/>
              <a:t>TITLE 1 10PT FRANKLIN GOTHIC DEMI CONDENSED</a:t>
            </a:r>
            <a:endParaRPr lang="en-US" dirty="0"/>
          </a:p>
        </p:txBody>
      </p:sp>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122905" y="423266"/>
            <a:ext cx="1616067" cy="431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 Placeholder 9">
            <a:extLst>
              <a:ext uri="{FF2B5EF4-FFF2-40B4-BE49-F238E27FC236}">
                <a16:creationId xmlns:a16="http://schemas.microsoft.com/office/drawing/2014/main" id="{CE5CE931-FF6A-4BBA-B339-F487D67EF02E}"/>
              </a:ext>
            </a:extLst>
          </p:cNvPr>
          <p:cNvSpPr>
            <a:spLocks noGrp="1"/>
          </p:cNvSpPr>
          <p:nvPr>
            <p:ph type="body" sz="quarter" idx="17" hasCustomPrompt="1"/>
          </p:nvPr>
        </p:nvSpPr>
        <p:spPr>
          <a:xfrm>
            <a:off x="4846843" y="2743205"/>
            <a:ext cx="4559748" cy="330199"/>
          </a:xfrm>
        </p:spPr>
        <p:txBody>
          <a:bodyPr>
            <a:normAutofit/>
          </a:bodyPr>
          <a:lstStyle>
            <a:lvl1pPr marL="0" indent="0">
              <a:spcAft>
                <a:spcPts val="135"/>
              </a:spcAft>
              <a:buClr>
                <a:srgbClr val="FD6E39"/>
              </a:buClr>
              <a:buFont typeface="Wingdings" charset="2"/>
              <a:buNone/>
              <a:defRPr sz="1600" b="1" i="0">
                <a:solidFill>
                  <a:srgbClr val="2D3500"/>
                </a:solidFill>
              </a:defRPr>
            </a:lvl1pPr>
          </a:lstStyle>
          <a:p>
            <a:pPr lvl="0"/>
            <a:r>
              <a:rPr lang="en-GB" sz="1600" dirty="0"/>
              <a:t>Subtitle 16pt Tahoma bold</a:t>
            </a:r>
            <a:endParaRPr lang="en-GB" dirty="0"/>
          </a:p>
        </p:txBody>
      </p:sp>
      <p:sp>
        <p:nvSpPr>
          <p:cNvPr id="12" name="Text Placeholder 3"/>
          <p:cNvSpPr>
            <a:spLocks noGrp="1"/>
          </p:cNvSpPr>
          <p:nvPr>
            <p:ph type="body" sz="quarter" idx="18" hasCustomPrompt="1"/>
          </p:nvPr>
        </p:nvSpPr>
        <p:spPr>
          <a:xfrm>
            <a:off x="4836105" y="3249087"/>
            <a:ext cx="4570480" cy="2083260"/>
          </a:xfrm>
        </p:spPr>
        <p:txBody>
          <a:bodyPr>
            <a:normAutofit/>
          </a:bodyPr>
          <a:lstStyle>
            <a:lvl1pPr marL="215995" marR="0" indent="-215995" algn="l" defTabSz="457122" rtl="0" eaLnBrk="1" fontAlgn="auto" latinLnBrk="0" hangingPunct="1">
              <a:lnSpc>
                <a:spcPct val="100000"/>
              </a:lnSpc>
              <a:spcBef>
                <a:spcPct val="20000"/>
              </a:spcBef>
              <a:spcAft>
                <a:spcPts val="0"/>
              </a:spcAft>
              <a:buClr>
                <a:srgbClr val="FD6E39"/>
              </a:buClr>
              <a:buSzTx/>
              <a:buFont typeface="Wingdings" charset="2"/>
              <a:buChar char="§"/>
              <a:tabLst/>
              <a:defRPr sz="1400" b="0" baseline="0"/>
            </a:lvl1pPr>
            <a:lvl2pPr>
              <a:defRPr sz="1600"/>
            </a:lvl2pPr>
            <a:lvl3pPr>
              <a:defRPr sz="1600"/>
            </a:lvl3pPr>
            <a:lvl4pPr>
              <a:defRPr sz="1600"/>
            </a:lvl4pPr>
            <a:lvl5pPr>
              <a:defRPr sz="1600"/>
            </a:lvl5pPr>
          </a:lstStyle>
          <a:p>
            <a:pPr lvl="0"/>
            <a:r>
              <a:rPr lang="en-GB"/>
              <a:t>Bullet 14pt Tahoma Regular</a:t>
            </a:r>
          </a:p>
        </p:txBody>
      </p:sp>
    </p:spTree>
    <p:extLst>
      <p:ext uri="{BB962C8B-B14F-4D97-AF65-F5344CB8AC3E}">
        <p14:creationId xmlns:p14="http://schemas.microsoft.com/office/powerpoint/2010/main" val="3426393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Front cover: Full bleed image ">
    <p:spTree>
      <p:nvGrpSpPr>
        <p:cNvPr id="1" name=""/>
        <p:cNvGrpSpPr/>
        <p:nvPr/>
      </p:nvGrpSpPr>
      <p:grpSpPr>
        <a:xfrm>
          <a:off x="0" y="0"/>
          <a:ext cx="0" cy="0"/>
          <a:chOff x="0" y="0"/>
          <a:chExt cx="0" cy="0"/>
        </a:xfrm>
      </p:grpSpPr>
      <p:sp>
        <p:nvSpPr>
          <p:cNvPr id="3" name="Rectangle 2"/>
          <p:cNvSpPr/>
          <p:nvPr userDrawn="1"/>
        </p:nvSpPr>
        <p:spPr>
          <a:xfrm>
            <a:off x="0" y="5"/>
            <a:ext cx="12192000" cy="1184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1851" tIns="30925" rIns="61851" bIns="30925" rtlCol="0" anchor="ctr"/>
          <a:lstStyle/>
          <a:p>
            <a:pPr algn="ctr"/>
            <a:endParaRPr lang="en-GB" sz="1800" dirty="0"/>
          </a:p>
        </p:txBody>
      </p:sp>
      <p:sp>
        <p:nvSpPr>
          <p:cNvPr id="2" name="Rectangle 1"/>
          <p:cNvSpPr/>
          <p:nvPr userDrawn="1"/>
        </p:nvSpPr>
        <p:spPr>
          <a:xfrm>
            <a:off x="9473765" y="272523"/>
            <a:ext cx="2580028" cy="70743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61851" tIns="30925" rIns="61851" bIns="30925" rtlCol="0" anchor="ctr"/>
          <a:lstStyle/>
          <a:p>
            <a:pPr algn="ctr"/>
            <a:endParaRPr lang="en-GB" sz="1800" dirty="0">
              <a:solidFill>
                <a:schemeClr val="bg1"/>
              </a:solidFill>
            </a:endParaRPr>
          </a:p>
        </p:txBody>
      </p:sp>
      <p:pic>
        <p:nvPicPr>
          <p:cNvPr id="10" name="Picture 9"/>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9" y="6"/>
            <a:ext cx="12192001" cy="6857999"/>
          </a:xfrm>
          <a:prstGeom prst="rect">
            <a:avLst/>
          </a:prstGeom>
        </p:spPr>
      </p:pic>
      <p:sp>
        <p:nvSpPr>
          <p:cNvPr id="42" name="Picture Placeholder 7"/>
          <p:cNvSpPr>
            <a:spLocks noGrp="1"/>
          </p:cNvSpPr>
          <p:nvPr>
            <p:ph type="pic" sz="quarter" idx="14" hasCustomPrompt="1"/>
          </p:nvPr>
        </p:nvSpPr>
        <p:spPr>
          <a:xfrm>
            <a:off x="0" y="0"/>
            <a:ext cx="12192000" cy="6858000"/>
          </a:xfrm>
        </p:spPr>
        <p:txBody>
          <a:bodyPr/>
          <a:lstStyle>
            <a:lvl1pPr marL="0" indent="0">
              <a:buNone/>
              <a:defRPr/>
            </a:lvl1pPr>
          </a:lstStyle>
          <a:p>
            <a:r>
              <a:rPr lang="en-GB" dirty="0"/>
              <a:t> </a:t>
            </a:r>
          </a:p>
        </p:txBody>
      </p:sp>
      <p:pic>
        <p:nvPicPr>
          <p:cNvPr id="3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40334" y="425401"/>
            <a:ext cx="1616068" cy="431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 Placeholder 15"/>
          <p:cNvSpPr>
            <a:spLocks noGrp="1"/>
          </p:cNvSpPr>
          <p:nvPr userDrawn="1">
            <p:ph type="body" idx="10" hasCustomPrompt="1"/>
          </p:nvPr>
        </p:nvSpPr>
        <p:spPr>
          <a:xfrm>
            <a:off x="336481" y="1761721"/>
            <a:ext cx="8389179" cy="247120"/>
          </a:xfrm>
          <a:prstGeom prst="rect">
            <a:avLst/>
          </a:prstGeom>
        </p:spPr>
        <p:txBody>
          <a:bodyPr lIns="0" rIns="0" anchor="b" anchorCtr="0">
            <a:spAutoFit/>
          </a:bodyPr>
          <a:lstStyle>
            <a:lvl1pPr marL="0" indent="0">
              <a:lnSpc>
                <a:spcPct val="100000"/>
              </a:lnSpc>
              <a:buFontTx/>
              <a:buNone/>
              <a:defRPr sz="1200" u="heavy" kern="0" cap="all" spc="311" baseline="0">
                <a:solidFill>
                  <a:srgbClr val="FFFFFF"/>
                </a:solidFill>
                <a:uFill>
                  <a:solidFill>
                    <a:srgbClr val="FD6E39"/>
                  </a:solidFill>
                </a:uFill>
                <a:latin typeface="Franklin Gothic Demi Cond"/>
              </a:defRPr>
            </a:lvl1pPr>
          </a:lstStyle>
          <a:p>
            <a:r>
              <a:rPr lang="en-US" dirty="0"/>
              <a:t>12pt franklin gothic demi condensed</a:t>
            </a:r>
          </a:p>
        </p:txBody>
      </p:sp>
      <p:sp>
        <p:nvSpPr>
          <p:cNvPr id="15" name="Title 1"/>
          <p:cNvSpPr>
            <a:spLocks noGrp="1"/>
          </p:cNvSpPr>
          <p:nvPr>
            <p:ph type="title" hasCustomPrompt="1"/>
          </p:nvPr>
        </p:nvSpPr>
        <p:spPr>
          <a:xfrm>
            <a:off x="330631" y="2389762"/>
            <a:ext cx="11378464" cy="523220"/>
          </a:xfrm>
          <a:prstGeom prst="rect">
            <a:avLst/>
          </a:prstGeom>
        </p:spPr>
        <p:txBody>
          <a:bodyPr wrap="square" anchor="t" anchorCtr="0">
            <a:spAutoFit/>
          </a:bodyPr>
          <a:lstStyle>
            <a:lvl1pPr algn="l">
              <a:lnSpc>
                <a:spcPct val="100000"/>
              </a:lnSpc>
              <a:defRPr sz="3400" b="1" i="0" u="none" cap="none" spc="0" baseline="0">
                <a:solidFill>
                  <a:srgbClr val="FFFFFF"/>
                </a:solidFill>
                <a:latin typeface="Tahoma"/>
                <a:cs typeface="Tahoma"/>
              </a:defRPr>
            </a:lvl1pPr>
          </a:lstStyle>
          <a:p>
            <a:r>
              <a:rPr lang="en-GB" dirty="0"/>
              <a:t>Click to edit main presentation title</a:t>
            </a:r>
            <a:endParaRPr lang="en-US" dirty="0"/>
          </a:p>
        </p:txBody>
      </p:sp>
    </p:spTree>
    <p:extLst>
      <p:ext uri="{BB962C8B-B14F-4D97-AF65-F5344CB8AC3E}">
        <p14:creationId xmlns:p14="http://schemas.microsoft.com/office/powerpoint/2010/main" val="9348530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Agenda or bullet point content slide layout option">
    <p:spTree>
      <p:nvGrpSpPr>
        <p:cNvPr id="1" name=""/>
        <p:cNvGrpSpPr/>
        <p:nvPr/>
      </p:nvGrpSpPr>
      <p:grpSpPr>
        <a:xfrm>
          <a:off x="0" y="0"/>
          <a:ext cx="0" cy="0"/>
          <a:chOff x="0" y="0"/>
          <a:chExt cx="0" cy="0"/>
        </a:xfrm>
      </p:grpSpPr>
      <p:sp>
        <p:nvSpPr>
          <p:cNvPr id="7" name="Rectangle 6"/>
          <p:cNvSpPr/>
          <p:nvPr userDrawn="1"/>
        </p:nvSpPr>
        <p:spPr>
          <a:xfrm>
            <a:off x="981" y="-1"/>
            <a:ext cx="12191019" cy="1088040"/>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21780" y="427000"/>
            <a:ext cx="1631657" cy="43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12"/>
          <p:cNvSpPr>
            <a:spLocks noGrp="1"/>
          </p:cNvSpPr>
          <p:nvPr>
            <p:ph type="body" sz="quarter" idx="10" hasCustomPrompt="1"/>
          </p:nvPr>
        </p:nvSpPr>
        <p:spPr>
          <a:xfrm>
            <a:off x="523008" y="1599075"/>
            <a:ext cx="10863637" cy="1711751"/>
          </a:xfrm>
          <a:prstGeom prst="rect">
            <a:avLst/>
          </a:prstGeom>
        </p:spPr>
        <p:txBody>
          <a:bodyPr vert="horz" wrap="square">
            <a:spAutoFit/>
          </a:bodyPr>
          <a:lstStyle>
            <a:lvl1pPr marL="0" indent="0">
              <a:lnSpc>
                <a:spcPct val="100000"/>
              </a:lnSpc>
              <a:spcBef>
                <a:spcPts val="0"/>
              </a:spcBef>
              <a:spcAft>
                <a:spcPts val="363"/>
              </a:spcAft>
              <a:buClr>
                <a:srgbClr val="FD6E39"/>
              </a:buClr>
              <a:buFontTx/>
              <a:buNone/>
              <a:defRPr sz="2660" b="1" i="0">
                <a:solidFill>
                  <a:srgbClr val="2D3540"/>
                </a:solidFill>
                <a:latin typeface="Tahoma"/>
                <a:cs typeface="Tahoma"/>
              </a:defRPr>
            </a:lvl1pPr>
            <a:lvl2pPr marL="648598" indent="-346065">
              <a:lnSpc>
                <a:spcPct val="100000"/>
              </a:lnSpc>
              <a:spcBef>
                <a:spcPts val="0"/>
              </a:spcBef>
              <a:spcAft>
                <a:spcPts val="363"/>
              </a:spcAft>
              <a:buClr>
                <a:srgbClr val="FD6E39"/>
              </a:buClr>
              <a:buFont typeface="Wingdings" charset="2"/>
              <a:buChar char="§"/>
              <a:defRPr sz="2177" b="1" i="0">
                <a:solidFill>
                  <a:srgbClr val="2D3540"/>
                </a:solidFill>
                <a:latin typeface="Tahoma"/>
                <a:cs typeface="Tahoma"/>
              </a:defRPr>
            </a:lvl2pPr>
            <a:lvl3pPr marL="988134" indent="-276416">
              <a:lnSpc>
                <a:spcPct val="100000"/>
              </a:lnSpc>
              <a:spcBef>
                <a:spcPts val="0"/>
              </a:spcBef>
              <a:spcAft>
                <a:spcPts val="363"/>
              </a:spcAft>
              <a:buClr>
                <a:srgbClr val="FD6E39"/>
              </a:buClr>
              <a:buFont typeface="Wingdings" charset="2"/>
              <a:buChar char="§"/>
              <a:defRPr sz="1693" b="1" i="0">
                <a:solidFill>
                  <a:srgbClr val="2D3540"/>
                </a:solidFill>
                <a:latin typeface="Tahoma"/>
                <a:cs typeface="Tahoma"/>
              </a:defRPr>
            </a:lvl3pPr>
            <a:lvl4pPr marL="1440847" indent="-206768">
              <a:lnSpc>
                <a:spcPct val="100000"/>
              </a:lnSpc>
              <a:spcBef>
                <a:spcPts val="0"/>
              </a:spcBef>
              <a:spcAft>
                <a:spcPts val="363"/>
              </a:spcAft>
              <a:buClr>
                <a:srgbClr val="FD6E39"/>
              </a:buClr>
              <a:buFont typeface="Wingdings" charset="2"/>
              <a:buChar char="§"/>
              <a:defRPr sz="1451" b="1" i="0">
                <a:solidFill>
                  <a:srgbClr val="2D3540"/>
                </a:solidFill>
                <a:latin typeface="Tahoma"/>
                <a:cs typeface="Tahoma"/>
              </a:defRPr>
            </a:lvl4pPr>
            <a:lvl5pPr marL="1723793" indent="-204300">
              <a:lnSpc>
                <a:spcPct val="100000"/>
              </a:lnSpc>
              <a:spcBef>
                <a:spcPts val="0"/>
              </a:spcBef>
              <a:spcAft>
                <a:spcPts val="363"/>
              </a:spcAft>
              <a:buClr>
                <a:srgbClr val="FD6E39"/>
              </a:buClr>
              <a:buFont typeface="Wingdings" charset="2"/>
              <a:buChar char="§"/>
              <a:defRPr sz="1209" b="1" i="0">
                <a:solidFill>
                  <a:srgbClr val="2D3540"/>
                </a:solidFill>
                <a:latin typeface="Tahoma"/>
                <a:cs typeface="Tahoma"/>
              </a:defRPr>
            </a:lvl5pPr>
          </a:lstStyle>
          <a:p>
            <a:pPr lvl="0"/>
            <a:r>
              <a:rPr lang="en-GB" dirty="0"/>
              <a:t>Level 1</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2"/>
          </p:nvPr>
        </p:nvSpPr>
        <p:spPr>
          <a:xfrm>
            <a:off x="1170116" y="6328283"/>
            <a:ext cx="3860949" cy="123111"/>
          </a:xfrm>
        </p:spPr>
        <p:txBody>
          <a:bodyPr>
            <a:spAutoFit/>
          </a:bodyPr>
          <a:lstStyle/>
          <a:p>
            <a:r>
              <a:rPr lang="en-US" dirty="0"/>
              <a:t>PRESENTATION TITLE 10PT FRANKLIN GOTHIC DEMI CONDENSED </a:t>
            </a:r>
          </a:p>
        </p:txBody>
      </p:sp>
      <p:sp>
        <p:nvSpPr>
          <p:cNvPr id="6" name="Slide Number Placeholder 5"/>
          <p:cNvSpPr>
            <a:spLocks noGrp="1"/>
          </p:cNvSpPr>
          <p:nvPr>
            <p:ph type="sldNum" sz="quarter" idx="13"/>
          </p:nvPr>
        </p:nvSpPr>
        <p:spPr/>
        <p:txBody>
          <a:bodyPr/>
          <a:lstStyle/>
          <a:p>
            <a:fld id="{C372AAC2-C461-A04F-894D-1547DB6FD84E}" type="slidenum">
              <a:rPr lang="en-US" smtClean="0"/>
              <a:pPr/>
              <a:t>‹#›</a:t>
            </a:fld>
            <a:endParaRPr lang="en-US" dirty="0"/>
          </a:p>
        </p:txBody>
      </p:sp>
      <p:sp>
        <p:nvSpPr>
          <p:cNvPr id="8" name="Title 7"/>
          <p:cNvSpPr>
            <a:spLocks noGrp="1"/>
          </p:cNvSpPr>
          <p:nvPr>
            <p:ph type="title" hasCustomPrompt="1"/>
          </p:nvPr>
        </p:nvSpPr>
        <p:spPr/>
        <p:txBody>
          <a:bodyPr>
            <a:normAutofit/>
          </a:bodyPr>
          <a:lstStyle>
            <a:lvl1pPr>
              <a:defRPr sz="1088"/>
            </a:lvl1pPr>
          </a:lstStyle>
          <a:p>
            <a:r>
              <a:rPr lang="en-GB" dirty="0"/>
              <a:t>TITLE 1 18PT FRANKLIN GOTHIC DEMI CONDENSED</a:t>
            </a:r>
            <a:endParaRPr lang="en-US" dirty="0"/>
          </a:p>
        </p:txBody>
      </p:sp>
    </p:spTree>
    <p:extLst>
      <p:ext uri="{BB962C8B-B14F-4D97-AF65-F5344CB8AC3E}">
        <p14:creationId xmlns:p14="http://schemas.microsoft.com/office/powerpoint/2010/main" val="4102080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and content full width">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F3625D5-DEC3-4DBE-A2A6-2D7D16B6D41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 name="Rectangle 5">
            <a:extLst>
              <a:ext uri="{FF2B5EF4-FFF2-40B4-BE49-F238E27FC236}">
                <a16:creationId xmlns:a16="http://schemas.microsoft.com/office/drawing/2014/main" id="{E9A0B57F-DA2F-4BE0-BB60-B645E5EDEF85}"/>
              </a:ext>
            </a:extLst>
          </p:cNvPr>
          <p:cNvSpPr/>
          <p:nvPr userDrawn="1"/>
        </p:nvSpPr>
        <p:spPr bwMode="gray">
          <a:xfrm>
            <a:off x="736" y="-1"/>
            <a:ext cx="12191264" cy="1090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1" tIns="30925" rIns="61851" bIns="30925" rtlCol="0" anchor="ctr"/>
          <a:lstStyle/>
          <a:p>
            <a:pPr algn="ctr"/>
            <a:endParaRPr lang="en-US" sz="1800"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7"/>
            <a:ext cx="8815317" cy="435231"/>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gray">
          <a:xfrm>
            <a:off x="9640801" y="368660"/>
            <a:ext cx="1748369" cy="467907"/>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gray">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gray">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gray">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gray">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gray">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gray">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gray">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gray">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grpSp>
      <p:sp>
        <p:nvSpPr>
          <p:cNvPr id="8" name="Content Placeholder 7">
            <a:extLst>
              <a:ext uri="{FF2B5EF4-FFF2-40B4-BE49-F238E27FC236}">
                <a16:creationId xmlns:a16="http://schemas.microsoft.com/office/drawing/2014/main" id="{28FBC120-45D0-4C2E-8273-D107491712A7}"/>
              </a:ext>
            </a:extLst>
          </p:cNvPr>
          <p:cNvSpPr>
            <a:spLocks noGrp="1"/>
          </p:cNvSpPr>
          <p:nvPr>
            <p:ph sz="quarter" idx="14" hasCustomPrompt="1"/>
          </p:nvPr>
        </p:nvSpPr>
        <p:spPr>
          <a:xfrm>
            <a:off x="803275" y="1774801"/>
            <a:ext cx="10585451" cy="4330700"/>
          </a:xfrm>
        </p:spPr>
        <p:txBody>
          <a:bodyPr/>
          <a:lstStyle>
            <a:lvl1pPr>
              <a:defRPr/>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5" name="Shape 159">
            <a:extLst>
              <a:ext uri="{FF2B5EF4-FFF2-40B4-BE49-F238E27FC236}">
                <a16:creationId xmlns:a16="http://schemas.microsoft.com/office/drawing/2014/main" id="{52A2DD2C-764E-4739-B275-1057A8769505}"/>
              </a:ext>
            </a:extLst>
          </p:cNvPr>
          <p:cNvSpPr/>
          <p:nvPr userDrawn="1"/>
        </p:nvSpPr>
        <p:spPr bwMode="gray">
          <a:xfrm>
            <a:off x="803275" y="836383"/>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sz="3200" dirty="0">
              <a:solidFill>
                <a:schemeClr val="bg1"/>
              </a:solidFill>
              <a:latin typeface="Tahoma" panose="020B0604030504040204" pitchFamily="34" charset="0"/>
            </a:endParaRPr>
          </a:p>
        </p:txBody>
      </p:sp>
      <p:grpSp>
        <p:nvGrpSpPr>
          <p:cNvPr id="74" name="Group 73">
            <a:extLst>
              <a:ext uri="{FF2B5EF4-FFF2-40B4-BE49-F238E27FC236}">
                <a16:creationId xmlns:a16="http://schemas.microsoft.com/office/drawing/2014/main" id="{D3E6A53B-86BC-4CA5-BBCE-54714A9172BD}"/>
              </a:ext>
            </a:extLst>
          </p:cNvPr>
          <p:cNvGrpSpPr/>
          <p:nvPr userDrawn="1"/>
        </p:nvGrpSpPr>
        <p:grpSpPr bwMode="gray">
          <a:xfrm>
            <a:off x="-1932892" y="3284985"/>
            <a:ext cx="1639507" cy="3581578"/>
            <a:chOff x="-1932892" y="3784252"/>
            <a:chExt cx="1639506" cy="3581579"/>
          </a:xfrm>
        </p:grpSpPr>
        <p:sp>
          <p:nvSpPr>
            <p:cNvPr id="75" name="TextBox 74">
              <a:extLst>
                <a:ext uri="{FF2B5EF4-FFF2-40B4-BE49-F238E27FC236}">
                  <a16:creationId xmlns:a16="http://schemas.microsoft.com/office/drawing/2014/main" id="{03F8D30B-A079-40B7-AF65-466FFFEA5351}"/>
                </a:ext>
              </a:extLst>
            </p:cNvPr>
            <p:cNvSpPr txBox="1"/>
            <p:nvPr/>
          </p:nvSpPr>
          <p:spPr bwMode="gray">
            <a:xfrm>
              <a:off x="-1932892" y="4488120"/>
              <a:ext cx="1639506" cy="2877711"/>
            </a:xfrm>
            <a:prstGeom prst="rect">
              <a:avLst/>
            </a:prstGeom>
            <a:noFill/>
          </p:spPr>
          <p:txBody>
            <a:bodyPr wrap="square" lIns="0" tIns="0" rIns="0" bIns="0" rtlCol="0">
              <a:spAutoFit/>
            </a:bodyPr>
            <a:lstStyle/>
            <a:p>
              <a:r>
                <a:rPr lang="en-GB" sz="1100" dirty="0">
                  <a:solidFill>
                    <a:srgbClr val="000000"/>
                  </a:solidFill>
                </a:rPr>
                <a:t>To add or remove bullets when formatting the body text </a:t>
              </a:r>
              <a:r>
                <a:rPr lang="en-GB" sz="1100" baseline="0" dirty="0">
                  <a:solidFill>
                    <a:srgbClr val="000000"/>
                  </a:solidFill>
                </a:rPr>
                <a:t>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sp>
          <p:nvSpPr>
            <p:cNvPr id="76" name="Donut 24">
              <a:extLst>
                <a:ext uri="{FF2B5EF4-FFF2-40B4-BE49-F238E27FC236}">
                  <a16:creationId xmlns:a16="http://schemas.microsoft.com/office/drawing/2014/main" id="{CE1290EA-3B24-4809-9198-8EC5A6C2D181}"/>
                </a:ext>
              </a:extLst>
            </p:cNvPr>
            <p:cNvSpPr/>
            <p:nvPr/>
          </p:nvSpPr>
          <p:spPr bwMode="gray">
            <a:xfrm>
              <a:off x="-1824880" y="3784252"/>
              <a:ext cx="1531494" cy="54006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77" name="Freeform 5">
              <a:extLst>
                <a:ext uri="{FF2B5EF4-FFF2-40B4-BE49-F238E27FC236}">
                  <a16:creationId xmlns:a16="http://schemas.microsoft.com/office/drawing/2014/main" id="{1E426BD9-0D5B-447F-BF31-45E4A4B86FDE}"/>
                </a:ext>
              </a:extLst>
            </p:cNvPr>
            <p:cNvSpPr>
              <a:spLocks noEditPoints="1"/>
            </p:cNvSpPr>
            <p:nvPr/>
          </p:nvSpPr>
          <p:spPr bwMode="gray">
            <a:xfrm>
              <a:off x="-1836506" y="4098882"/>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dirty="0"/>
            </a:p>
          </p:txBody>
        </p:sp>
        <p:grpSp>
          <p:nvGrpSpPr>
            <p:cNvPr id="78" name="Group 77">
              <a:extLst>
                <a:ext uri="{FF2B5EF4-FFF2-40B4-BE49-F238E27FC236}">
                  <a16:creationId xmlns:a16="http://schemas.microsoft.com/office/drawing/2014/main" id="{EDF164A1-34F4-45DC-B8CE-17B1EC88E0BA}"/>
                </a:ext>
              </a:extLst>
            </p:cNvPr>
            <p:cNvGrpSpPr/>
            <p:nvPr userDrawn="1"/>
          </p:nvGrpSpPr>
          <p:grpSpPr bwMode="gray">
            <a:xfrm>
              <a:off x="-1707316" y="3839306"/>
              <a:ext cx="1278149" cy="429952"/>
              <a:chOff x="-1571535" y="3086876"/>
              <a:chExt cx="1278149" cy="429952"/>
            </a:xfrm>
          </p:grpSpPr>
          <p:pic>
            <p:nvPicPr>
              <p:cNvPr id="79" name="Picture 78">
                <a:extLst>
                  <a:ext uri="{FF2B5EF4-FFF2-40B4-BE49-F238E27FC236}">
                    <a16:creationId xmlns:a16="http://schemas.microsoft.com/office/drawing/2014/main" id="{24C05C2F-7F8E-4F95-B352-C854E7239DA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1571535" y="3086876"/>
                <a:ext cx="1266825" cy="371475"/>
              </a:xfrm>
              <a:prstGeom prst="rect">
                <a:avLst/>
              </a:prstGeom>
            </p:spPr>
          </p:pic>
          <p:sp>
            <p:nvSpPr>
              <p:cNvPr id="80" name="Rectangle: Rounded Corners 79">
                <a:extLst>
                  <a:ext uri="{FF2B5EF4-FFF2-40B4-BE49-F238E27FC236}">
                    <a16:creationId xmlns:a16="http://schemas.microsoft.com/office/drawing/2014/main" id="{B93DF252-B020-45A0-A07F-D90A95032CFE}"/>
                  </a:ext>
                </a:extLst>
              </p:cNvPr>
              <p:cNvSpPr/>
              <p:nvPr/>
            </p:nvSpPr>
            <p:spPr bwMode="gray">
              <a:xfrm>
                <a:off x="-1536848" y="3140968"/>
                <a:ext cx="684076" cy="252028"/>
              </a:xfrm>
              <a:prstGeom prst="roundRect">
                <a:avLst>
                  <a:gd name="adj" fmla="val 10535"/>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1" name="Freeform 5">
                <a:extLst>
                  <a:ext uri="{FF2B5EF4-FFF2-40B4-BE49-F238E27FC236}">
                    <a16:creationId xmlns:a16="http://schemas.microsoft.com/office/drawing/2014/main" id="{D937B37F-89EA-4FC5-A93A-2B58F0DEB519}"/>
                  </a:ext>
                </a:extLst>
              </p:cNvPr>
              <p:cNvSpPr>
                <a:spLocks noChangeAspect="1" noEditPoints="1"/>
              </p:cNvSpPr>
              <p:nvPr/>
            </p:nvSpPr>
            <p:spPr bwMode="gray">
              <a:xfrm>
                <a:off x="-636748" y="3358428"/>
                <a:ext cx="158400" cy="158400"/>
              </a:xfrm>
              <a:custGeom>
                <a:avLst/>
                <a:gdLst>
                  <a:gd name="T0" fmla="*/ 5896 w 7172"/>
                  <a:gd name="T1" fmla="*/ 5896 h 7172"/>
                  <a:gd name="T2" fmla="*/ 5896 w 7172"/>
                  <a:gd name="T3" fmla="*/ 1276 h 7172"/>
                  <a:gd name="T4" fmla="*/ 1276 w 7172"/>
                  <a:gd name="T5" fmla="*/ 1276 h 7172"/>
                  <a:gd name="T6" fmla="*/ 1276 w 7172"/>
                  <a:gd name="T7" fmla="*/ 5896 h 7172"/>
                  <a:gd name="T8" fmla="*/ 5896 w 7172"/>
                  <a:gd name="T9" fmla="*/ 5896 h 7172"/>
                  <a:gd name="T10" fmla="*/ 2415 w 7172"/>
                  <a:gd name="T11" fmla="*/ 3087 h 7172"/>
                  <a:gd name="T12" fmla="*/ 3149 w 7172"/>
                  <a:gd name="T13" fmla="*/ 3821 h 7172"/>
                  <a:gd name="T14" fmla="*/ 4759 w 7172"/>
                  <a:gd name="T15" fmla="*/ 2213 h 7172"/>
                  <a:gd name="T16" fmla="*/ 5328 w 7172"/>
                  <a:gd name="T17" fmla="*/ 2783 h 7172"/>
                  <a:gd name="T18" fmla="*/ 3720 w 7172"/>
                  <a:gd name="T19" fmla="*/ 4391 h 7172"/>
                  <a:gd name="T20" fmla="*/ 3149 w 7172"/>
                  <a:gd name="T21" fmla="*/ 4960 h 7172"/>
                  <a:gd name="T22" fmla="*/ 1845 w 7172"/>
                  <a:gd name="T23" fmla="*/ 3656 h 7172"/>
                  <a:gd name="T24" fmla="*/ 2415 w 7172"/>
                  <a:gd name="T25" fmla="*/ 3087 h 7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72" h="7172">
                    <a:moveTo>
                      <a:pt x="5896" y="5896"/>
                    </a:moveTo>
                    <a:cubicBezTo>
                      <a:pt x="7172" y="4620"/>
                      <a:pt x="7172" y="2552"/>
                      <a:pt x="5896" y="1276"/>
                    </a:cubicBezTo>
                    <a:cubicBezTo>
                      <a:pt x="4620" y="0"/>
                      <a:pt x="2552" y="0"/>
                      <a:pt x="1276" y="1276"/>
                    </a:cubicBezTo>
                    <a:cubicBezTo>
                      <a:pt x="0" y="2552"/>
                      <a:pt x="0" y="4620"/>
                      <a:pt x="1276" y="5896"/>
                    </a:cubicBezTo>
                    <a:cubicBezTo>
                      <a:pt x="2552" y="7172"/>
                      <a:pt x="4621" y="7172"/>
                      <a:pt x="5896" y="5896"/>
                    </a:cubicBezTo>
                    <a:close/>
                    <a:moveTo>
                      <a:pt x="2415" y="3087"/>
                    </a:moveTo>
                    <a:lnTo>
                      <a:pt x="3149" y="3821"/>
                    </a:lnTo>
                    <a:lnTo>
                      <a:pt x="4759" y="2213"/>
                    </a:lnTo>
                    <a:lnTo>
                      <a:pt x="5328" y="2783"/>
                    </a:lnTo>
                    <a:lnTo>
                      <a:pt x="3720" y="4391"/>
                    </a:lnTo>
                    <a:lnTo>
                      <a:pt x="3149" y="4960"/>
                    </a:lnTo>
                    <a:lnTo>
                      <a:pt x="1845" y="3656"/>
                    </a:lnTo>
                    <a:lnTo>
                      <a:pt x="2415" y="3087"/>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82" name="Freeform 9">
                <a:extLst>
                  <a:ext uri="{FF2B5EF4-FFF2-40B4-BE49-F238E27FC236}">
                    <a16:creationId xmlns:a16="http://schemas.microsoft.com/office/drawing/2014/main" id="{2E220265-14B6-44A6-ADBA-23DF7862DAC9}"/>
                  </a:ext>
                </a:extLst>
              </p:cNvPr>
              <p:cNvSpPr>
                <a:spLocks noEditPoints="1"/>
              </p:cNvSpPr>
              <p:nvPr/>
            </p:nvSpPr>
            <p:spPr bwMode="gray">
              <a:xfrm>
                <a:off x="-1320824" y="3356992"/>
                <a:ext cx="159315" cy="159836"/>
              </a:xfrm>
              <a:custGeom>
                <a:avLst/>
                <a:gdLst>
                  <a:gd name="T0" fmla="*/ 186 w 373"/>
                  <a:gd name="T1" fmla="*/ 0 h 373"/>
                  <a:gd name="T2" fmla="*/ 0 w 373"/>
                  <a:gd name="T3" fmla="*/ 187 h 373"/>
                  <a:gd name="T4" fmla="*/ 186 w 373"/>
                  <a:gd name="T5" fmla="*/ 373 h 373"/>
                  <a:gd name="T6" fmla="*/ 373 w 373"/>
                  <a:gd name="T7" fmla="*/ 187 h 373"/>
                  <a:gd name="T8" fmla="*/ 186 w 373"/>
                  <a:gd name="T9" fmla="*/ 0 h 373"/>
                  <a:gd name="T10" fmla="*/ 267 w 373"/>
                  <a:gd name="T11" fmla="*/ 237 h 373"/>
                  <a:gd name="T12" fmla="*/ 237 w 373"/>
                  <a:gd name="T13" fmla="*/ 267 h 373"/>
                  <a:gd name="T14" fmla="*/ 186 w 373"/>
                  <a:gd name="T15" fmla="*/ 217 h 373"/>
                  <a:gd name="T16" fmla="*/ 136 w 373"/>
                  <a:gd name="T17" fmla="*/ 267 h 373"/>
                  <a:gd name="T18" fmla="*/ 106 w 373"/>
                  <a:gd name="T19" fmla="*/ 237 h 373"/>
                  <a:gd name="T20" fmla="*/ 157 w 373"/>
                  <a:gd name="T21" fmla="*/ 187 h 373"/>
                  <a:gd name="T22" fmla="*/ 106 w 373"/>
                  <a:gd name="T23" fmla="*/ 136 h 373"/>
                  <a:gd name="T24" fmla="*/ 136 w 373"/>
                  <a:gd name="T25" fmla="*/ 107 h 373"/>
                  <a:gd name="T26" fmla="*/ 186 w 373"/>
                  <a:gd name="T27" fmla="*/ 157 h 373"/>
                  <a:gd name="T28" fmla="*/ 237 w 373"/>
                  <a:gd name="T29" fmla="*/ 107 h 373"/>
                  <a:gd name="T30" fmla="*/ 267 w 373"/>
                  <a:gd name="T31" fmla="*/ 136 h 373"/>
                  <a:gd name="T32" fmla="*/ 216 w 373"/>
                  <a:gd name="T33" fmla="*/ 187 h 373"/>
                  <a:gd name="T34" fmla="*/ 267 w 373"/>
                  <a:gd name="T35" fmla="*/ 237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373">
                    <a:moveTo>
                      <a:pt x="186" y="0"/>
                    </a:moveTo>
                    <a:cubicBezTo>
                      <a:pt x="83" y="0"/>
                      <a:pt x="0" y="84"/>
                      <a:pt x="0" y="187"/>
                    </a:cubicBezTo>
                    <a:cubicBezTo>
                      <a:pt x="0" y="290"/>
                      <a:pt x="83" y="373"/>
                      <a:pt x="186" y="373"/>
                    </a:cubicBezTo>
                    <a:cubicBezTo>
                      <a:pt x="289" y="373"/>
                      <a:pt x="373" y="290"/>
                      <a:pt x="373" y="187"/>
                    </a:cubicBezTo>
                    <a:cubicBezTo>
                      <a:pt x="373" y="84"/>
                      <a:pt x="289" y="0"/>
                      <a:pt x="186" y="0"/>
                    </a:cubicBezTo>
                    <a:close/>
                    <a:moveTo>
                      <a:pt x="267" y="237"/>
                    </a:moveTo>
                    <a:lnTo>
                      <a:pt x="237" y="267"/>
                    </a:lnTo>
                    <a:cubicBezTo>
                      <a:pt x="237" y="267"/>
                      <a:pt x="190" y="217"/>
                      <a:pt x="186" y="217"/>
                    </a:cubicBezTo>
                    <a:cubicBezTo>
                      <a:pt x="183" y="217"/>
                      <a:pt x="136" y="267"/>
                      <a:pt x="136" y="267"/>
                    </a:cubicBezTo>
                    <a:lnTo>
                      <a:pt x="106" y="237"/>
                    </a:lnTo>
                    <a:cubicBezTo>
                      <a:pt x="106" y="237"/>
                      <a:pt x="157" y="191"/>
                      <a:pt x="157" y="187"/>
                    </a:cubicBezTo>
                    <a:cubicBezTo>
                      <a:pt x="157" y="183"/>
                      <a:pt x="106" y="136"/>
                      <a:pt x="106" y="136"/>
                    </a:cubicBezTo>
                    <a:lnTo>
                      <a:pt x="136" y="107"/>
                    </a:lnTo>
                    <a:cubicBezTo>
                      <a:pt x="136" y="107"/>
                      <a:pt x="183" y="157"/>
                      <a:pt x="186" y="157"/>
                    </a:cubicBezTo>
                    <a:cubicBezTo>
                      <a:pt x="189" y="157"/>
                      <a:pt x="237" y="107"/>
                      <a:pt x="237" y="107"/>
                    </a:cubicBezTo>
                    <a:lnTo>
                      <a:pt x="267" y="136"/>
                    </a:lnTo>
                    <a:cubicBezTo>
                      <a:pt x="267" y="136"/>
                      <a:pt x="216" y="183"/>
                      <a:pt x="216" y="187"/>
                    </a:cubicBezTo>
                    <a:cubicBezTo>
                      <a:pt x="216" y="190"/>
                      <a:pt x="267" y="237"/>
                      <a:pt x="267" y="237"/>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83" name="Rectangle: Rounded Corners 82">
                <a:extLst>
                  <a:ext uri="{FF2B5EF4-FFF2-40B4-BE49-F238E27FC236}">
                    <a16:creationId xmlns:a16="http://schemas.microsoft.com/office/drawing/2014/main" id="{B365486C-2B3B-4535-A57B-DB30E131091F}"/>
                  </a:ext>
                </a:extLst>
              </p:cNvPr>
              <p:cNvSpPr/>
              <p:nvPr/>
            </p:nvSpPr>
            <p:spPr bwMode="gray">
              <a:xfrm>
                <a:off x="-780764" y="3147826"/>
                <a:ext cx="487378" cy="252028"/>
              </a:xfrm>
              <a:prstGeom prst="roundRect">
                <a:avLst>
                  <a:gd name="adj" fmla="val 10535"/>
                </a:avLst>
              </a:prstGeom>
              <a:solidFill>
                <a:schemeClr val="accent4">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spTree>
    <p:extLst>
      <p:ext uri="{BB962C8B-B14F-4D97-AF65-F5344CB8AC3E}">
        <p14:creationId xmlns:p14="http://schemas.microsoft.com/office/powerpoint/2010/main" val="171717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Main Body Content (2)">
    <p:spTree>
      <p:nvGrpSpPr>
        <p:cNvPr id="1" name=""/>
        <p:cNvGrpSpPr/>
        <p:nvPr/>
      </p:nvGrpSpPr>
      <p:grpSpPr>
        <a:xfrm>
          <a:off x="0" y="0"/>
          <a:ext cx="0" cy="0"/>
          <a:chOff x="0" y="0"/>
          <a:chExt cx="0" cy="0"/>
        </a:xfrm>
      </p:grpSpPr>
      <p:sp>
        <p:nvSpPr>
          <p:cNvPr id="16" name="Shape 161"/>
          <p:cNvSpPr/>
          <p:nvPr userDrawn="1"/>
        </p:nvSpPr>
        <p:spPr>
          <a:xfrm>
            <a:off x="0" y="0"/>
            <a:ext cx="12192000" cy="1080000"/>
          </a:xfrm>
          <a:prstGeom prst="rect">
            <a:avLst/>
          </a:prstGeom>
          <a:solidFill>
            <a:srgbClr val="E0E3EC"/>
          </a:solidFill>
          <a:ln w="12700">
            <a:miter lim="400000"/>
          </a:ln>
        </p:spPr>
        <p:txBody>
          <a:bodyPr lIns="25400" tIns="25400" rIns="25400" bIns="25400" anchor="ctr"/>
          <a:lstStyle/>
          <a:p>
            <a:pPr>
              <a:defRPr sz="3200">
                <a:solidFill>
                  <a:srgbClr val="2D343F"/>
                </a:solidFill>
              </a:defRPr>
            </a:pPr>
            <a:endParaRPr sz="1600" dirty="0"/>
          </a:p>
        </p:txBody>
      </p:sp>
      <p:sp>
        <p:nvSpPr>
          <p:cNvPr id="58" name="Shape 58"/>
          <p:cNvSpPr>
            <a:spLocks noGrp="1"/>
          </p:cNvSpPr>
          <p:nvPr>
            <p:ph type="sldNum" sz="quarter" idx="2"/>
          </p:nvPr>
        </p:nvSpPr>
        <p:spPr>
          <a:xfrm>
            <a:off x="11877545" y="6608633"/>
            <a:ext cx="226619" cy="234951"/>
          </a:xfrm>
          <a:prstGeom prst="rect">
            <a:avLst/>
          </a:prstGeom>
        </p:spPr>
        <p:txBody>
          <a:bodyPr/>
          <a:lstStyle/>
          <a:p>
            <a:fld id="{86CB4B4D-7CA3-9044-876B-883B54F8677D}" type="slidenum">
              <a:t>‹#›</a:t>
            </a:fld>
            <a:endParaRPr dirty="0"/>
          </a:p>
        </p:txBody>
      </p:sp>
      <p:sp>
        <p:nvSpPr>
          <p:cNvPr id="8" name="Shape 251"/>
          <p:cNvSpPr/>
          <p:nvPr userDrawn="1"/>
        </p:nvSpPr>
        <p:spPr>
          <a:xfrm>
            <a:off x="718509" y="945630"/>
            <a:ext cx="9485004" cy="22860"/>
          </a:xfrm>
          <a:prstGeom prst="rect">
            <a:avLst/>
          </a:prstGeom>
          <a:solidFill>
            <a:srgbClr val="FA7041"/>
          </a:solidFill>
          <a:ln w="12700">
            <a:miter lim="400000"/>
          </a:ln>
        </p:spPr>
        <p:txBody>
          <a:bodyPr lIns="25400" tIns="25400" rIns="25400" bIns="25400" anchor="ctr"/>
          <a:lstStyle/>
          <a:p>
            <a:pPr>
              <a:defRPr sz="3200">
                <a:solidFill>
                  <a:srgbClr val="2D343F"/>
                </a:solidFill>
              </a:defRPr>
            </a:pPr>
            <a:endParaRPr sz="1600" dirty="0"/>
          </a:p>
        </p:txBody>
      </p:sp>
      <p:sp>
        <p:nvSpPr>
          <p:cNvPr id="4" name="Title 3"/>
          <p:cNvSpPr>
            <a:spLocks noGrp="1"/>
          </p:cNvSpPr>
          <p:nvPr>
            <p:ph type="title"/>
          </p:nvPr>
        </p:nvSpPr>
        <p:spPr>
          <a:xfrm>
            <a:off x="713581" y="445086"/>
            <a:ext cx="9489931" cy="368879"/>
          </a:xfrm>
        </p:spPr>
        <p:txBody>
          <a:bodyPr>
            <a:noAutofit/>
          </a:bodyPr>
          <a:lstStyle>
            <a:lvl1pPr algn="l">
              <a:defRPr sz="2700"/>
            </a:lvl1pPr>
          </a:lstStyle>
          <a:p>
            <a:r>
              <a:rPr lang="en-US"/>
              <a:t>Click to edit Master title style</a:t>
            </a:r>
            <a:endParaRPr lang="en-GB" dirty="0"/>
          </a:p>
        </p:txBody>
      </p:sp>
      <p:sp>
        <p:nvSpPr>
          <p:cNvPr id="10" name="Content Placeholder 9"/>
          <p:cNvSpPr>
            <a:spLocks noGrp="1"/>
          </p:cNvSpPr>
          <p:nvPr>
            <p:ph sz="quarter" idx="10"/>
          </p:nvPr>
        </p:nvSpPr>
        <p:spPr>
          <a:xfrm>
            <a:off x="713583" y="1191419"/>
            <a:ext cx="9594056" cy="4863307"/>
          </a:xfrm>
        </p:spPr>
        <p:txBody>
          <a:bodyPr anchor="t">
            <a:normAutofit/>
          </a:bodyPr>
          <a:lstStyle>
            <a:lvl1pPr marL="317492" marR="0" indent="-317492" algn="l" defTabSz="412740" rtl="0" latinLnBrk="0">
              <a:lnSpc>
                <a:spcPct val="100000"/>
              </a:lnSpc>
              <a:spcBef>
                <a:spcPts val="2951"/>
              </a:spcBef>
              <a:spcAft>
                <a:spcPts val="0"/>
              </a:spcAft>
              <a:buClr>
                <a:srgbClr val="FB7041"/>
              </a:buClr>
              <a:buSzPct val="75000"/>
              <a:buFont typeface="Wingdings" panose="05000000000000000000" pitchFamily="2" charset="2"/>
              <a:buChar char="§"/>
              <a:tabLst/>
              <a:defRPr lang="en-US" sz="2000" b="0" i="0" u="none" strike="noStrike" cap="none" spc="0" baseline="0" dirty="0" smtClean="0">
                <a:ln>
                  <a:noFill/>
                </a:ln>
                <a:solidFill>
                  <a:srgbClr val="000000"/>
                </a:solidFill>
                <a:uFillTx/>
                <a:latin typeface="+mn-lt"/>
                <a:ea typeface="+mn-ea"/>
                <a:cs typeface="+mn-cs"/>
                <a:sym typeface="Helvetica Light"/>
              </a:defRPr>
            </a:lvl1pPr>
            <a:lvl2pPr marL="634984" marR="0" indent="-317492" algn="l" defTabSz="412740" rtl="0" latinLnBrk="0">
              <a:lnSpc>
                <a:spcPct val="100000"/>
              </a:lnSpc>
              <a:spcBef>
                <a:spcPts val="2951"/>
              </a:spcBef>
              <a:spcAft>
                <a:spcPts val="0"/>
              </a:spcAft>
              <a:buClr>
                <a:srgbClr val="FB7041"/>
              </a:buClr>
              <a:buSzPct val="75000"/>
              <a:buFont typeface="Wingdings" panose="05000000000000000000" pitchFamily="2" charset="2"/>
              <a:buChar char="§"/>
              <a:tabLst/>
              <a:defRPr lang="en-US" sz="2000" b="0" i="0" u="none" strike="noStrike" cap="none" spc="0" baseline="0" dirty="0" smtClean="0">
                <a:ln>
                  <a:noFill/>
                </a:ln>
                <a:solidFill>
                  <a:srgbClr val="000000"/>
                </a:solidFill>
                <a:uFillTx/>
                <a:latin typeface="+mn-lt"/>
                <a:ea typeface="+mn-ea"/>
                <a:cs typeface="+mn-cs"/>
                <a:sym typeface="Helvetica Light"/>
              </a:defRPr>
            </a:lvl2pPr>
            <a:lvl3pPr marL="952476" marR="0" indent="-317492" algn="l" defTabSz="412740" rtl="0" latinLnBrk="0">
              <a:lnSpc>
                <a:spcPct val="100000"/>
              </a:lnSpc>
              <a:spcBef>
                <a:spcPts val="2951"/>
              </a:spcBef>
              <a:spcAft>
                <a:spcPts val="0"/>
              </a:spcAft>
              <a:buClr>
                <a:srgbClr val="FB7041"/>
              </a:buClr>
              <a:buSzPct val="75000"/>
              <a:buFont typeface="Wingdings" panose="05000000000000000000" pitchFamily="2" charset="2"/>
              <a:buChar char="§"/>
              <a:tabLst/>
              <a:defRPr lang="en-US" sz="2000" b="0" i="0" u="none" strike="noStrike" cap="none" spc="0" baseline="0" dirty="0" smtClean="0">
                <a:ln>
                  <a:noFill/>
                </a:ln>
                <a:solidFill>
                  <a:srgbClr val="000000"/>
                </a:solidFill>
                <a:uFillTx/>
                <a:latin typeface="+mn-lt"/>
                <a:ea typeface="+mn-ea"/>
                <a:cs typeface="+mn-cs"/>
                <a:sym typeface="Helvetica Light"/>
              </a:defRPr>
            </a:lvl3pPr>
            <a:lvl4pPr marL="1269968" marR="0" indent="-317492" algn="l" defTabSz="412740" rtl="0" latinLnBrk="0">
              <a:lnSpc>
                <a:spcPct val="100000"/>
              </a:lnSpc>
              <a:spcBef>
                <a:spcPts val="2951"/>
              </a:spcBef>
              <a:spcAft>
                <a:spcPts val="0"/>
              </a:spcAft>
              <a:buClr>
                <a:srgbClr val="FB7041"/>
              </a:buClr>
              <a:buSzPct val="75000"/>
              <a:buFont typeface="Wingdings" panose="05000000000000000000" pitchFamily="2" charset="2"/>
              <a:buChar char="§"/>
              <a:tabLst/>
              <a:defRPr lang="en-US" sz="2000" b="0" i="0" u="none" strike="noStrike" cap="none" spc="0" baseline="0" dirty="0" smtClean="0">
                <a:ln>
                  <a:noFill/>
                </a:ln>
                <a:solidFill>
                  <a:srgbClr val="000000"/>
                </a:solidFill>
                <a:uFillTx/>
                <a:latin typeface="+mn-lt"/>
                <a:ea typeface="+mn-ea"/>
                <a:cs typeface="+mn-cs"/>
                <a:sym typeface="Helvetica Light"/>
              </a:defRPr>
            </a:lvl4pPr>
            <a:lvl5pPr marL="1587460" marR="0" indent="-317492" algn="l" defTabSz="412740" rtl="0" latinLnBrk="0">
              <a:lnSpc>
                <a:spcPct val="100000"/>
              </a:lnSpc>
              <a:spcBef>
                <a:spcPts val="2951"/>
              </a:spcBef>
              <a:spcAft>
                <a:spcPts val="0"/>
              </a:spcAft>
              <a:buClr>
                <a:srgbClr val="FB7041"/>
              </a:buClr>
              <a:buSzPct val="75000"/>
              <a:buFont typeface="Wingdings" panose="05000000000000000000" pitchFamily="2" charset="2"/>
              <a:buChar char="§"/>
              <a:tabLst/>
              <a:defRPr lang="en-GB" sz="2000" b="0" i="0" u="none" strike="noStrike" cap="none" spc="0" baseline="0" dirty="0">
                <a:ln>
                  <a:noFill/>
                </a:ln>
                <a:solidFill>
                  <a:srgbClr val="000000"/>
                </a:solidFill>
                <a:uFillTx/>
                <a:latin typeface="+mn-lt"/>
                <a:ea typeface="+mn-ea"/>
                <a:cs typeface="+mn-cs"/>
                <a:sym typeface="Helvetica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p:cNvPicPr>
            <a:picLocks noChangeAspect="1"/>
          </p:cNvPicPr>
          <p:nvPr userDrawn="1"/>
        </p:nvPicPr>
        <p:blipFill>
          <a:blip r:embed="rId2"/>
          <a:stretch>
            <a:fillRect/>
          </a:stretch>
        </p:blipFill>
        <p:spPr>
          <a:xfrm>
            <a:off x="10414506" y="508436"/>
            <a:ext cx="1566503" cy="428133"/>
          </a:xfrm>
          <a:prstGeom prst="rect">
            <a:avLst/>
          </a:prstGeom>
        </p:spPr>
      </p:pic>
    </p:spTree>
    <p:extLst>
      <p:ext uri="{BB962C8B-B14F-4D97-AF65-F5344CB8AC3E}">
        <p14:creationId xmlns:p14="http://schemas.microsoft.com/office/powerpoint/2010/main" val="3432409068"/>
      </p:ext>
    </p:extLst>
  </p:cSld>
  <p:clrMapOvr>
    <a:masterClrMapping/>
  </p:clrMapOvr>
  <p:transition spd="med"/>
  <p:extLst mod="1">
    <p:ext uri="{DCECCB84-F9BA-43D5-87BE-67443E8EF086}">
      <p15:sldGuideLst xmlns:p15="http://schemas.microsoft.com/office/powerpoint/2012/main">
        <p15:guide id="1" orient="horz" pos="4320">
          <p15:clr>
            <a:srgbClr val="FBAE40"/>
          </p15:clr>
        </p15:guide>
        <p15:guide id="2" pos="899">
          <p15:clr>
            <a:srgbClr val="FBAE40"/>
          </p15:clr>
        </p15:guide>
        <p15:guide id="3" pos="76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0% light grey and text centre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D0080460-F96C-4937-A1DB-043F3714833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4115781" y="1773239"/>
            <a:ext cx="7282819" cy="4332287"/>
          </a:xfrm>
        </p:spPr>
        <p:txBody>
          <a:bodyPr anchor="ct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bwMode="gray">
          <a:xfrm>
            <a:off x="738" y="-1"/>
            <a:ext cx="3640871" cy="68580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1" tIns="30925" rIns="61851" bIns="30925" rtlCol="0" anchor="ctr"/>
          <a:lstStyle/>
          <a:p>
            <a:pPr algn="ctr"/>
            <a:endParaRPr lang="en-US" sz="1800"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7"/>
            <a:ext cx="2838332" cy="435231"/>
          </a:xfrm>
        </p:spPr>
        <p:txBody>
          <a:bodyPr rIns="360000" anchor="b">
            <a:normAutofit/>
          </a:bodyPr>
          <a:lstStyle>
            <a:lvl1pPr>
              <a:defRPr sz="1800" b="1" u="none" cap="all" spc="0" baseline="0">
                <a:uFill>
                  <a:solidFill>
                    <a:schemeClr val="accent1"/>
                  </a:solidFill>
                </a:uFill>
                <a:latin typeface="+mj-lt"/>
              </a:defRPr>
            </a:lvl1pPr>
          </a:lstStyle>
          <a:p>
            <a:r>
              <a:rPr lang="en-US" dirty="0"/>
              <a:t>title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gray">
          <a:xfrm>
            <a:off x="9640801" y="368660"/>
            <a:ext cx="1748369" cy="467907"/>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gray">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gray">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gray">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gray">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gray">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gray">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gray">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gray">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dirty="0"/>
            </a:p>
          </p:txBody>
        </p:sp>
      </p:grpSp>
      <p:sp>
        <p:nvSpPr>
          <p:cNvPr id="45" name="Shape 159">
            <a:extLst>
              <a:ext uri="{FF2B5EF4-FFF2-40B4-BE49-F238E27FC236}">
                <a16:creationId xmlns:a16="http://schemas.microsoft.com/office/drawing/2014/main" id="{3E4EE4DA-211A-4C05-8672-FE8AE023447A}"/>
              </a:ext>
            </a:extLst>
          </p:cNvPr>
          <p:cNvSpPr/>
          <p:nvPr userDrawn="1"/>
        </p:nvSpPr>
        <p:spPr bwMode="gray">
          <a:xfrm>
            <a:off x="803275" y="836383"/>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sz="3200" dirty="0">
              <a:solidFill>
                <a:schemeClr val="bg1"/>
              </a:solidFill>
              <a:latin typeface="Tahoma" panose="020B0604030504040204" pitchFamily="34" charset="0"/>
            </a:endParaRPr>
          </a:p>
        </p:txBody>
      </p:sp>
      <p:grpSp>
        <p:nvGrpSpPr>
          <p:cNvPr id="75" name="Group 74">
            <a:extLst>
              <a:ext uri="{FF2B5EF4-FFF2-40B4-BE49-F238E27FC236}">
                <a16:creationId xmlns:a16="http://schemas.microsoft.com/office/drawing/2014/main" id="{AE63A569-109D-470F-B8CD-B6C2DE37D94F}"/>
              </a:ext>
            </a:extLst>
          </p:cNvPr>
          <p:cNvGrpSpPr/>
          <p:nvPr userDrawn="1"/>
        </p:nvGrpSpPr>
        <p:grpSpPr bwMode="gray">
          <a:xfrm>
            <a:off x="-1932892" y="3284985"/>
            <a:ext cx="1639507" cy="3581578"/>
            <a:chOff x="-1932892" y="3784252"/>
            <a:chExt cx="1639506" cy="3581579"/>
          </a:xfrm>
        </p:grpSpPr>
        <p:sp>
          <p:nvSpPr>
            <p:cNvPr id="76" name="TextBox 75">
              <a:extLst>
                <a:ext uri="{FF2B5EF4-FFF2-40B4-BE49-F238E27FC236}">
                  <a16:creationId xmlns:a16="http://schemas.microsoft.com/office/drawing/2014/main" id="{15F6D5CC-64A0-4C14-8482-CA038E2C4490}"/>
                </a:ext>
              </a:extLst>
            </p:cNvPr>
            <p:cNvSpPr txBox="1"/>
            <p:nvPr/>
          </p:nvSpPr>
          <p:spPr bwMode="gray">
            <a:xfrm>
              <a:off x="-1932892" y="4488120"/>
              <a:ext cx="1639506" cy="2877711"/>
            </a:xfrm>
            <a:prstGeom prst="rect">
              <a:avLst/>
            </a:prstGeom>
            <a:noFill/>
          </p:spPr>
          <p:txBody>
            <a:bodyPr wrap="square" lIns="0" tIns="0" rIns="0" bIns="0" rtlCol="0">
              <a:spAutoFit/>
            </a:bodyPr>
            <a:lstStyle/>
            <a:p>
              <a:r>
                <a:rPr lang="en-GB" sz="1100" dirty="0">
                  <a:solidFill>
                    <a:srgbClr val="000000"/>
                  </a:solidFill>
                </a:rPr>
                <a:t>To add or remove bullets when formatting the body text </a:t>
              </a:r>
              <a:r>
                <a:rPr lang="en-GB" sz="1100" baseline="0" dirty="0">
                  <a:solidFill>
                    <a:srgbClr val="000000"/>
                  </a:solidFill>
                </a:rPr>
                <a:t>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sp>
          <p:nvSpPr>
            <p:cNvPr id="77" name="Donut 24">
              <a:extLst>
                <a:ext uri="{FF2B5EF4-FFF2-40B4-BE49-F238E27FC236}">
                  <a16:creationId xmlns:a16="http://schemas.microsoft.com/office/drawing/2014/main" id="{62B3181F-4E52-4539-BEE8-D1AB5D581B66}"/>
                </a:ext>
              </a:extLst>
            </p:cNvPr>
            <p:cNvSpPr/>
            <p:nvPr/>
          </p:nvSpPr>
          <p:spPr bwMode="gray">
            <a:xfrm>
              <a:off x="-1824880" y="3784252"/>
              <a:ext cx="1531494" cy="54006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1"/>
                </a:solidFill>
              </a:endParaRPr>
            </a:p>
          </p:txBody>
        </p:sp>
        <p:sp>
          <p:nvSpPr>
            <p:cNvPr id="78" name="Freeform 5">
              <a:extLst>
                <a:ext uri="{FF2B5EF4-FFF2-40B4-BE49-F238E27FC236}">
                  <a16:creationId xmlns:a16="http://schemas.microsoft.com/office/drawing/2014/main" id="{251DA9CE-B5E2-4BEA-B9C8-0DCA355781A9}"/>
                </a:ext>
              </a:extLst>
            </p:cNvPr>
            <p:cNvSpPr>
              <a:spLocks noEditPoints="1"/>
            </p:cNvSpPr>
            <p:nvPr/>
          </p:nvSpPr>
          <p:spPr bwMode="gray">
            <a:xfrm>
              <a:off x="-1836506" y="4098882"/>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dirty="0"/>
            </a:p>
          </p:txBody>
        </p:sp>
        <p:grpSp>
          <p:nvGrpSpPr>
            <p:cNvPr id="79" name="Group 78">
              <a:extLst>
                <a:ext uri="{FF2B5EF4-FFF2-40B4-BE49-F238E27FC236}">
                  <a16:creationId xmlns:a16="http://schemas.microsoft.com/office/drawing/2014/main" id="{A3199DDB-8C85-4409-AE40-8815293B249D}"/>
                </a:ext>
              </a:extLst>
            </p:cNvPr>
            <p:cNvGrpSpPr/>
            <p:nvPr userDrawn="1"/>
          </p:nvGrpSpPr>
          <p:grpSpPr bwMode="gray">
            <a:xfrm>
              <a:off x="-1707316" y="3839306"/>
              <a:ext cx="1278149" cy="429952"/>
              <a:chOff x="-1571535" y="3086876"/>
              <a:chExt cx="1278149" cy="429952"/>
            </a:xfrm>
          </p:grpSpPr>
          <p:pic>
            <p:nvPicPr>
              <p:cNvPr id="80" name="Picture 79">
                <a:extLst>
                  <a:ext uri="{FF2B5EF4-FFF2-40B4-BE49-F238E27FC236}">
                    <a16:creationId xmlns:a16="http://schemas.microsoft.com/office/drawing/2014/main" id="{D1F4F241-3112-4A36-9B36-12FA9618E92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1571535" y="3086876"/>
                <a:ext cx="1266825" cy="371475"/>
              </a:xfrm>
              <a:prstGeom prst="rect">
                <a:avLst/>
              </a:prstGeom>
            </p:spPr>
          </p:pic>
          <p:sp>
            <p:nvSpPr>
              <p:cNvPr id="81" name="Rectangle: Rounded Corners 80">
                <a:extLst>
                  <a:ext uri="{FF2B5EF4-FFF2-40B4-BE49-F238E27FC236}">
                    <a16:creationId xmlns:a16="http://schemas.microsoft.com/office/drawing/2014/main" id="{A7613322-803A-444C-99F4-0904FCBEA1FB}"/>
                  </a:ext>
                </a:extLst>
              </p:cNvPr>
              <p:cNvSpPr/>
              <p:nvPr/>
            </p:nvSpPr>
            <p:spPr bwMode="gray">
              <a:xfrm>
                <a:off x="-1536848" y="3140968"/>
                <a:ext cx="684076" cy="252028"/>
              </a:xfrm>
              <a:prstGeom prst="roundRect">
                <a:avLst>
                  <a:gd name="adj" fmla="val 10535"/>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2" name="Freeform 5">
                <a:extLst>
                  <a:ext uri="{FF2B5EF4-FFF2-40B4-BE49-F238E27FC236}">
                    <a16:creationId xmlns:a16="http://schemas.microsoft.com/office/drawing/2014/main" id="{AD170588-6879-4D32-A7D5-B39DB2EF2ED7}"/>
                  </a:ext>
                </a:extLst>
              </p:cNvPr>
              <p:cNvSpPr>
                <a:spLocks noChangeAspect="1" noEditPoints="1"/>
              </p:cNvSpPr>
              <p:nvPr/>
            </p:nvSpPr>
            <p:spPr bwMode="gray">
              <a:xfrm>
                <a:off x="-636748" y="3358428"/>
                <a:ext cx="158400" cy="158400"/>
              </a:xfrm>
              <a:custGeom>
                <a:avLst/>
                <a:gdLst>
                  <a:gd name="T0" fmla="*/ 5896 w 7172"/>
                  <a:gd name="T1" fmla="*/ 5896 h 7172"/>
                  <a:gd name="T2" fmla="*/ 5896 w 7172"/>
                  <a:gd name="T3" fmla="*/ 1276 h 7172"/>
                  <a:gd name="T4" fmla="*/ 1276 w 7172"/>
                  <a:gd name="T5" fmla="*/ 1276 h 7172"/>
                  <a:gd name="T6" fmla="*/ 1276 w 7172"/>
                  <a:gd name="T7" fmla="*/ 5896 h 7172"/>
                  <a:gd name="T8" fmla="*/ 5896 w 7172"/>
                  <a:gd name="T9" fmla="*/ 5896 h 7172"/>
                  <a:gd name="T10" fmla="*/ 2415 w 7172"/>
                  <a:gd name="T11" fmla="*/ 3087 h 7172"/>
                  <a:gd name="T12" fmla="*/ 3149 w 7172"/>
                  <a:gd name="T13" fmla="*/ 3821 h 7172"/>
                  <a:gd name="T14" fmla="*/ 4759 w 7172"/>
                  <a:gd name="T15" fmla="*/ 2213 h 7172"/>
                  <a:gd name="T16" fmla="*/ 5328 w 7172"/>
                  <a:gd name="T17" fmla="*/ 2783 h 7172"/>
                  <a:gd name="T18" fmla="*/ 3720 w 7172"/>
                  <a:gd name="T19" fmla="*/ 4391 h 7172"/>
                  <a:gd name="T20" fmla="*/ 3149 w 7172"/>
                  <a:gd name="T21" fmla="*/ 4960 h 7172"/>
                  <a:gd name="T22" fmla="*/ 1845 w 7172"/>
                  <a:gd name="T23" fmla="*/ 3656 h 7172"/>
                  <a:gd name="T24" fmla="*/ 2415 w 7172"/>
                  <a:gd name="T25" fmla="*/ 3087 h 7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72" h="7172">
                    <a:moveTo>
                      <a:pt x="5896" y="5896"/>
                    </a:moveTo>
                    <a:cubicBezTo>
                      <a:pt x="7172" y="4620"/>
                      <a:pt x="7172" y="2552"/>
                      <a:pt x="5896" y="1276"/>
                    </a:cubicBezTo>
                    <a:cubicBezTo>
                      <a:pt x="4620" y="0"/>
                      <a:pt x="2552" y="0"/>
                      <a:pt x="1276" y="1276"/>
                    </a:cubicBezTo>
                    <a:cubicBezTo>
                      <a:pt x="0" y="2552"/>
                      <a:pt x="0" y="4620"/>
                      <a:pt x="1276" y="5896"/>
                    </a:cubicBezTo>
                    <a:cubicBezTo>
                      <a:pt x="2552" y="7172"/>
                      <a:pt x="4621" y="7172"/>
                      <a:pt x="5896" y="5896"/>
                    </a:cubicBezTo>
                    <a:close/>
                    <a:moveTo>
                      <a:pt x="2415" y="3087"/>
                    </a:moveTo>
                    <a:lnTo>
                      <a:pt x="3149" y="3821"/>
                    </a:lnTo>
                    <a:lnTo>
                      <a:pt x="4759" y="2213"/>
                    </a:lnTo>
                    <a:lnTo>
                      <a:pt x="5328" y="2783"/>
                    </a:lnTo>
                    <a:lnTo>
                      <a:pt x="3720" y="4391"/>
                    </a:lnTo>
                    <a:lnTo>
                      <a:pt x="3149" y="4960"/>
                    </a:lnTo>
                    <a:lnTo>
                      <a:pt x="1845" y="3656"/>
                    </a:lnTo>
                    <a:lnTo>
                      <a:pt x="2415" y="3087"/>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83" name="Freeform 9">
                <a:extLst>
                  <a:ext uri="{FF2B5EF4-FFF2-40B4-BE49-F238E27FC236}">
                    <a16:creationId xmlns:a16="http://schemas.microsoft.com/office/drawing/2014/main" id="{2C8EDF60-8154-4F2F-BCDF-0D1AC44DB44C}"/>
                  </a:ext>
                </a:extLst>
              </p:cNvPr>
              <p:cNvSpPr>
                <a:spLocks noEditPoints="1"/>
              </p:cNvSpPr>
              <p:nvPr/>
            </p:nvSpPr>
            <p:spPr bwMode="gray">
              <a:xfrm>
                <a:off x="-1320824" y="3356992"/>
                <a:ext cx="159315" cy="159836"/>
              </a:xfrm>
              <a:custGeom>
                <a:avLst/>
                <a:gdLst>
                  <a:gd name="T0" fmla="*/ 186 w 373"/>
                  <a:gd name="T1" fmla="*/ 0 h 373"/>
                  <a:gd name="T2" fmla="*/ 0 w 373"/>
                  <a:gd name="T3" fmla="*/ 187 h 373"/>
                  <a:gd name="T4" fmla="*/ 186 w 373"/>
                  <a:gd name="T5" fmla="*/ 373 h 373"/>
                  <a:gd name="T6" fmla="*/ 373 w 373"/>
                  <a:gd name="T7" fmla="*/ 187 h 373"/>
                  <a:gd name="T8" fmla="*/ 186 w 373"/>
                  <a:gd name="T9" fmla="*/ 0 h 373"/>
                  <a:gd name="T10" fmla="*/ 267 w 373"/>
                  <a:gd name="T11" fmla="*/ 237 h 373"/>
                  <a:gd name="T12" fmla="*/ 237 w 373"/>
                  <a:gd name="T13" fmla="*/ 267 h 373"/>
                  <a:gd name="T14" fmla="*/ 186 w 373"/>
                  <a:gd name="T15" fmla="*/ 217 h 373"/>
                  <a:gd name="T16" fmla="*/ 136 w 373"/>
                  <a:gd name="T17" fmla="*/ 267 h 373"/>
                  <a:gd name="T18" fmla="*/ 106 w 373"/>
                  <a:gd name="T19" fmla="*/ 237 h 373"/>
                  <a:gd name="T20" fmla="*/ 157 w 373"/>
                  <a:gd name="T21" fmla="*/ 187 h 373"/>
                  <a:gd name="T22" fmla="*/ 106 w 373"/>
                  <a:gd name="T23" fmla="*/ 136 h 373"/>
                  <a:gd name="T24" fmla="*/ 136 w 373"/>
                  <a:gd name="T25" fmla="*/ 107 h 373"/>
                  <a:gd name="T26" fmla="*/ 186 w 373"/>
                  <a:gd name="T27" fmla="*/ 157 h 373"/>
                  <a:gd name="T28" fmla="*/ 237 w 373"/>
                  <a:gd name="T29" fmla="*/ 107 h 373"/>
                  <a:gd name="T30" fmla="*/ 267 w 373"/>
                  <a:gd name="T31" fmla="*/ 136 h 373"/>
                  <a:gd name="T32" fmla="*/ 216 w 373"/>
                  <a:gd name="T33" fmla="*/ 187 h 373"/>
                  <a:gd name="T34" fmla="*/ 267 w 373"/>
                  <a:gd name="T35" fmla="*/ 237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373">
                    <a:moveTo>
                      <a:pt x="186" y="0"/>
                    </a:moveTo>
                    <a:cubicBezTo>
                      <a:pt x="83" y="0"/>
                      <a:pt x="0" y="84"/>
                      <a:pt x="0" y="187"/>
                    </a:cubicBezTo>
                    <a:cubicBezTo>
                      <a:pt x="0" y="290"/>
                      <a:pt x="83" y="373"/>
                      <a:pt x="186" y="373"/>
                    </a:cubicBezTo>
                    <a:cubicBezTo>
                      <a:pt x="289" y="373"/>
                      <a:pt x="373" y="290"/>
                      <a:pt x="373" y="187"/>
                    </a:cubicBezTo>
                    <a:cubicBezTo>
                      <a:pt x="373" y="84"/>
                      <a:pt x="289" y="0"/>
                      <a:pt x="186" y="0"/>
                    </a:cubicBezTo>
                    <a:close/>
                    <a:moveTo>
                      <a:pt x="267" y="237"/>
                    </a:moveTo>
                    <a:lnTo>
                      <a:pt x="237" y="267"/>
                    </a:lnTo>
                    <a:cubicBezTo>
                      <a:pt x="237" y="267"/>
                      <a:pt x="190" y="217"/>
                      <a:pt x="186" y="217"/>
                    </a:cubicBezTo>
                    <a:cubicBezTo>
                      <a:pt x="183" y="217"/>
                      <a:pt x="136" y="267"/>
                      <a:pt x="136" y="267"/>
                    </a:cubicBezTo>
                    <a:lnTo>
                      <a:pt x="106" y="237"/>
                    </a:lnTo>
                    <a:cubicBezTo>
                      <a:pt x="106" y="237"/>
                      <a:pt x="157" y="191"/>
                      <a:pt x="157" y="187"/>
                    </a:cubicBezTo>
                    <a:cubicBezTo>
                      <a:pt x="157" y="183"/>
                      <a:pt x="106" y="136"/>
                      <a:pt x="106" y="136"/>
                    </a:cubicBezTo>
                    <a:lnTo>
                      <a:pt x="136" y="107"/>
                    </a:lnTo>
                    <a:cubicBezTo>
                      <a:pt x="136" y="107"/>
                      <a:pt x="183" y="157"/>
                      <a:pt x="186" y="157"/>
                    </a:cubicBezTo>
                    <a:cubicBezTo>
                      <a:pt x="189" y="157"/>
                      <a:pt x="237" y="107"/>
                      <a:pt x="237" y="107"/>
                    </a:cubicBezTo>
                    <a:lnTo>
                      <a:pt x="267" y="136"/>
                    </a:lnTo>
                    <a:cubicBezTo>
                      <a:pt x="267" y="136"/>
                      <a:pt x="216" y="183"/>
                      <a:pt x="216" y="187"/>
                    </a:cubicBezTo>
                    <a:cubicBezTo>
                      <a:pt x="216" y="190"/>
                      <a:pt x="267" y="237"/>
                      <a:pt x="267" y="237"/>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84" name="Rectangle: Rounded Corners 83">
                <a:extLst>
                  <a:ext uri="{FF2B5EF4-FFF2-40B4-BE49-F238E27FC236}">
                    <a16:creationId xmlns:a16="http://schemas.microsoft.com/office/drawing/2014/main" id="{C9D31FCF-776C-497E-B4E3-C014541FE896}"/>
                  </a:ext>
                </a:extLst>
              </p:cNvPr>
              <p:cNvSpPr/>
              <p:nvPr/>
            </p:nvSpPr>
            <p:spPr bwMode="gray">
              <a:xfrm>
                <a:off x="-780764" y="3147826"/>
                <a:ext cx="487378" cy="252028"/>
              </a:xfrm>
              <a:prstGeom prst="roundRect">
                <a:avLst>
                  <a:gd name="adj" fmla="val 10535"/>
                </a:avLst>
              </a:prstGeom>
              <a:solidFill>
                <a:schemeClr val="accent4">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spTree>
    <p:extLst>
      <p:ext uri="{BB962C8B-B14F-4D97-AF65-F5344CB8AC3E}">
        <p14:creationId xmlns:p14="http://schemas.microsoft.com/office/powerpoint/2010/main" val="179881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sion statement: Background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1EC10C-CA22-4427-8748-087022A247EF}"/>
              </a:ext>
            </a:extLst>
          </p:cNvPr>
          <p:cNvSpPr/>
          <p:nvPr userDrawn="1"/>
        </p:nvSpPr>
        <p:spPr>
          <a:xfrm rot="16200000">
            <a:off x="1936546" y="-846254"/>
            <a:ext cx="5767710" cy="9640798"/>
          </a:xfrm>
          <a:prstGeom prst="rect">
            <a:avLst/>
          </a:prstGeom>
          <a:gradFill flip="none" rotWithShape="1">
            <a:gsLst>
              <a:gs pos="0">
                <a:srgbClr val="000000">
                  <a:alpha val="70000"/>
                </a:srgbClr>
              </a:gs>
              <a:gs pos="100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userDrawn="1"/>
        </p:nvSpPr>
        <p:spPr>
          <a:xfrm>
            <a:off x="400173" y="368660"/>
            <a:ext cx="2371162" cy="6247864"/>
          </a:xfrm>
          <a:prstGeom prst="rect">
            <a:avLst/>
          </a:prstGeom>
          <a:noFill/>
        </p:spPr>
        <p:txBody>
          <a:bodyPr wrap="none" rtlCol="0">
            <a:spAutoFit/>
          </a:bodyPr>
          <a:lstStyle/>
          <a:p>
            <a:pPr algn="l"/>
            <a:r>
              <a:rPr lang="en-GB" sz="40000" b="1" dirty="0">
                <a:solidFill>
                  <a:schemeClr val="tx1"/>
                </a:solidFill>
                <a:latin typeface="Franklin Gothic Demi Cond" panose="020B0706030402020204" pitchFamily="34" charset="0"/>
              </a:rPr>
              <a:t>“</a:t>
            </a:r>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1"/>
            <a:ext cx="12191264" cy="1089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4" y="331200"/>
            <a:ext cx="8815317" cy="43560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43" name="Shape 159">
            <a:extLst>
              <a:ext uri="{FF2B5EF4-FFF2-40B4-BE49-F238E27FC236}">
                <a16:creationId xmlns:a16="http://schemas.microsoft.com/office/drawing/2014/main" id="{5701BF8E-EEDF-4005-A4BE-B3C16512DE6A}"/>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grpSp>
        <p:nvGrpSpPr>
          <p:cNvPr id="44" name="Group 43">
            <a:extLst>
              <a:ext uri="{FF2B5EF4-FFF2-40B4-BE49-F238E27FC236}">
                <a16:creationId xmlns:a16="http://schemas.microsoft.com/office/drawing/2014/main" id="{9BAC17A2-E998-48E2-8A10-0094C59CCA32}"/>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45" name="Freeform 5">
              <a:extLst>
                <a:ext uri="{FF2B5EF4-FFF2-40B4-BE49-F238E27FC236}">
                  <a16:creationId xmlns:a16="http://schemas.microsoft.com/office/drawing/2014/main" id="{60ECD49F-2F6C-4659-9275-E149D8468A3A}"/>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 name="Freeform 6">
              <a:extLst>
                <a:ext uri="{FF2B5EF4-FFF2-40B4-BE49-F238E27FC236}">
                  <a16:creationId xmlns:a16="http://schemas.microsoft.com/office/drawing/2014/main" id="{4C7DAEB8-3EF1-49D2-9F7A-40AE4F9F7055}"/>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Freeform 7">
              <a:extLst>
                <a:ext uri="{FF2B5EF4-FFF2-40B4-BE49-F238E27FC236}">
                  <a16:creationId xmlns:a16="http://schemas.microsoft.com/office/drawing/2014/main" id="{B4AED860-0FA6-41B7-8232-939B4A1B6493}"/>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8" name="Freeform 8">
              <a:extLst>
                <a:ext uri="{FF2B5EF4-FFF2-40B4-BE49-F238E27FC236}">
                  <a16:creationId xmlns:a16="http://schemas.microsoft.com/office/drawing/2014/main" id="{DB03B772-9A1C-48DA-A138-3EEB4E6EB18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Freeform 9">
              <a:extLst>
                <a:ext uri="{FF2B5EF4-FFF2-40B4-BE49-F238E27FC236}">
                  <a16:creationId xmlns:a16="http://schemas.microsoft.com/office/drawing/2014/main" id="{5F376F18-33A5-46C4-AF76-127357B8B1FE}"/>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 name="Freeform 10">
              <a:extLst>
                <a:ext uri="{FF2B5EF4-FFF2-40B4-BE49-F238E27FC236}">
                  <a16:creationId xmlns:a16="http://schemas.microsoft.com/office/drawing/2014/main" id="{55B98926-39FD-4EF2-9628-2FA50897BD34}"/>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 name="Freeform 11">
              <a:extLst>
                <a:ext uri="{FF2B5EF4-FFF2-40B4-BE49-F238E27FC236}">
                  <a16:creationId xmlns:a16="http://schemas.microsoft.com/office/drawing/2014/main" id="{52930A3E-FA77-4DD8-893E-7F9322D33B1E}"/>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 name="Freeform 12">
              <a:extLst>
                <a:ext uri="{FF2B5EF4-FFF2-40B4-BE49-F238E27FC236}">
                  <a16:creationId xmlns:a16="http://schemas.microsoft.com/office/drawing/2014/main" id="{181C9CA3-F187-496D-A8E7-6325D89203ED}"/>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8" name="TextBox 7"/>
          <p:cNvSpPr txBox="1"/>
          <p:nvPr userDrawn="1"/>
        </p:nvSpPr>
        <p:spPr>
          <a:xfrm>
            <a:off x="1024467" y="2617805"/>
            <a:ext cx="6007637" cy="3416320"/>
          </a:xfrm>
          <a:prstGeom prst="rect">
            <a:avLst/>
          </a:prstGeom>
          <a:noFill/>
        </p:spPr>
        <p:txBody>
          <a:bodyPr wrap="square" rtlCol="0">
            <a:spAutoFit/>
          </a:bodyPr>
          <a:lstStyle/>
          <a:p>
            <a:pPr algn="l">
              <a:lnSpc>
                <a:spcPct val="90000"/>
              </a:lnSpc>
            </a:pPr>
            <a:r>
              <a:rPr lang="en-GB" sz="2400" b="1" dirty="0">
                <a:solidFill>
                  <a:schemeClr val="bg1"/>
                </a:solidFill>
              </a:rPr>
              <a:t>We believe in the positive impact</a:t>
            </a:r>
            <a:br>
              <a:rPr lang="en-GB" sz="2400" b="1" dirty="0">
                <a:solidFill>
                  <a:schemeClr val="bg1"/>
                </a:solidFill>
              </a:rPr>
            </a:br>
            <a:r>
              <a:rPr lang="en-GB" sz="2400" b="1" dirty="0">
                <a:solidFill>
                  <a:schemeClr val="bg1"/>
                </a:solidFill>
              </a:rPr>
              <a:t>of power and the ability to control temperature. We believe it opens up opportunity and creates potential for individuals, communities, industries and societies all over the world.</a:t>
            </a:r>
          </a:p>
          <a:p>
            <a:pPr algn="l">
              <a:lnSpc>
                <a:spcPct val="90000"/>
              </a:lnSpc>
            </a:pPr>
            <a:endParaRPr lang="en-GB" sz="2400" b="1" dirty="0">
              <a:solidFill>
                <a:schemeClr val="accent1"/>
              </a:solidFill>
            </a:endParaRPr>
          </a:p>
          <a:p>
            <a:pPr algn="l">
              <a:lnSpc>
                <a:spcPct val="90000"/>
              </a:lnSpc>
            </a:pPr>
            <a:r>
              <a:rPr lang="en-GB" sz="2400" b="1" dirty="0">
                <a:solidFill>
                  <a:schemeClr val="accent1"/>
                </a:solidFill>
              </a:rPr>
              <a:t>Together and over time, </a:t>
            </a:r>
            <a:br>
              <a:rPr lang="en-GB" sz="2400" b="1" dirty="0">
                <a:solidFill>
                  <a:schemeClr val="accent1"/>
                </a:solidFill>
              </a:rPr>
            </a:br>
            <a:r>
              <a:rPr lang="en-GB" sz="2400" b="1" dirty="0">
                <a:solidFill>
                  <a:schemeClr val="accent1"/>
                </a:solidFill>
              </a:rPr>
              <a:t>we believe our services make</a:t>
            </a:r>
            <a:br>
              <a:rPr lang="en-GB" sz="2400" b="1" dirty="0">
                <a:solidFill>
                  <a:schemeClr val="accent1"/>
                </a:solidFill>
              </a:rPr>
            </a:br>
            <a:r>
              <a:rPr lang="en-GB" sz="2400" b="1" dirty="0">
                <a:solidFill>
                  <a:schemeClr val="accent1"/>
                </a:solidFill>
              </a:rPr>
              <a:t>a massive difference.</a:t>
            </a:r>
          </a:p>
        </p:txBody>
      </p:sp>
      <p:grpSp>
        <p:nvGrpSpPr>
          <p:cNvPr id="21" name="Group 20">
            <a:extLst>
              <a:ext uri="{FF2B5EF4-FFF2-40B4-BE49-F238E27FC236}">
                <a16:creationId xmlns:a16="http://schemas.microsoft.com/office/drawing/2014/main" id="{46679E7E-085E-478C-BCC3-0A6013E72AAB}"/>
              </a:ext>
            </a:extLst>
          </p:cNvPr>
          <p:cNvGrpSpPr/>
          <p:nvPr userDrawn="1"/>
        </p:nvGrpSpPr>
        <p:grpSpPr>
          <a:xfrm>
            <a:off x="-1980775" y="50025"/>
            <a:ext cx="1368152" cy="2383517"/>
            <a:chOff x="-1976792" y="50025"/>
            <a:chExt cx="1368152" cy="2383517"/>
          </a:xfrm>
        </p:grpSpPr>
        <p:sp>
          <p:nvSpPr>
            <p:cNvPr id="22" name="TextBox 21">
              <a:extLst>
                <a:ext uri="{FF2B5EF4-FFF2-40B4-BE49-F238E27FC236}">
                  <a16:creationId xmlns:a16="http://schemas.microsoft.com/office/drawing/2014/main" id="{619EEA7D-11D9-46B3-B137-72EE75D44AD2}"/>
                </a:ext>
              </a:extLst>
            </p:cNvPr>
            <p:cNvSpPr txBox="1"/>
            <p:nvPr/>
          </p:nvSpPr>
          <p:spPr>
            <a:xfrm>
              <a:off x="-1976792" y="740771"/>
              <a:ext cx="1368152" cy="1692771"/>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23" name="Group 22">
              <a:extLst>
                <a:ext uri="{FF2B5EF4-FFF2-40B4-BE49-F238E27FC236}">
                  <a16:creationId xmlns:a16="http://schemas.microsoft.com/office/drawing/2014/main" id="{B2FB75C2-7857-4F68-A78A-C6B8BF00F78F}"/>
                </a:ext>
              </a:extLst>
            </p:cNvPr>
            <p:cNvGrpSpPr>
              <a:grpSpLocks noChangeAspect="1"/>
            </p:cNvGrpSpPr>
            <p:nvPr userDrawn="1"/>
          </p:nvGrpSpPr>
          <p:grpSpPr bwMode="auto">
            <a:xfrm>
              <a:off x="-1716868" y="178053"/>
              <a:ext cx="335767" cy="274418"/>
              <a:chOff x="431" y="79"/>
              <a:chExt cx="4882" cy="3990"/>
            </a:xfrm>
            <a:solidFill>
              <a:schemeClr val="accent1"/>
            </a:solidFill>
          </p:grpSpPr>
          <p:sp>
            <p:nvSpPr>
              <p:cNvPr id="26" name="Oval 9">
                <a:extLst>
                  <a:ext uri="{FF2B5EF4-FFF2-40B4-BE49-F238E27FC236}">
                    <a16:creationId xmlns:a16="http://schemas.microsoft.com/office/drawing/2014/main" id="{9F1C6016-0311-453D-8E12-7F66DEDA5FA8}"/>
                  </a:ext>
                </a:extLst>
              </p:cNvPr>
              <p:cNvSpPr>
                <a:spLocks noChangeArrowheads="1"/>
              </p:cNvSpPr>
              <p:nvPr/>
            </p:nvSpPr>
            <p:spPr bwMode="auto">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10">
                <a:extLst>
                  <a:ext uri="{FF2B5EF4-FFF2-40B4-BE49-F238E27FC236}">
                    <a16:creationId xmlns:a16="http://schemas.microsoft.com/office/drawing/2014/main" id="{B7E5F979-04B8-4F6C-B877-41C582CE6E7E}"/>
                  </a:ext>
                </a:extLst>
              </p:cNvPr>
              <p:cNvSpPr>
                <a:spLocks noEditPoints="1"/>
              </p:cNvSpPr>
              <p:nvPr/>
            </p:nvSpPr>
            <p:spPr bwMode="auto">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4" name="Donut 24">
              <a:extLst>
                <a:ext uri="{FF2B5EF4-FFF2-40B4-BE49-F238E27FC236}">
                  <a16:creationId xmlns:a16="http://schemas.microsoft.com/office/drawing/2014/main" id="{540C69B8-A7BD-49EC-899D-108EF2A395F9}"/>
                </a:ext>
              </a:extLst>
            </p:cNvPr>
            <p:cNvSpPr/>
            <p:nvPr userDrawn="1"/>
          </p:nvSpPr>
          <p:spPr>
            <a:xfrm>
              <a:off x="-1824879" y="5002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5" name="Freeform 5">
              <a:extLst>
                <a:ext uri="{FF2B5EF4-FFF2-40B4-BE49-F238E27FC236}">
                  <a16:creationId xmlns:a16="http://schemas.microsoft.com/office/drawing/2014/main" id="{CECC6828-63E1-4A0A-BAC1-BAC921B7ED3E}"/>
                </a:ext>
              </a:extLst>
            </p:cNvPr>
            <p:cNvSpPr>
              <a:spLocks noEditPoints="1"/>
            </p:cNvSpPr>
            <p:nvPr userDrawn="1"/>
          </p:nvSpPr>
          <p:spPr bwMode="auto">
            <a:xfrm>
              <a:off x="-1836506" y="32005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3786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DAEAA75-1B63-4A3F-BB34-956050333563}"/>
              </a:ext>
            </a:extLst>
          </p:cNvPr>
          <p:cNvSpPr/>
          <p:nvPr userDrawn="1"/>
        </p:nvSpPr>
        <p:spPr>
          <a:xfrm>
            <a:off x="8364252" y="-1"/>
            <a:ext cx="3827012" cy="1558443"/>
          </a:xfrm>
          <a:prstGeom prst="rect">
            <a:avLst/>
          </a:prstGeom>
          <a:gradFill flip="none" rotWithShape="1">
            <a:gsLst>
              <a:gs pos="0">
                <a:srgbClr val="000000">
                  <a:alpha val="70000"/>
                </a:srgbClr>
              </a:gs>
              <a:gs pos="100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FC70A718-84E3-4F1A-8E48-FE099452D0EA}"/>
              </a:ext>
            </a:extLst>
          </p:cNvPr>
          <p:cNvSpPr/>
          <p:nvPr userDrawn="1"/>
        </p:nvSpPr>
        <p:spPr>
          <a:xfrm>
            <a:off x="0" y="0"/>
            <a:ext cx="847912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3" y="331200"/>
            <a:ext cx="7675850" cy="435600"/>
          </a:xfrm>
        </p:spPr>
        <p:txBody>
          <a:bodyPr rIns="360000" anchor="b">
            <a:normAutofit/>
          </a:bodyPr>
          <a:lstStyle>
            <a:lvl1pPr>
              <a:defRPr sz="1800" b="1" u="none" cap="all" spc="0" baseline="0">
                <a:uFill>
                  <a:solidFill>
                    <a:schemeClr val="accent1"/>
                  </a:solidFill>
                </a:uFill>
                <a:latin typeface="+mj-lt"/>
              </a:defRPr>
            </a:lvl1pPr>
          </a:lstStyle>
          <a:p>
            <a:r>
              <a:rPr lang="en-US" dirty="0"/>
              <a:t>Click to edit title on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sp>
        <p:nvSpPr>
          <p:cNvPr id="20" name="Text Placeholder 19">
            <a:extLst>
              <a:ext uri="{FF2B5EF4-FFF2-40B4-BE49-F238E27FC236}">
                <a16:creationId xmlns:a16="http://schemas.microsoft.com/office/drawing/2014/main" id="{6AC16104-6E40-4DDB-BFA5-633D6D6FB107}"/>
              </a:ext>
            </a:extLst>
          </p:cNvPr>
          <p:cNvSpPr>
            <a:spLocks noGrp="1"/>
          </p:cNvSpPr>
          <p:nvPr>
            <p:ph type="body" sz="quarter" idx="13" hasCustomPrompt="1"/>
          </p:nvPr>
        </p:nvSpPr>
        <p:spPr>
          <a:xfrm>
            <a:off x="803275" y="1773238"/>
            <a:ext cx="7351200" cy="4330700"/>
          </a:xfrm>
        </p:spPr>
        <p:txBody>
          <a:bodyPr/>
          <a:lstStyle>
            <a:lvl1pPr>
              <a:defRPr/>
            </a:lvl1pPr>
          </a:lstStyle>
          <a:p>
            <a:pPr lvl="0"/>
            <a:r>
              <a:rPr lang="en-US" dirty="0"/>
              <a:t>Click to edit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45" name="Group 44">
            <a:extLst>
              <a:ext uri="{FF2B5EF4-FFF2-40B4-BE49-F238E27FC236}">
                <a16:creationId xmlns:a16="http://schemas.microsoft.com/office/drawing/2014/main" id="{7E3A3292-5CBF-4BA4-AD8F-30DE362008F1}"/>
              </a:ext>
            </a:extLst>
          </p:cNvPr>
          <p:cNvGrpSpPr/>
          <p:nvPr userDrawn="1"/>
        </p:nvGrpSpPr>
        <p:grpSpPr>
          <a:xfrm>
            <a:off x="-1980775" y="50025"/>
            <a:ext cx="1368152" cy="2383517"/>
            <a:chOff x="-1976792" y="50025"/>
            <a:chExt cx="1368152" cy="2383517"/>
          </a:xfrm>
        </p:grpSpPr>
        <p:sp>
          <p:nvSpPr>
            <p:cNvPr id="46" name="TextBox 45">
              <a:extLst>
                <a:ext uri="{FF2B5EF4-FFF2-40B4-BE49-F238E27FC236}">
                  <a16:creationId xmlns:a16="http://schemas.microsoft.com/office/drawing/2014/main" id="{97E57F25-2545-4120-A81F-A4DFEA9E6122}"/>
                </a:ext>
              </a:extLst>
            </p:cNvPr>
            <p:cNvSpPr txBox="1"/>
            <p:nvPr/>
          </p:nvSpPr>
          <p:spPr>
            <a:xfrm>
              <a:off x="-1976792" y="740771"/>
              <a:ext cx="1368152" cy="1692771"/>
            </a:xfrm>
            <a:prstGeom prst="rect">
              <a:avLst/>
            </a:prstGeom>
            <a:noFill/>
          </p:spPr>
          <p:txBody>
            <a:bodyPr wrap="square" lIns="0" tIns="0" rIns="0" bIns="0" rtlCol="0">
              <a:spAutoFit/>
            </a:bodyPr>
            <a:lstStyle/>
            <a:p>
              <a:r>
                <a:rPr lang="en-GB" sz="1100" dirty="0">
                  <a:solidFill>
                    <a:srgbClr val="000000"/>
                  </a:solidFill>
                </a:rPr>
                <a:t>To add or change a photographic image to the background.</a:t>
              </a:r>
            </a:p>
            <a:p>
              <a:r>
                <a:rPr lang="en-GB" sz="1100" dirty="0">
                  <a:solidFill>
                    <a:srgbClr val="000000"/>
                  </a:solidFill>
                </a:rPr>
                <a:t>&gt;Right</a:t>
              </a:r>
              <a:r>
                <a:rPr lang="en-GB" sz="1100" baseline="0" dirty="0">
                  <a:solidFill>
                    <a:srgbClr val="000000"/>
                  </a:solidFill>
                </a:rPr>
                <a:t> Click over slide</a:t>
              </a:r>
            </a:p>
            <a:p>
              <a:r>
                <a:rPr lang="en-GB" sz="1100" baseline="0" dirty="0">
                  <a:solidFill>
                    <a:srgbClr val="000000"/>
                  </a:solidFill>
                </a:rPr>
                <a:t>&gt;format background</a:t>
              </a:r>
            </a:p>
            <a:p>
              <a:r>
                <a:rPr lang="en-GB" sz="1100" baseline="0" dirty="0">
                  <a:solidFill>
                    <a:srgbClr val="000000"/>
                  </a:solidFill>
                </a:rPr>
                <a:t>&gt;fill</a:t>
              </a:r>
            </a:p>
            <a:p>
              <a:r>
                <a:rPr lang="en-GB" sz="1100" baseline="0" dirty="0">
                  <a:solidFill>
                    <a:srgbClr val="000000"/>
                  </a:solidFill>
                </a:rPr>
                <a:t>&gt;picture or texture fill</a:t>
              </a:r>
            </a:p>
            <a:p>
              <a:r>
                <a:rPr lang="en-GB" sz="1100" baseline="0" dirty="0">
                  <a:solidFill>
                    <a:srgbClr val="000000"/>
                  </a:solidFill>
                </a:rPr>
                <a:t>&gt;select image from  </a:t>
              </a:r>
              <a:br>
                <a:rPr lang="en-GB" sz="1100" baseline="0" dirty="0">
                  <a:solidFill>
                    <a:srgbClr val="000000"/>
                  </a:solidFill>
                </a:rPr>
              </a:br>
              <a:r>
                <a:rPr lang="en-GB" sz="1100" baseline="0" dirty="0">
                  <a:solidFill>
                    <a:srgbClr val="000000"/>
                  </a:solidFill>
                </a:rPr>
                <a:t>  your file</a:t>
              </a:r>
              <a:endParaRPr lang="en-GB" sz="1100" dirty="0">
                <a:solidFill>
                  <a:srgbClr val="000000"/>
                </a:solidFill>
              </a:endParaRPr>
            </a:p>
          </p:txBody>
        </p:sp>
        <p:grpSp>
          <p:nvGrpSpPr>
            <p:cNvPr id="47" name="Group 46">
              <a:extLst>
                <a:ext uri="{FF2B5EF4-FFF2-40B4-BE49-F238E27FC236}">
                  <a16:creationId xmlns:a16="http://schemas.microsoft.com/office/drawing/2014/main" id="{94DF3BED-530A-4565-97AE-CA0E1F0ED174}"/>
                </a:ext>
              </a:extLst>
            </p:cNvPr>
            <p:cNvGrpSpPr>
              <a:grpSpLocks noChangeAspect="1"/>
            </p:cNvGrpSpPr>
            <p:nvPr userDrawn="1"/>
          </p:nvGrpSpPr>
          <p:grpSpPr bwMode="auto">
            <a:xfrm>
              <a:off x="-1716868" y="178053"/>
              <a:ext cx="335767" cy="274418"/>
              <a:chOff x="431" y="79"/>
              <a:chExt cx="4882" cy="3990"/>
            </a:xfrm>
            <a:solidFill>
              <a:schemeClr val="accent1"/>
            </a:solidFill>
          </p:grpSpPr>
          <p:sp>
            <p:nvSpPr>
              <p:cNvPr id="50" name="Oval 9">
                <a:extLst>
                  <a:ext uri="{FF2B5EF4-FFF2-40B4-BE49-F238E27FC236}">
                    <a16:creationId xmlns:a16="http://schemas.microsoft.com/office/drawing/2014/main" id="{7C69A101-D914-48D1-8BB2-615E06BD314E}"/>
                  </a:ext>
                </a:extLst>
              </p:cNvPr>
              <p:cNvSpPr>
                <a:spLocks noChangeArrowheads="1"/>
              </p:cNvSpPr>
              <p:nvPr/>
            </p:nvSpPr>
            <p:spPr bwMode="auto">
              <a:xfrm>
                <a:off x="1895" y="1299"/>
                <a:ext cx="1953" cy="195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0">
                <a:extLst>
                  <a:ext uri="{FF2B5EF4-FFF2-40B4-BE49-F238E27FC236}">
                    <a16:creationId xmlns:a16="http://schemas.microsoft.com/office/drawing/2014/main" id="{1C20225B-51FC-4954-9485-599BD7B98393}"/>
                  </a:ext>
                </a:extLst>
              </p:cNvPr>
              <p:cNvSpPr>
                <a:spLocks noEditPoints="1"/>
              </p:cNvSpPr>
              <p:nvPr/>
            </p:nvSpPr>
            <p:spPr bwMode="auto">
              <a:xfrm>
                <a:off x="431" y="79"/>
                <a:ext cx="4882" cy="3990"/>
              </a:xfrm>
              <a:custGeom>
                <a:avLst/>
                <a:gdLst>
                  <a:gd name="T0" fmla="*/ 736 w 800"/>
                  <a:gd name="T1" fmla="*/ 134 h 654"/>
                  <a:gd name="T2" fmla="*/ 622 w 800"/>
                  <a:gd name="T3" fmla="*/ 134 h 654"/>
                  <a:gd name="T4" fmla="*/ 569 w 800"/>
                  <a:gd name="T5" fmla="*/ 0 h 654"/>
                  <a:gd name="T6" fmla="*/ 231 w 800"/>
                  <a:gd name="T7" fmla="*/ 0 h 654"/>
                  <a:gd name="T8" fmla="*/ 178 w 800"/>
                  <a:gd name="T9" fmla="*/ 134 h 654"/>
                  <a:gd name="T10" fmla="*/ 160 w 800"/>
                  <a:gd name="T11" fmla="*/ 134 h 654"/>
                  <a:gd name="T12" fmla="*/ 160 w 800"/>
                  <a:gd name="T13" fmla="*/ 67 h 654"/>
                  <a:gd name="T14" fmla="*/ 80 w 800"/>
                  <a:gd name="T15" fmla="*/ 67 h 654"/>
                  <a:gd name="T16" fmla="*/ 80 w 800"/>
                  <a:gd name="T17" fmla="*/ 134 h 654"/>
                  <a:gd name="T18" fmla="*/ 64 w 800"/>
                  <a:gd name="T19" fmla="*/ 134 h 654"/>
                  <a:gd name="T20" fmla="*/ 0 w 800"/>
                  <a:gd name="T21" fmla="*/ 198 h 654"/>
                  <a:gd name="T22" fmla="*/ 0 w 800"/>
                  <a:gd name="T23" fmla="*/ 589 h 654"/>
                  <a:gd name="T24" fmla="*/ 64 w 800"/>
                  <a:gd name="T25" fmla="*/ 654 h 654"/>
                  <a:gd name="T26" fmla="*/ 736 w 800"/>
                  <a:gd name="T27" fmla="*/ 654 h 654"/>
                  <a:gd name="T28" fmla="*/ 800 w 800"/>
                  <a:gd name="T29" fmla="*/ 589 h 654"/>
                  <a:gd name="T30" fmla="*/ 800 w 800"/>
                  <a:gd name="T31" fmla="*/ 198 h 654"/>
                  <a:gd name="T32" fmla="*/ 736 w 800"/>
                  <a:gd name="T33" fmla="*/ 134 h 654"/>
                  <a:gd name="T34" fmla="*/ 133 w 800"/>
                  <a:gd name="T35" fmla="*/ 134 h 654"/>
                  <a:gd name="T36" fmla="*/ 107 w 800"/>
                  <a:gd name="T37" fmla="*/ 134 h 654"/>
                  <a:gd name="T38" fmla="*/ 107 w 800"/>
                  <a:gd name="T39" fmla="*/ 94 h 654"/>
                  <a:gd name="T40" fmla="*/ 133 w 800"/>
                  <a:gd name="T41" fmla="*/ 94 h 654"/>
                  <a:gd name="T42" fmla="*/ 133 w 800"/>
                  <a:gd name="T43" fmla="*/ 134 h 654"/>
                  <a:gd name="T44" fmla="*/ 400 w 800"/>
                  <a:gd name="T45" fmla="*/ 600 h 654"/>
                  <a:gd name="T46" fmla="*/ 160 w 800"/>
                  <a:gd name="T47" fmla="*/ 360 h 654"/>
                  <a:gd name="T48" fmla="*/ 400 w 800"/>
                  <a:gd name="T49" fmla="*/ 120 h 654"/>
                  <a:gd name="T50" fmla="*/ 640 w 800"/>
                  <a:gd name="T51" fmla="*/ 360 h 654"/>
                  <a:gd name="T52" fmla="*/ 400 w 800"/>
                  <a:gd name="T53" fmla="*/ 600 h 654"/>
                  <a:gd name="T54" fmla="*/ 693 w 800"/>
                  <a:gd name="T55" fmla="*/ 294 h 654"/>
                  <a:gd name="T56" fmla="*/ 640 w 800"/>
                  <a:gd name="T57" fmla="*/ 240 h 654"/>
                  <a:gd name="T58" fmla="*/ 693 w 800"/>
                  <a:gd name="T59" fmla="*/ 187 h 654"/>
                  <a:gd name="T60" fmla="*/ 747 w 800"/>
                  <a:gd name="T61" fmla="*/ 240 h 654"/>
                  <a:gd name="T62" fmla="*/ 693 w 800"/>
                  <a:gd name="T63" fmla="*/ 29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654">
                    <a:moveTo>
                      <a:pt x="736" y="134"/>
                    </a:moveTo>
                    <a:lnTo>
                      <a:pt x="622" y="134"/>
                    </a:lnTo>
                    <a:lnTo>
                      <a:pt x="569" y="0"/>
                    </a:lnTo>
                    <a:lnTo>
                      <a:pt x="231" y="0"/>
                    </a:lnTo>
                    <a:lnTo>
                      <a:pt x="178" y="134"/>
                    </a:lnTo>
                    <a:lnTo>
                      <a:pt x="160" y="134"/>
                    </a:lnTo>
                    <a:lnTo>
                      <a:pt x="160" y="67"/>
                    </a:lnTo>
                    <a:lnTo>
                      <a:pt x="80" y="67"/>
                    </a:lnTo>
                    <a:lnTo>
                      <a:pt x="80" y="134"/>
                    </a:lnTo>
                    <a:lnTo>
                      <a:pt x="64" y="134"/>
                    </a:lnTo>
                    <a:cubicBezTo>
                      <a:pt x="29" y="134"/>
                      <a:pt x="0" y="162"/>
                      <a:pt x="0" y="198"/>
                    </a:cubicBezTo>
                    <a:lnTo>
                      <a:pt x="0" y="589"/>
                    </a:lnTo>
                    <a:cubicBezTo>
                      <a:pt x="0" y="625"/>
                      <a:pt x="29" y="654"/>
                      <a:pt x="64" y="654"/>
                    </a:cubicBezTo>
                    <a:lnTo>
                      <a:pt x="736" y="654"/>
                    </a:lnTo>
                    <a:cubicBezTo>
                      <a:pt x="771" y="654"/>
                      <a:pt x="800" y="625"/>
                      <a:pt x="800" y="589"/>
                    </a:cubicBezTo>
                    <a:lnTo>
                      <a:pt x="800" y="198"/>
                    </a:lnTo>
                    <a:cubicBezTo>
                      <a:pt x="800" y="162"/>
                      <a:pt x="771" y="134"/>
                      <a:pt x="736" y="134"/>
                    </a:cubicBezTo>
                    <a:close/>
                    <a:moveTo>
                      <a:pt x="133" y="134"/>
                    </a:moveTo>
                    <a:lnTo>
                      <a:pt x="107" y="134"/>
                    </a:lnTo>
                    <a:lnTo>
                      <a:pt x="107" y="94"/>
                    </a:lnTo>
                    <a:lnTo>
                      <a:pt x="133" y="94"/>
                    </a:lnTo>
                    <a:lnTo>
                      <a:pt x="133" y="134"/>
                    </a:lnTo>
                    <a:close/>
                    <a:moveTo>
                      <a:pt x="400" y="600"/>
                    </a:moveTo>
                    <a:cubicBezTo>
                      <a:pt x="268" y="600"/>
                      <a:pt x="160" y="493"/>
                      <a:pt x="160" y="360"/>
                    </a:cubicBezTo>
                    <a:cubicBezTo>
                      <a:pt x="160" y="228"/>
                      <a:pt x="268" y="120"/>
                      <a:pt x="400" y="120"/>
                    </a:cubicBezTo>
                    <a:cubicBezTo>
                      <a:pt x="532" y="120"/>
                      <a:pt x="640" y="228"/>
                      <a:pt x="640" y="360"/>
                    </a:cubicBezTo>
                    <a:cubicBezTo>
                      <a:pt x="640" y="493"/>
                      <a:pt x="532" y="600"/>
                      <a:pt x="400" y="600"/>
                    </a:cubicBezTo>
                    <a:close/>
                    <a:moveTo>
                      <a:pt x="693" y="294"/>
                    </a:moveTo>
                    <a:cubicBezTo>
                      <a:pt x="664" y="294"/>
                      <a:pt x="640" y="270"/>
                      <a:pt x="640" y="240"/>
                    </a:cubicBezTo>
                    <a:cubicBezTo>
                      <a:pt x="640" y="211"/>
                      <a:pt x="664" y="187"/>
                      <a:pt x="693" y="187"/>
                    </a:cubicBezTo>
                    <a:cubicBezTo>
                      <a:pt x="723" y="187"/>
                      <a:pt x="747" y="211"/>
                      <a:pt x="747" y="240"/>
                    </a:cubicBezTo>
                    <a:cubicBezTo>
                      <a:pt x="747" y="270"/>
                      <a:pt x="723" y="294"/>
                      <a:pt x="693" y="2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8" name="Donut 24">
              <a:extLst>
                <a:ext uri="{FF2B5EF4-FFF2-40B4-BE49-F238E27FC236}">
                  <a16:creationId xmlns:a16="http://schemas.microsoft.com/office/drawing/2014/main" id="{35731073-7029-4A80-BC3D-C27020CE2867}"/>
                </a:ext>
              </a:extLst>
            </p:cNvPr>
            <p:cNvSpPr/>
            <p:nvPr userDrawn="1"/>
          </p:nvSpPr>
          <p:spPr>
            <a:xfrm>
              <a:off x="-1824879" y="5002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9" name="Freeform 5">
              <a:extLst>
                <a:ext uri="{FF2B5EF4-FFF2-40B4-BE49-F238E27FC236}">
                  <a16:creationId xmlns:a16="http://schemas.microsoft.com/office/drawing/2014/main" id="{DACDC5B3-FABE-47F4-A66D-DCB7EB907C05}"/>
                </a:ext>
              </a:extLst>
            </p:cNvPr>
            <p:cNvSpPr>
              <a:spLocks noEditPoints="1"/>
            </p:cNvSpPr>
            <p:nvPr userDrawn="1"/>
          </p:nvSpPr>
          <p:spPr bwMode="auto">
            <a:xfrm>
              <a:off x="-1836506" y="32005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52" name="Group 51">
            <a:extLst>
              <a:ext uri="{FF2B5EF4-FFF2-40B4-BE49-F238E27FC236}">
                <a16:creationId xmlns:a16="http://schemas.microsoft.com/office/drawing/2014/main" id="{1C57157E-F1EF-4850-BE83-A889EEF5D185}"/>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53" name="Freeform 5">
              <a:extLst>
                <a:ext uri="{FF2B5EF4-FFF2-40B4-BE49-F238E27FC236}">
                  <a16:creationId xmlns:a16="http://schemas.microsoft.com/office/drawing/2014/main" id="{7BA93118-E788-4BE4-B5F3-9F327E0F1A51}"/>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4" name="Freeform 6">
              <a:extLst>
                <a:ext uri="{FF2B5EF4-FFF2-40B4-BE49-F238E27FC236}">
                  <a16:creationId xmlns:a16="http://schemas.microsoft.com/office/drawing/2014/main" id="{A59A8041-3789-476A-BA16-C612BBCFBB58}"/>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 name="Freeform 7">
              <a:extLst>
                <a:ext uri="{FF2B5EF4-FFF2-40B4-BE49-F238E27FC236}">
                  <a16:creationId xmlns:a16="http://schemas.microsoft.com/office/drawing/2014/main" id="{3B9D0E3F-E7D6-4071-B4C1-99BCEE7FB607}"/>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6" name="Freeform 8">
              <a:extLst>
                <a:ext uri="{FF2B5EF4-FFF2-40B4-BE49-F238E27FC236}">
                  <a16:creationId xmlns:a16="http://schemas.microsoft.com/office/drawing/2014/main" id="{4D6963E3-0D5C-4108-9DFB-6190937ADD50}"/>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7" name="Freeform 9">
              <a:extLst>
                <a:ext uri="{FF2B5EF4-FFF2-40B4-BE49-F238E27FC236}">
                  <a16:creationId xmlns:a16="http://schemas.microsoft.com/office/drawing/2014/main" id="{33CFB561-83C1-4359-8104-F58C7BCBE0DE}"/>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8" name="Freeform 10">
              <a:extLst>
                <a:ext uri="{FF2B5EF4-FFF2-40B4-BE49-F238E27FC236}">
                  <a16:creationId xmlns:a16="http://schemas.microsoft.com/office/drawing/2014/main" id="{31B0B900-0553-4232-83A0-0C9D2C929E9C}"/>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9" name="Freeform 11">
              <a:extLst>
                <a:ext uri="{FF2B5EF4-FFF2-40B4-BE49-F238E27FC236}">
                  <a16:creationId xmlns:a16="http://schemas.microsoft.com/office/drawing/2014/main" id="{4CFA89BF-321F-4D2B-8E22-86034C41CFE8}"/>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0" name="Freeform 12">
              <a:extLst>
                <a:ext uri="{FF2B5EF4-FFF2-40B4-BE49-F238E27FC236}">
                  <a16:creationId xmlns:a16="http://schemas.microsoft.com/office/drawing/2014/main" id="{8095A01A-B03D-4B5C-9D29-8EFEAC5EAA9E}"/>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61" name="Shape 159">
            <a:extLst>
              <a:ext uri="{FF2B5EF4-FFF2-40B4-BE49-F238E27FC236}">
                <a16:creationId xmlns:a16="http://schemas.microsoft.com/office/drawing/2014/main" id="{239C499D-E73B-4A1B-9895-486F6527D318}"/>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192888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 light grey and text centre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D0080460-F96C-4937-A1DB-043F3714833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Content Placeholder 7">
            <a:extLst>
              <a:ext uri="{FF2B5EF4-FFF2-40B4-BE49-F238E27FC236}">
                <a16:creationId xmlns:a16="http://schemas.microsoft.com/office/drawing/2014/main" id="{845BB4DF-088C-4702-AE14-443D324D5A1D}"/>
              </a:ext>
            </a:extLst>
          </p:cNvPr>
          <p:cNvSpPr>
            <a:spLocks noGrp="1"/>
          </p:cNvSpPr>
          <p:nvPr>
            <p:ph sz="quarter" idx="18" hasCustomPrompt="1"/>
          </p:nvPr>
        </p:nvSpPr>
        <p:spPr>
          <a:xfrm>
            <a:off x="4115781" y="1773238"/>
            <a:ext cx="7282819" cy="4332287"/>
          </a:xfrm>
        </p:spPr>
        <p:txBody>
          <a:bodyPr anchor="ctr"/>
          <a:lstStyle>
            <a:lvl1pPr>
              <a:defRPr sz="2000" b="0"/>
            </a:lvl1pPr>
          </a:lstStyle>
          <a:p>
            <a:pPr lvl="0"/>
            <a:r>
              <a:rPr lang="en-US" dirty="0"/>
              <a:t>Click to edit body text or click icon below to add other content. To format body text see user tip to the left on how to style this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5">
            <a:extLst>
              <a:ext uri="{FF2B5EF4-FFF2-40B4-BE49-F238E27FC236}">
                <a16:creationId xmlns:a16="http://schemas.microsoft.com/office/drawing/2014/main" id="{E9A0B57F-DA2F-4BE0-BB60-B645E5EDEF85}"/>
              </a:ext>
            </a:extLst>
          </p:cNvPr>
          <p:cNvSpPr/>
          <p:nvPr userDrawn="1"/>
        </p:nvSpPr>
        <p:spPr>
          <a:xfrm>
            <a:off x="736" y="-2"/>
            <a:ext cx="3640871" cy="68580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1850" tIns="30925" rIns="61850" bIns="30925" rtlCol="0" anchor="ctr"/>
          <a:lstStyle/>
          <a:p>
            <a:pPr algn="ctr"/>
            <a:endParaRPr lang="en-US" dirty="0"/>
          </a:p>
        </p:txBody>
      </p:sp>
      <p:sp>
        <p:nvSpPr>
          <p:cNvPr id="2" name="Title 1">
            <a:extLst>
              <a:ext uri="{FF2B5EF4-FFF2-40B4-BE49-F238E27FC236}">
                <a16:creationId xmlns:a16="http://schemas.microsoft.com/office/drawing/2014/main" id="{F84CCDF2-D562-4D21-BB57-63A47603A9F2}"/>
              </a:ext>
            </a:extLst>
          </p:cNvPr>
          <p:cNvSpPr>
            <a:spLocks noGrp="1"/>
          </p:cNvSpPr>
          <p:nvPr>
            <p:ph type="title" hasCustomPrompt="1"/>
          </p:nvPr>
        </p:nvSpPr>
        <p:spPr>
          <a:xfrm>
            <a:off x="803275" y="332656"/>
            <a:ext cx="2838332" cy="435230"/>
          </a:xfrm>
        </p:spPr>
        <p:txBody>
          <a:bodyPr rIns="360000" anchor="b">
            <a:normAutofit/>
          </a:bodyPr>
          <a:lstStyle>
            <a:lvl1pPr>
              <a:defRPr sz="1800" b="1" u="none" cap="all" spc="0" baseline="0">
                <a:uFill>
                  <a:solidFill>
                    <a:schemeClr val="accent1"/>
                  </a:solidFill>
                </a:uFill>
                <a:latin typeface="+mj-lt"/>
              </a:defRPr>
            </a:lvl1pPr>
          </a:lstStyle>
          <a:p>
            <a:r>
              <a:rPr lang="en-US" dirty="0"/>
              <a:t>title 1 line only</a:t>
            </a:r>
            <a:endParaRPr lang="en-GB" dirty="0"/>
          </a:p>
        </p:txBody>
      </p:sp>
      <p:sp>
        <p:nvSpPr>
          <p:cNvPr id="3" name="Date Placeholder 2">
            <a:extLst>
              <a:ext uri="{FF2B5EF4-FFF2-40B4-BE49-F238E27FC236}">
                <a16:creationId xmlns:a16="http://schemas.microsoft.com/office/drawing/2014/main" id="{2E3F7D38-A39A-444F-B148-467F781AE381}"/>
              </a:ext>
            </a:extLst>
          </p:cNvPr>
          <p:cNvSpPr>
            <a:spLocks noGrp="1"/>
          </p:cNvSpPr>
          <p:nvPr>
            <p:ph type="dt" sz="half" idx="10"/>
          </p:nvPr>
        </p:nvSpPr>
        <p:spPr/>
        <p:txBody>
          <a:bodyPr/>
          <a:lstStyle/>
          <a:p>
            <a:fld id="{592CE2A0-8E6E-4802-90F3-43AF2473A883}" type="datetimeFigureOut">
              <a:rPr lang="en-GB" smtClean="0"/>
              <a:t>28/03/2019</a:t>
            </a:fld>
            <a:endParaRPr lang="en-GB" dirty="0"/>
          </a:p>
        </p:txBody>
      </p:sp>
      <p:sp>
        <p:nvSpPr>
          <p:cNvPr id="4" name="Footer Placeholder 3">
            <a:extLst>
              <a:ext uri="{FF2B5EF4-FFF2-40B4-BE49-F238E27FC236}">
                <a16:creationId xmlns:a16="http://schemas.microsoft.com/office/drawing/2014/main" id="{19799CC2-7BFB-4659-9262-625EEE412D9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9EE97D-637B-4226-89A6-74DFC58320A3}"/>
              </a:ext>
            </a:extLst>
          </p:cNvPr>
          <p:cNvSpPr>
            <a:spLocks noGrp="1"/>
          </p:cNvSpPr>
          <p:nvPr>
            <p:ph type="sldNum" sz="quarter" idx="12"/>
          </p:nvPr>
        </p:nvSpPr>
        <p:spPr/>
        <p:txBody>
          <a:bodyPr/>
          <a:lstStyle/>
          <a:p>
            <a:fld id="{2F43D014-2778-4D8E-AE46-5E8255838844}" type="slidenum">
              <a:rPr lang="en-GB" smtClean="0"/>
              <a:t>‹#›</a:t>
            </a:fld>
            <a:endParaRPr lang="en-GB" dirty="0"/>
          </a:p>
        </p:txBody>
      </p:sp>
      <p:grpSp>
        <p:nvGrpSpPr>
          <p:cNvPr id="29" name="Group 28">
            <a:extLst>
              <a:ext uri="{FF2B5EF4-FFF2-40B4-BE49-F238E27FC236}">
                <a16:creationId xmlns:a16="http://schemas.microsoft.com/office/drawing/2014/main" id="{10D7A757-EFCE-4BF2-9EDE-F377EF5C58DD}"/>
              </a:ext>
            </a:extLst>
          </p:cNvPr>
          <p:cNvGrpSpPr/>
          <p:nvPr userDrawn="1"/>
        </p:nvGrpSpPr>
        <p:grpSpPr>
          <a:xfrm>
            <a:off x="-1932892" y="3784252"/>
            <a:ext cx="1872208" cy="3073748"/>
            <a:chOff x="2051720" y="348323"/>
            <a:chExt cx="1872208" cy="3073748"/>
          </a:xfrm>
        </p:grpSpPr>
        <p:sp>
          <p:nvSpPr>
            <p:cNvPr id="30" name="TextBox 29">
              <a:extLst>
                <a:ext uri="{FF2B5EF4-FFF2-40B4-BE49-F238E27FC236}">
                  <a16:creationId xmlns:a16="http://schemas.microsoft.com/office/drawing/2014/main" id="{D8BF3313-5DD2-4B6D-9723-7F480A349512}"/>
                </a:ext>
              </a:extLst>
            </p:cNvPr>
            <p:cNvSpPr txBox="1"/>
            <p:nvPr/>
          </p:nvSpPr>
          <p:spPr>
            <a:xfrm>
              <a:off x="2051720" y="1052191"/>
              <a:ext cx="1872208" cy="2369880"/>
            </a:xfrm>
            <a:prstGeom prst="rect">
              <a:avLst/>
            </a:prstGeom>
            <a:noFill/>
          </p:spPr>
          <p:txBody>
            <a:bodyPr wrap="square" lIns="0" tIns="0" rIns="0" bIns="0" rtlCol="0">
              <a:spAutoFit/>
            </a:bodyPr>
            <a:lstStyle/>
            <a:p>
              <a:r>
                <a:rPr lang="en-GB" sz="1100" dirty="0">
                  <a:solidFill>
                    <a:srgbClr val="000000"/>
                  </a:solidFill>
                </a:rPr>
                <a:t>To format</a:t>
              </a:r>
              <a:r>
                <a:rPr lang="en-GB" sz="1100" baseline="0" dirty="0">
                  <a:solidFill>
                    <a:srgbClr val="000000"/>
                  </a:solidFill>
                </a:rPr>
                <a:t> the body text, simply highlight the specific line(s) of text and click ‘tab’ or press ‘increase/decrease list level’ button. If you continue to click the ‘Tab’ button and the text turns green you have tabbed too far and should use the ‘decrease level’ button to return to compliant text.</a:t>
              </a:r>
            </a:p>
            <a:p>
              <a:endParaRPr lang="en-GB" sz="1100" baseline="0" dirty="0">
                <a:solidFill>
                  <a:srgbClr val="000000"/>
                </a:solidFill>
              </a:endParaRPr>
            </a:p>
            <a:p>
              <a:r>
                <a:rPr lang="en-GB" sz="1100" baseline="0" dirty="0">
                  <a:solidFill>
                    <a:srgbClr val="000000"/>
                  </a:solidFill>
                </a:rPr>
                <a:t>Do not use the bullet point button to format your text.</a:t>
              </a:r>
              <a:endParaRPr lang="en-GB" sz="1100" dirty="0">
                <a:solidFill>
                  <a:srgbClr val="000000"/>
                </a:solidFill>
              </a:endParaRPr>
            </a:p>
          </p:txBody>
        </p:sp>
        <p:grpSp>
          <p:nvGrpSpPr>
            <p:cNvPr id="31" name="Group 30">
              <a:extLst>
                <a:ext uri="{FF2B5EF4-FFF2-40B4-BE49-F238E27FC236}">
                  <a16:creationId xmlns:a16="http://schemas.microsoft.com/office/drawing/2014/main" id="{2FD52388-4314-46DA-A8C4-9E96E54A84E9}"/>
                </a:ext>
              </a:extLst>
            </p:cNvPr>
            <p:cNvGrpSpPr/>
            <p:nvPr/>
          </p:nvGrpSpPr>
          <p:grpSpPr>
            <a:xfrm>
              <a:off x="2148106" y="348323"/>
              <a:ext cx="551687" cy="608260"/>
              <a:chOff x="580210" y="472455"/>
              <a:chExt cx="551687" cy="608260"/>
            </a:xfrm>
          </p:grpSpPr>
          <p:sp>
            <p:nvSpPr>
              <p:cNvPr id="41" name="Donut 24">
                <a:extLst>
                  <a:ext uri="{FF2B5EF4-FFF2-40B4-BE49-F238E27FC236}">
                    <a16:creationId xmlns:a16="http://schemas.microsoft.com/office/drawing/2014/main" id="{960F5373-3DA6-47D4-A225-A12CC0F5969F}"/>
                  </a:ext>
                </a:extLst>
              </p:cNvPr>
              <p:cNvSpPr/>
              <p:nvPr/>
            </p:nvSpPr>
            <p:spPr>
              <a:xfrm>
                <a:off x="591837" y="472455"/>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Freeform 5">
                <a:extLst>
                  <a:ext uri="{FF2B5EF4-FFF2-40B4-BE49-F238E27FC236}">
                    <a16:creationId xmlns:a16="http://schemas.microsoft.com/office/drawing/2014/main" id="{3B7BF070-2580-4E4C-A446-BABDD6DABE41}"/>
                  </a:ext>
                </a:extLst>
              </p:cNvPr>
              <p:cNvSpPr>
                <a:spLocks noEditPoints="1"/>
              </p:cNvSpPr>
              <p:nvPr/>
            </p:nvSpPr>
            <p:spPr bwMode="auto">
              <a:xfrm>
                <a:off x="580210" y="742485"/>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2" name="Group 4">
              <a:extLst>
                <a:ext uri="{FF2B5EF4-FFF2-40B4-BE49-F238E27FC236}">
                  <a16:creationId xmlns:a16="http://schemas.microsoft.com/office/drawing/2014/main" id="{2CB7D8E8-C69C-40AC-8F4F-4B8BD5938E00}"/>
                </a:ext>
              </a:extLst>
            </p:cNvPr>
            <p:cNvGrpSpPr>
              <a:grpSpLocks noChangeAspect="1"/>
            </p:cNvGrpSpPr>
            <p:nvPr/>
          </p:nvGrpSpPr>
          <p:grpSpPr bwMode="auto">
            <a:xfrm>
              <a:off x="2257006" y="483078"/>
              <a:ext cx="330076" cy="242523"/>
              <a:chOff x="2018" y="401"/>
              <a:chExt cx="3016" cy="2216"/>
            </a:xfrm>
          </p:grpSpPr>
          <p:sp>
            <p:nvSpPr>
              <p:cNvPr id="33" name="Freeform 7">
                <a:extLst>
                  <a:ext uri="{FF2B5EF4-FFF2-40B4-BE49-F238E27FC236}">
                    <a16:creationId xmlns:a16="http://schemas.microsoft.com/office/drawing/2014/main" id="{EB8DDC4F-F7C5-4D83-8926-95015FD8C5F4}"/>
                  </a:ext>
                </a:extLst>
              </p:cNvPr>
              <p:cNvSpPr>
                <a:spLocks/>
              </p:cNvSpPr>
              <p:nvPr/>
            </p:nvSpPr>
            <p:spPr bwMode="auto">
              <a:xfrm>
                <a:off x="2360" y="401"/>
                <a:ext cx="847" cy="307"/>
              </a:xfrm>
              <a:custGeom>
                <a:avLst/>
                <a:gdLst>
                  <a:gd name="T0" fmla="*/ 2 w 4791"/>
                  <a:gd name="T1" fmla="*/ 2 h 1737"/>
                  <a:gd name="T2" fmla="*/ 4791 w 4791"/>
                  <a:gd name="T3" fmla="*/ 2 h 1737"/>
                  <a:gd name="T4" fmla="*/ 4791 w 4791"/>
                  <a:gd name="T5" fmla="*/ 1737 h 1737"/>
                  <a:gd name="T6" fmla="*/ 3 w 4791"/>
                  <a:gd name="T7" fmla="*/ 1737 h 1737"/>
                  <a:gd name="T8" fmla="*/ 2 w 4791"/>
                  <a:gd name="T9" fmla="*/ 2 h 1737"/>
                </a:gdLst>
                <a:ahLst/>
                <a:cxnLst>
                  <a:cxn ang="0">
                    <a:pos x="T0" y="T1"/>
                  </a:cxn>
                  <a:cxn ang="0">
                    <a:pos x="T2" y="T3"/>
                  </a:cxn>
                  <a:cxn ang="0">
                    <a:pos x="T4" y="T5"/>
                  </a:cxn>
                  <a:cxn ang="0">
                    <a:pos x="T6" y="T7"/>
                  </a:cxn>
                  <a:cxn ang="0">
                    <a:pos x="T8" y="T9"/>
                  </a:cxn>
                </a:cxnLst>
                <a:rect l="0" t="0" r="r" b="b"/>
                <a:pathLst>
                  <a:path w="4791" h="1737">
                    <a:moveTo>
                      <a:pt x="2" y="2"/>
                    </a:moveTo>
                    <a:cubicBezTo>
                      <a:pt x="1594" y="0"/>
                      <a:pt x="3199" y="1"/>
                      <a:pt x="4791" y="2"/>
                    </a:cubicBezTo>
                    <a:cubicBezTo>
                      <a:pt x="4791" y="580"/>
                      <a:pt x="4791" y="1158"/>
                      <a:pt x="4791" y="1737"/>
                    </a:cubicBezTo>
                    <a:cubicBezTo>
                      <a:pt x="3195" y="1737"/>
                      <a:pt x="1599" y="1736"/>
                      <a:pt x="3" y="1737"/>
                    </a:cubicBezTo>
                    <a:cubicBezTo>
                      <a:pt x="0" y="1159"/>
                      <a:pt x="2" y="580"/>
                      <a:pt x="2"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035B51D9-FE1A-486D-A0B0-87D13D851F31}"/>
                  </a:ext>
                </a:extLst>
              </p:cNvPr>
              <p:cNvSpPr>
                <a:spLocks/>
              </p:cNvSpPr>
              <p:nvPr/>
            </p:nvSpPr>
            <p:spPr bwMode="auto">
              <a:xfrm>
                <a:off x="3300" y="401"/>
                <a:ext cx="1734" cy="307"/>
              </a:xfrm>
              <a:custGeom>
                <a:avLst/>
                <a:gdLst>
                  <a:gd name="T0" fmla="*/ 1 w 9814"/>
                  <a:gd name="T1" fmla="*/ 2 h 1737"/>
                  <a:gd name="T2" fmla="*/ 9814 w 9814"/>
                  <a:gd name="T3" fmla="*/ 1 h 1737"/>
                  <a:gd name="T4" fmla="*/ 9814 w 9814"/>
                  <a:gd name="T5" fmla="*/ 1737 h 1737"/>
                  <a:gd name="T6" fmla="*/ 0 w 9814"/>
                  <a:gd name="T7" fmla="*/ 1737 h 1737"/>
                  <a:gd name="T8" fmla="*/ 1 w 9814"/>
                  <a:gd name="T9" fmla="*/ 2 h 1737"/>
                </a:gdLst>
                <a:ahLst/>
                <a:cxnLst>
                  <a:cxn ang="0">
                    <a:pos x="T0" y="T1"/>
                  </a:cxn>
                  <a:cxn ang="0">
                    <a:pos x="T2" y="T3"/>
                  </a:cxn>
                  <a:cxn ang="0">
                    <a:pos x="T4" y="T5"/>
                  </a:cxn>
                  <a:cxn ang="0">
                    <a:pos x="T6" y="T7"/>
                  </a:cxn>
                  <a:cxn ang="0">
                    <a:pos x="T8" y="T9"/>
                  </a:cxn>
                </a:cxnLst>
                <a:rect l="0" t="0" r="r" b="b"/>
                <a:pathLst>
                  <a:path w="9814" h="1737">
                    <a:moveTo>
                      <a:pt x="1" y="2"/>
                    </a:moveTo>
                    <a:cubicBezTo>
                      <a:pt x="3271" y="0"/>
                      <a:pt x="6543" y="1"/>
                      <a:pt x="9814" y="1"/>
                    </a:cubicBezTo>
                    <a:lnTo>
                      <a:pt x="9814" y="1737"/>
                    </a:lnTo>
                    <a:cubicBezTo>
                      <a:pt x="6543" y="1737"/>
                      <a:pt x="3272" y="1736"/>
                      <a:pt x="0" y="1737"/>
                    </a:cubicBezTo>
                    <a:cubicBezTo>
                      <a:pt x="0" y="1159"/>
                      <a:pt x="0" y="580"/>
                      <a:pt x="1" y="2"/>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8B6B12FA-7E05-42EF-A73D-43007B5571D6}"/>
                  </a:ext>
                </a:extLst>
              </p:cNvPr>
              <p:cNvSpPr>
                <a:spLocks/>
              </p:cNvSpPr>
              <p:nvPr/>
            </p:nvSpPr>
            <p:spPr bwMode="auto">
              <a:xfrm>
                <a:off x="3300" y="877"/>
                <a:ext cx="1734" cy="311"/>
              </a:xfrm>
              <a:custGeom>
                <a:avLst/>
                <a:gdLst>
                  <a:gd name="T0" fmla="*/ 0 w 9814"/>
                  <a:gd name="T1" fmla="*/ 0 h 2561"/>
                  <a:gd name="T2" fmla="*/ 9814 w 9814"/>
                  <a:gd name="T3" fmla="*/ 1 h 2561"/>
                  <a:gd name="T4" fmla="*/ 9814 w 9814"/>
                  <a:gd name="T5" fmla="*/ 2561 h 2561"/>
                  <a:gd name="T6" fmla="*/ 0 w 9814"/>
                  <a:gd name="T7" fmla="*/ 2561 h 2561"/>
                  <a:gd name="T8" fmla="*/ 0 w 9814"/>
                  <a:gd name="T9" fmla="*/ 0 h 2561"/>
                </a:gdLst>
                <a:ahLst/>
                <a:cxnLst>
                  <a:cxn ang="0">
                    <a:pos x="T0" y="T1"/>
                  </a:cxn>
                  <a:cxn ang="0">
                    <a:pos x="T2" y="T3"/>
                  </a:cxn>
                  <a:cxn ang="0">
                    <a:pos x="T4" y="T5"/>
                  </a:cxn>
                  <a:cxn ang="0">
                    <a:pos x="T6" y="T7"/>
                  </a:cxn>
                  <a:cxn ang="0">
                    <a:pos x="T8" y="T9"/>
                  </a:cxn>
                </a:cxnLst>
                <a:rect l="0" t="0" r="r" b="b"/>
                <a:pathLst>
                  <a:path w="9814" h="2561">
                    <a:moveTo>
                      <a:pt x="0" y="0"/>
                    </a:moveTo>
                    <a:cubicBezTo>
                      <a:pt x="3271" y="1"/>
                      <a:pt x="6543" y="1"/>
                      <a:pt x="9814" y="1"/>
                    </a:cubicBezTo>
                    <a:lnTo>
                      <a:pt x="9814" y="2561"/>
                    </a:lnTo>
                    <a:cubicBezTo>
                      <a:pt x="6543" y="2561"/>
                      <a:pt x="3271" y="2560"/>
                      <a:pt x="0" y="2561"/>
                    </a:cubicBezTo>
                    <a:cubicBezTo>
                      <a:pt x="0" y="1708"/>
                      <a:pt x="0" y="854"/>
                      <a:pt x="0"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B3B87EFF-0EE0-4B96-94F3-5D0F212BE354}"/>
                  </a:ext>
                </a:extLst>
              </p:cNvPr>
              <p:cNvSpPr>
                <a:spLocks/>
              </p:cNvSpPr>
              <p:nvPr/>
            </p:nvSpPr>
            <p:spPr bwMode="auto">
              <a:xfrm>
                <a:off x="2018" y="944"/>
                <a:ext cx="1172" cy="892"/>
              </a:xfrm>
              <a:custGeom>
                <a:avLst/>
                <a:gdLst>
                  <a:gd name="T0" fmla="*/ 2824 w 6635"/>
                  <a:gd name="T1" fmla="*/ 0 h 5043"/>
                  <a:gd name="T2" fmla="*/ 2878 w 6635"/>
                  <a:gd name="T3" fmla="*/ 15 h 5043"/>
                  <a:gd name="T4" fmla="*/ 6627 w 6635"/>
                  <a:gd name="T5" fmla="*/ 2635 h 5043"/>
                  <a:gd name="T6" fmla="*/ 6570 w 6635"/>
                  <a:gd name="T7" fmla="*/ 2683 h 5043"/>
                  <a:gd name="T8" fmla="*/ 2824 w 6635"/>
                  <a:gd name="T9" fmla="*/ 5043 h 5043"/>
                  <a:gd name="T10" fmla="*/ 2823 w 6635"/>
                  <a:gd name="T11" fmla="*/ 3688 h 5043"/>
                  <a:gd name="T12" fmla="*/ 0 w 6635"/>
                  <a:gd name="T13" fmla="*/ 3688 h 5043"/>
                  <a:gd name="T14" fmla="*/ 0 w 6635"/>
                  <a:gd name="T15" fmla="*/ 1545 h 5043"/>
                  <a:gd name="T16" fmla="*/ 2823 w 6635"/>
                  <a:gd name="T17" fmla="*/ 1546 h 5043"/>
                  <a:gd name="T18" fmla="*/ 2824 w 6635"/>
                  <a:gd name="T19" fmla="*/ 0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35" h="5043">
                    <a:moveTo>
                      <a:pt x="2824" y="0"/>
                    </a:moveTo>
                    <a:cubicBezTo>
                      <a:pt x="2845" y="1"/>
                      <a:pt x="2861" y="1"/>
                      <a:pt x="2878" y="15"/>
                    </a:cubicBezTo>
                    <a:cubicBezTo>
                      <a:pt x="4127" y="888"/>
                      <a:pt x="5378" y="1763"/>
                      <a:pt x="6627" y="2635"/>
                    </a:cubicBezTo>
                    <a:cubicBezTo>
                      <a:pt x="6635" y="2656"/>
                      <a:pt x="6583" y="2671"/>
                      <a:pt x="6570" y="2683"/>
                    </a:cubicBezTo>
                    <a:cubicBezTo>
                      <a:pt x="5322" y="3470"/>
                      <a:pt x="4072" y="4256"/>
                      <a:pt x="2824" y="5043"/>
                    </a:cubicBezTo>
                    <a:cubicBezTo>
                      <a:pt x="2821" y="4592"/>
                      <a:pt x="2823" y="4140"/>
                      <a:pt x="2823" y="3688"/>
                    </a:cubicBezTo>
                    <a:cubicBezTo>
                      <a:pt x="1882" y="3688"/>
                      <a:pt x="941" y="3688"/>
                      <a:pt x="0" y="3688"/>
                    </a:cubicBezTo>
                    <a:lnTo>
                      <a:pt x="0" y="1545"/>
                    </a:lnTo>
                    <a:cubicBezTo>
                      <a:pt x="941" y="1545"/>
                      <a:pt x="1882" y="1545"/>
                      <a:pt x="2823" y="1546"/>
                    </a:cubicBezTo>
                    <a:cubicBezTo>
                      <a:pt x="2823" y="1031"/>
                      <a:pt x="2821" y="515"/>
                      <a:pt x="2824" y="0"/>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1">
                <a:extLst>
                  <a:ext uri="{FF2B5EF4-FFF2-40B4-BE49-F238E27FC236}">
                    <a16:creationId xmlns:a16="http://schemas.microsoft.com/office/drawing/2014/main" id="{E1BE4247-78F8-49F7-AB49-94BD12678544}"/>
                  </a:ext>
                </a:extLst>
              </p:cNvPr>
              <p:cNvSpPr>
                <a:spLocks/>
              </p:cNvSpPr>
              <p:nvPr/>
            </p:nvSpPr>
            <p:spPr bwMode="auto">
              <a:xfrm>
                <a:off x="3300" y="1356"/>
                <a:ext cx="1734" cy="311"/>
              </a:xfrm>
              <a:custGeom>
                <a:avLst/>
                <a:gdLst>
                  <a:gd name="T0" fmla="*/ 0 w 9814"/>
                  <a:gd name="T1" fmla="*/ 1 h 2561"/>
                  <a:gd name="T2" fmla="*/ 9814 w 9814"/>
                  <a:gd name="T3" fmla="*/ 1 h 2561"/>
                  <a:gd name="T4" fmla="*/ 9814 w 9814"/>
                  <a:gd name="T5" fmla="*/ 2561 h 2561"/>
                  <a:gd name="T6" fmla="*/ 1 w 9814"/>
                  <a:gd name="T7" fmla="*/ 2561 h 2561"/>
                  <a:gd name="T8" fmla="*/ 0 w 9814"/>
                  <a:gd name="T9" fmla="*/ 1 h 2561"/>
                </a:gdLst>
                <a:ahLst/>
                <a:cxnLst>
                  <a:cxn ang="0">
                    <a:pos x="T0" y="T1"/>
                  </a:cxn>
                  <a:cxn ang="0">
                    <a:pos x="T2" y="T3"/>
                  </a:cxn>
                  <a:cxn ang="0">
                    <a:pos x="T4" y="T5"/>
                  </a:cxn>
                  <a:cxn ang="0">
                    <a:pos x="T6" y="T7"/>
                  </a:cxn>
                  <a:cxn ang="0">
                    <a:pos x="T8" y="T9"/>
                  </a:cxn>
                </a:cxnLst>
                <a:rect l="0" t="0" r="r" b="b"/>
                <a:pathLst>
                  <a:path w="9814" h="2561">
                    <a:moveTo>
                      <a:pt x="0" y="1"/>
                    </a:moveTo>
                    <a:cubicBezTo>
                      <a:pt x="3271" y="0"/>
                      <a:pt x="6543" y="1"/>
                      <a:pt x="9814" y="1"/>
                    </a:cubicBezTo>
                    <a:lnTo>
                      <a:pt x="9814" y="2561"/>
                    </a:lnTo>
                    <a:cubicBezTo>
                      <a:pt x="6543" y="2561"/>
                      <a:pt x="3272" y="2561"/>
                      <a:pt x="1" y="2561"/>
                    </a:cubicBezTo>
                    <a:cubicBezTo>
                      <a:pt x="0" y="1708"/>
                      <a:pt x="0" y="854"/>
                      <a:pt x="0"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
                <a:extLst>
                  <a:ext uri="{FF2B5EF4-FFF2-40B4-BE49-F238E27FC236}">
                    <a16:creationId xmlns:a16="http://schemas.microsoft.com/office/drawing/2014/main" id="{FCC995DE-F504-44DD-B660-7870CDC04ED0}"/>
                  </a:ext>
                </a:extLst>
              </p:cNvPr>
              <p:cNvSpPr>
                <a:spLocks/>
              </p:cNvSpPr>
              <p:nvPr/>
            </p:nvSpPr>
            <p:spPr bwMode="auto">
              <a:xfrm>
                <a:off x="3300" y="1836"/>
                <a:ext cx="1734" cy="306"/>
              </a:xfrm>
              <a:custGeom>
                <a:avLst/>
                <a:gdLst>
                  <a:gd name="T0" fmla="*/ 0 w 9814"/>
                  <a:gd name="T1" fmla="*/ 0 h 1736"/>
                  <a:gd name="T2" fmla="*/ 9814 w 9814"/>
                  <a:gd name="T3" fmla="*/ 0 h 1736"/>
                  <a:gd name="T4" fmla="*/ 9814 w 9814"/>
                  <a:gd name="T5" fmla="*/ 1736 h 1736"/>
                  <a:gd name="T6" fmla="*/ 0 w 9814"/>
                  <a:gd name="T7" fmla="*/ 1736 h 1736"/>
                  <a:gd name="T8" fmla="*/ 0 w 9814"/>
                  <a:gd name="T9" fmla="*/ 0 h 1736"/>
                </a:gdLst>
                <a:ahLst/>
                <a:cxnLst>
                  <a:cxn ang="0">
                    <a:pos x="T0" y="T1"/>
                  </a:cxn>
                  <a:cxn ang="0">
                    <a:pos x="T2" y="T3"/>
                  </a:cxn>
                  <a:cxn ang="0">
                    <a:pos x="T4" y="T5"/>
                  </a:cxn>
                  <a:cxn ang="0">
                    <a:pos x="T6" y="T7"/>
                  </a:cxn>
                  <a:cxn ang="0">
                    <a:pos x="T8" y="T9"/>
                  </a:cxn>
                </a:cxnLst>
                <a:rect l="0" t="0" r="r" b="b"/>
                <a:pathLst>
                  <a:path w="9814" h="1736">
                    <a:moveTo>
                      <a:pt x="0" y="0"/>
                    </a:moveTo>
                    <a:cubicBezTo>
                      <a:pt x="3272" y="0"/>
                      <a:pt x="6543" y="0"/>
                      <a:pt x="9814" y="0"/>
                    </a:cubicBezTo>
                    <a:lnTo>
                      <a:pt x="9814" y="1736"/>
                    </a:lnTo>
                    <a:cubicBezTo>
                      <a:pt x="6543" y="1736"/>
                      <a:pt x="3271" y="1736"/>
                      <a:pt x="0" y="1736"/>
                    </a:cubicBezTo>
                    <a:cubicBezTo>
                      <a:pt x="0" y="1157"/>
                      <a:pt x="0" y="578"/>
                      <a:pt x="0"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
                <a:extLst>
                  <a:ext uri="{FF2B5EF4-FFF2-40B4-BE49-F238E27FC236}">
                    <a16:creationId xmlns:a16="http://schemas.microsoft.com/office/drawing/2014/main" id="{08973E56-BE30-464A-90CA-41E6435FC80C}"/>
                  </a:ext>
                </a:extLst>
              </p:cNvPr>
              <p:cNvSpPr>
                <a:spLocks/>
              </p:cNvSpPr>
              <p:nvPr/>
            </p:nvSpPr>
            <p:spPr bwMode="auto">
              <a:xfrm>
                <a:off x="2361" y="2310"/>
                <a:ext cx="846" cy="307"/>
              </a:xfrm>
              <a:custGeom>
                <a:avLst/>
                <a:gdLst>
                  <a:gd name="T0" fmla="*/ 1 w 4790"/>
                  <a:gd name="T1" fmla="*/ 1 h 1737"/>
                  <a:gd name="T2" fmla="*/ 4790 w 4790"/>
                  <a:gd name="T3" fmla="*/ 1 h 1737"/>
                  <a:gd name="T4" fmla="*/ 4790 w 4790"/>
                  <a:gd name="T5" fmla="*/ 1736 h 1737"/>
                  <a:gd name="T6" fmla="*/ 1 w 4790"/>
                  <a:gd name="T7" fmla="*/ 1736 h 1737"/>
                  <a:gd name="T8" fmla="*/ 1 w 4790"/>
                  <a:gd name="T9" fmla="*/ 1 h 1737"/>
                </a:gdLst>
                <a:ahLst/>
                <a:cxnLst>
                  <a:cxn ang="0">
                    <a:pos x="T0" y="T1"/>
                  </a:cxn>
                  <a:cxn ang="0">
                    <a:pos x="T2" y="T3"/>
                  </a:cxn>
                  <a:cxn ang="0">
                    <a:pos x="T4" y="T5"/>
                  </a:cxn>
                  <a:cxn ang="0">
                    <a:pos x="T6" y="T7"/>
                  </a:cxn>
                  <a:cxn ang="0">
                    <a:pos x="T8" y="T9"/>
                  </a:cxn>
                </a:cxnLst>
                <a:rect l="0" t="0" r="r" b="b"/>
                <a:pathLst>
                  <a:path w="4790" h="1737">
                    <a:moveTo>
                      <a:pt x="1" y="1"/>
                    </a:moveTo>
                    <a:cubicBezTo>
                      <a:pt x="1592" y="0"/>
                      <a:pt x="3199" y="1"/>
                      <a:pt x="4790" y="1"/>
                    </a:cubicBezTo>
                    <a:cubicBezTo>
                      <a:pt x="4790" y="579"/>
                      <a:pt x="4790" y="1157"/>
                      <a:pt x="4790" y="1736"/>
                    </a:cubicBezTo>
                    <a:cubicBezTo>
                      <a:pt x="3194" y="1737"/>
                      <a:pt x="1597" y="1736"/>
                      <a:pt x="1" y="1736"/>
                    </a:cubicBezTo>
                    <a:cubicBezTo>
                      <a:pt x="1" y="1159"/>
                      <a:pt x="0" y="578"/>
                      <a:pt x="1" y="1"/>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
                <a:extLst>
                  <a:ext uri="{FF2B5EF4-FFF2-40B4-BE49-F238E27FC236}">
                    <a16:creationId xmlns:a16="http://schemas.microsoft.com/office/drawing/2014/main" id="{8F3C5C44-E290-4F90-B466-AC81832B5A9B}"/>
                  </a:ext>
                </a:extLst>
              </p:cNvPr>
              <p:cNvSpPr>
                <a:spLocks/>
              </p:cNvSpPr>
              <p:nvPr/>
            </p:nvSpPr>
            <p:spPr bwMode="auto">
              <a:xfrm>
                <a:off x="3300" y="2310"/>
                <a:ext cx="1734" cy="307"/>
              </a:xfrm>
              <a:custGeom>
                <a:avLst/>
                <a:gdLst>
                  <a:gd name="T0" fmla="*/ 1 w 9814"/>
                  <a:gd name="T1" fmla="*/ 1 h 1736"/>
                  <a:gd name="T2" fmla="*/ 9814 w 9814"/>
                  <a:gd name="T3" fmla="*/ 0 h 1736"/>
                  <a:gd name="T4" fmla="*/ 9814 w 9814"/>
                  <a:gd name="T5" fmla="*/ 1736 h 1736"/>
                  <a:gd name="T6" fmla="*/ 0 w 9814"/>
                  <a:gd name="T7" fmla="*/ 1736 h 1736"/>
                  <a:gd name="T8" fmla="*/ 1 w 9814"/>
                  <a:gd name="T9" fmla="*/ 1 h 1736"/>
                </a:gdLst>
                <a:ahLst/>
                <a:cxnLst>
                  <a:cxn ang="0">
                    <a:pos x="T0" y="T1"/>
                  </a:cxn>
                  <a:cxn ang="0">
                    <a:pos x="T2" y="T3"/>
                  </a:cxn>
                  <a:cxn ang="0">
                    <a:pos x="T4" y="T5"/>
                  </a:cxn>
                  <a:cxn ang="0">
                    <a:pos x="T6" y="T7"/>
                  </a:cxn>
                  <a:cxn ang="0">
                    <a:pos x="T8" y="T9"/>
                  </a:cxn>
                </a:cxnLst>
                <a:rect l="0" t="0" r="r" b="b"/>
                <a:pathLst>
                  <a:path w="9814" h="1736">
                    <a:moveTo>
                      <a:pt x="1" y="1"/>
                    </a:moveTo>
                    <a:cubicBezTo>
                      <a:pt x="3272" y="0"/>
                      <a:pt x="6543" y="1"/>
                      <a:pt x="9814" y="0"/>
                    </a:cubicBezTo>
                    <a:lnTo>
                      <a:pt x="9814" y="1736"/>
                    </a:lnTo>
                    <a:cubicBezTo>
                      <a:pt x="6542" y="1736"/>
                      <a:pt x="3271" y="1736"/>
                      <a:pt x="0" y="1736"/>
                    </a:cubicBezTo>
                    <a:cubicBezTo>
                      <a:pt x="1" y="1158"/>
                      <a:pt x="0" y="579"/>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229144FB-30B4-426F-9E18-DB04D3FFF7AF}"/>
              </a:ext>
            </a:extLst>
          </p:cNvPr>
          <p:cNvGrpSpPr>
            <a:grpSpLocks noChangeAspect="1"/>
          </p:cNvGrpSpPr>
          <p:nvPr userDrawn="1"/>
        </p:nvGrpSpPr>
        <p:grpSpPr bwMode="auto">
          <a:xfrm>
            <a:off x="9640800" y="368660"/>
            <a:ext cx="1748369" cy="467906"/>
            <a:chOff x="4782" y="200"/>
            <a:chExt cx="766" cy="205"/>
          </a:xfrm>
          <a:solidFill>
            <a:schemeClr val="accent1"/>
          </a:solidFill>
        </p:grpSpPr>
        <p:sp>
          <p:nvSpPr>
            <p:cNvPr id="63" name="Freeform 5">
              <a:extLst>
                <a:ext uri="{FF2B5EF4-FFF2-40B4-BE49-F238E27FC236}">
                  <a16:creationId xmlns:a16="http://schemas.microsoft.com/office/drawing/2014/main" id="{C973A481-A542-41CA-9D4D-7DA27339D660}"/>
                </a:ext>
              </a:extLst>
            </p:cNvPr>
            <p:cNvSpPr>
              <a:spLocks/>
            </p:cNvSpPr>
            <p:nvPr userDrawn="1"/>
          </p:nvSpPr>
          <p:spPr bwMode="auto">
            <a:xfrm>
              <a:off x="5155" y="251"/>
              <a:ext cx="72" cy="101"/>
            </a:xfrm>
            <a:custGeom>
              <a:avLst/>
              <a:gdLst>
                <a:gd name="T0" fmla="*/ 0 w 569"/>
                <a:gd name="T1" fmla="*/ 23 h 795"/>
                <a:gd name="T2" fmla="*/ 0 w 569"/>
                <a:gd name="T3" fmla="*/ 23 h 795"/>
                <a:gd name="T4" fmla="*/ 241 w 569"/>
                <a:gd name="T5" fmla="*/ 23 h 795"/>
                <a:gd name="T6" fmla="*/ 241 w 569"/>
                <a:gd name="T7" fmla="*/ 119 h 795"/>
                <a:gd name="T8" fmla="*/ 241 w 569"/>
                <a:gd name="T9" fmla="*/ 119 h 795"/>
                <a:gd name="T10" fmla="*/ 467 w 569"/>
                <a:gd name="T11" fmla="*/ 0 h 795"/>
                <a:gd name="T12" fmla="*/ 569 w 569"/>
                <a:gd name="T13" fmla="*/ 15 h 795"/>
                <a:gd name="T14" fmla="*/ 536 w 569"/>
                <a:gd name="T15" fmla="*/ 209 h 795"/>
                <a:gd name="T16" fmla="*/ 431 w 569"/>
                <a:gd name="T17" fmla="*/ 192 h 795"/>
                <a:gd name="T18" fmla="*/ 245 w 569"/>
                <a:gd name="T19" fmla="*/ 413 h 795"/>
                <a:gd name="T20" fmla="*/ 245 w 569"/>
                <a:gd name="T21" fmla="*/ 795 h 795"/>
                <a:gd name="T22" fmla="*/ 0 w 569"/>
                <a:gd name="T23" fmla="*/ 795 h 795"/>
                <a:gd name="T24" fmla="*/ 0 w 569"/>
                <a:gd name="T25" fmla="*/ 2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9" h="795">
                  <a:moveTo>
                    <a:pt x="0" y="23"/>
                  </a:moveTo>
                  <a:lnTo>
                    <a:pt x="0" y="23"/>
                  </a:lnTo>
                  <a:lnTo>
                    <a:pt x="241" y="23"/>
                  </a:lnTo>
                  <a:lnTo>
                    <a:pt x="241" y="119"/>
                  </a:lnTo>
                  <a:lnTo>
                    <a:pt x="241" y="119"/>
                  </a:lnTo>
                  <a:cubicBezTo>
                    <a:pt x="280" y="30"/>
                    <a:pt x="361" y="0"/>
                    <a:pt x="467" y="0"/>
                  </a:cubicBezTo>
                  <a:cubicBezTo>
                    <a:pt x="486" y="0"/>
                    <a:pt x="528" y="4"/>
                    <a:pt x="569" y="15"/>
                  </a:cubicBezTo>
                  <a:lnTo>
                    <a:pt x="536" y="209"/>
                  </a:lnTo>
                  <a:cubicBezTo>
                    <a:pt x="504" y="201"/>
                    <a:pt x="464" y="193"/>
                    <a:pt x="431" y="192"/>
                  </a:cubicBezTo>
                  <a:cubicBezTo>
                    <a:pt x="293" y="188"/>
                    <a:pt x="245" y="289"/>
                    <a:pt x="245" y="413"/>
                  </a:cubicBezTo>
                  <a:lnTo>
                    <a:pt x="245" y="795"/>
                  </a:lnTo>
                  <a:lnTo>
                    <a:pt x="0" y="795"/>
                  </a:lnTo>
                  <a:lnTo>
                    <a:pt x="0" y="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2B3F751A-10DB-4DEF-B51F-BEE0DA7B82D2}"/>
                </a:ext>
              </a:extLst>
            </p:cNvPr>
            <p:cNvSpPr>
              <a:spLocks noEditPoints="1"/>
            </p:cNvSpPr>
            <p:nvPr userDrawn="1"/>
          </p:nvSpPr>
          <p:spPr bwMode="auto">
            <a:xfrm>
              <a:off x="5226" y="251"/>
              <a:ext cx="105" cy="104"/>
            </a:xfrm>
            <a:custGeom>
              <a:avLst/>
              <a:gdLst>
                <a:gd name="T0" fmla="*/ 586 w 833"/>
                <a:gd name="T1" fmla="*/ 313 h 823"/>
                <a:gd name="T2" fmla="*/ 586 w 833"/>
                <a:gd name="T3" fmla="*/ 313 h 823"/>
                <a:gd name="T4" fmla="*/ 431 w 833"/>
                <a:gd name="T5" fmla="*/ 154 h 823"/>
                <a:gd name="T6" fmla="*/ 250 w 833"/>
                <a:gd name="T7" fmla="*/ 313 h 823"/>
                <a:gd name="T8" fmla="*/ 586 w 833"/>
                <a:gd name="T9" fmla="*/ 313 h 823"/>
                <a:gd name="T10" fmla="*/ 243 w 833"/>
                <a:gd name="T11" fmla="*/ 452 h 823"/>
                <a:gd name="T12" fmla="*/ 243 w 833"/>
                <a:gd name="T13" fmla="*/ 452 h 823"/>
                <a:gd name="T14" fmla="*/ 420 w 833"/>
                <a:gd name="T15" fmla="*/ 660 h 823"/>
                <a:gd name="T16" fmla="*/ 593 w 833"/>
                <a:gd name="T17" fmla="*/ 554 h 823"/>
                <a:gd name="T18" fmla="*/ 814 w 833"/>
                <a:gd name="T19" fmla="*/ 587 h 823"/>
                <a:gd name="T20" fmla="*/ 417 w 833"/>
                <a:gd name="T21" fmla="*/ 823 h 823"/>
                <a:gd name="T22" fmla="*/ 0 w 833"/>
                <a:gd name="T23" fmla="*/ 409 h 823"/>
                <a:gd name="T24" fmla="*/ 411 w 833"/>
                <a:gd name="T25" fmla="*/ 0 h 823"/>
                <a:gd name="T26" fmla="*/ 821 w 833"/>
                <a:gd name="T27" fmla="*/ 452 h 823"/>
                <a:gd name="T28" fmla="*/ 243 w 833"/>
                <a:gd name="T29" fmla="*/ 452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3" h="823">
                  <a:moveTo>
                    <a:pt x="586" y="313"/>
                  </a:moveTo>
                  <a:lnTo>
                    <a:pt x="586" y="313"/>
                  </a:lnTo>
                  <a:cubicBezTo>
                    <a:pt x="581" y="226"/>
                    <a:pt x="518" y="154"/>
                    <a:pt x="431" y="154"/>
                  </a:cubicBezTo>
                  <a:cubicBezTo>
                    <a:pt x="340" y="154"/>
                    <a:pt x="266" y="218"/>
                    <a:pt x="250" y="313"/>
                  </a:cubicBezTo>
                  <a:lnTo>
                    <a:pt x="586" y="313"/>
                  </a:lnTo>
                  <a:close/>
                  <a:moveTo>
                    <a:pt x="243" y="452"/>
                  </a:moveTo>
                  <a:lnTo>
                    <a:pt x="243" y="452"/>
                  </a:lnTo>
                  <a:cubicBezTo>
                    <a:pt x="248" y="558"/>
                    <a:pt x="311" y="660"/>
                    <a:pt x="420" y="660"/>
                  </a:cubicBezTo>
                  <a:cubicBezTo>
                    <a:pt x="483" y="660"/>
                    <a:pt x="557" y="635"/>
                    <a:pt x="593" y="554"/>
                  </a:cubicBezTo>
                  <a:lnTo>
                    <a:pt x="814" y="587"/>
                  </a:lnTo>
                  <a:cubicBezTo>
                    <a:pt x="765" y="740"/>
                    <a:pt x="594" y="823"/>
                    <a:pt x="417" y="823"/>
                  </a:cubicBezTo>
                  <a:cubicBezTo>
                    <a:pt x="160" y="823"/>
                    <a:pt x="0" y="670"/>
                    <a:pt x="0" y="409"/>
                  </a:cubicBezTo>
                  <a:cubicBezTo>
                    <a:pt x="0" y="171"/>
                    <a:pt x="178" y="0"/>
                    <a:pt x="411" y="0"/>
                  </a:cubicBezTo>
                  <a:cubicBezTo>
                    <a:pt x="695" y="0"/>
                    <a:pt x="833" y="188"/>
                    <a:pt x="821" y="452"/>
                  </a:cubicBezTo>
                  <a:lnTo>
                    <a:pt x="243" y="4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BEE785A1-59C0-402C-B916-C68E230E3F9D}"/>
                </a:ext>
              </a:extLst>
            </p:cNvPr>
            <p:cNvSpPr>
              <a:spLocks/>
            </p:cNvSpPr>
            <p:nvPr userDrawn="1"/>
          </p:nvSpPr>
          <p:spPr bwMode="auto">
            <a:xfrm>
              <a:off x="5340" y="200"/>
              <a:ext cx="106" cy="152"/>
            </a:xfrm>
            <a:custGeom>
              <a:avLst/>
              <a:gdLst>
                <a:gd name="T0" fmla="*/ 0 w 843"/>
                <a:gd name="T1" fmla="*/ 0 h 1200"/>
                <a:gd name="T2" fmla="*/ 0 w 843"/>
                <a:gd name="T3" fmla="*/ 0 h 1200"/>
                <a:gd name="T4" fmla="*/ 241 w 843"/>
                <a:gd name="T5" fmla="*/ 0 h 1200"/>
                <a:gd name="T6" fmla="*/ 241 w 843"/>
                <a:gd name="T7" fmla="*/ 701 h 1200"/>
                <a:gd name="T8" fmla="*/ 516 w 843"/>
                <a:gd name="T9" fmla="*/ 428 h 1200"/>
                <a:gd name="T10" fmla="*/ 832 w 843"/>
                <a:gd name="T11" fmla="*/ 428 h 1200"/>
                <a:gd name="T12" fmla="*/ 452 w 843"/>
                <a:gd name="T13" fmla="*/ 786 h 1200"/>
                <a:gd name="T14" fmla="*/ 843 w 843"/>
                <a:gd name="T15" fmla="*/ 1199 h 1200"/>
                <a:gd name="T16" fmla="*/ 522 w 843"/>
                <a:gd name="T17" fmla="*/ 1199 h 1200"/>
                <a:gd name="T18" fmla="*/ 240 w 843"/>
                <a:gd name="T19" fmla="*/ 887 h 1200"/>
                <a:gd name="T20" fmla="*/ 240 w 843"/>
                <a:gd name="T21" fmla="*/ 870 h 1200"/>
                <a:gd name="T22" fmla="*/ 240 w 843"/>
                <a:gd name="T23" fmla="*/ 1200 h 1200"/>
                <a:gd name="T24" fmla="*/ 0 w 843"/>
                <a:gd name="T25" fmla="*/ 1200 h 1200"/>
                <a:gd name="T26" fmla="*/ 0 w 843"/>
                <a:gd name="T27"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3" h="1200">
                  <a:moveTo>
                    <a:pt x="0" y="0"/>
                  </a:moveTo>
                  <a:lnTo>
                    <a:pt x="0" y="0"/>
                  </a:lnTo>
                  <a:lnTo>
                    <a:pt x="241" y="0"/>
                  </a:lnTo>
                  <a:lnTo>
                    <a:pt x="241" y="701"/>
                  </a:lnTo>
                  <a:lnTo>
                    <a:pt x="516" y="428"/>
                  </a:lnTo>
                  <a:lnTo>
                    <a:pt x="832" y="428"/>
                  </a:lnTo>
                  <a:lnTo>
                    <a:pt x="452" y="786"/>
                  </a:lnTo>
                  <a:lnTo>
                    <a:pt x="843" y="1199"/>
                  </a:lnTo>
                  <a:lnTo>
                    <a:pt x="522" y="1199"/>
                  </a:lnTo>
                  <a:lnTo>
                    <a:pt x="240" y="887"/>
                  </a:lnTo>
                  <a:lnTo>
                    <a:pt x="240" y="870"/>
                  </a:lnTo>
                  <a:lnTo>
                    <a:pt x="240" y="1200"/>
                  </a:lnTo>
                  <a:lnTo>
                    <a:pt x="0" y="120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D543C5A3-FC23-4ECA-9A5B-37E32E149A09}"/>
                </a:ext>
              </a:extLst>
            </p:cNvPr>
            <p:cNvSpPr>
              <a:spLocks noEditPoints="1"/>
            </p:cNvSpPr>
            <p:nvPr userDrawn="1"/>
          </p:nvSpPr>
          <p:spPr bwMode="auto">
            <a:xfrm>
              <a:off x="5435" y="251"/>
              <a:ext cx="113" cy="104"/>
            </a:xfrm>
            <a:custGeom>
              <a:avLst/>
              <a:gdLst>
                <a:gd name="T0" fmla="*/ 449 w 900"/>
                <a:gd name="T1" fmla="*/ 628 h 823"/>
                <a:gd name="T2" fmla="*/ 449 w 900"/>
                <a:gd name="T3" fmla="*/ 628 h 823"/>
                <a:gd name="T4" fmla="*/ 656 w 900"/>
                <a:gd name="T5" fmla="*/ 412 h 823"/>
                <a:gd name="T6" fmla="*/ 449 w 900"/>
                <a:gd name="T7" fmla="*/ 194 h 823"/>
                <a:gd name="T8" fmla="*/ 244 w 900"/>
                <a:gd name="T9" fmla="*/ 411 h 823"/>
                <a:gd name="T10" fmla="*/ 449 w 900"/>
                <a:gd name="T11" fmla="*/ 628 h 823"/>
                <a:gd name="T12" fmla="*/ 449 w 900"/>
                <a:gd name="T13" fmla="*/ 0 h 823"/>
                <a:gd name="T14" fmla="*/ 449 w 900"/>
                <a:gd name="T15" fmla="*/ 0 h 823"/>
                <a:gd name="T16" fmla="*/ 900 w 900"/>
                <a:gd name="T17" fmla="*/ 412 h 823"/>
                <a:gd name="T18" fmla="*/ 449 w 900"/>
                <a:gd name="T19" fmla="*/ 823 h 823"/>
                <a:gd name="T20" fmla="*/ 0 w 900"/>
                <a:gd name="T21" fmla="*/ 412 h 823"/>
                <a:gd name="T22" fmla="*/ 449 w 900"/>
                <a:gd name="T23"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0" h="823">
                  <a:moveTo>
                    <a:pt x="449" y="628"/>
                  </a:moveTo>
                  <a:lnTo>
                    <a:pt x="449" y="628"/>
                  </a:lnTo>
                  <a:cubicBezTo>
                    <a:pt x="579" y="628"/>
                    <a:pt x="656" y="511"/>
                    <a:pt x="656" y="412"/>
                  </a:cubicBezTo>
                  <a:cubicBezTo>
                    <a:pt x="656" y="313"/>
                    <a:pt x="579" y="194"/>
                    <a:pt x="449" y="194"/>
                  </a:cubicBezTo>
                  <a:cubicBezTo>
                    <a:pt x="320" y="194"/>
                    <a:pt x="244" y="312"/>
                    <a:pt x="244" y="411"/>
                  </a:cubicBezTo>
                  <a:cubicBezTo>
                    <a:pt x="244" y="510"/>
                    <a:pt x="320" y="628"/>
                    <a:pt x="449" y="628"/>
                  </a:cubicBezTo>
                  <a:close/>
                  <a:moveTo>
                    <a:pt x="449" y="0"/>
                  </a:moveTo>
                  <a:lnTo>
                    <a:pt x="449" y="0"/>
                  </a:lnTo>
                  <a:cubicBezTo>
                    <a:pt x="714" y="0"/>
                    <a:pt x="900" y="178"/>
                    <a:pt x="900" y="412"/>
                  </a:cubicBezTo>
                  <a:cubicBezTo>
                    <a:pt x="900" y="646"/>
                    <a:pt x="714" y="823"/>
                    <a:pt x="449" y="823"/>
                  </a:cubicBezTo>
                  <a:cubicBezTo>
                    <a:pt x="185" y="823"/>
                    <a:pt x="0" y="646"/>
                    <a:pt x="0" y="412"/>
                  </a:cubicBezTo>
                  <a:cubicBezTo>
                    <a:pt x="0" y="178"/>
                    <a:pt x="185" y="0"/>
                    <a:pt x="4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9DAFCD20-78F9-4241-986E-EA9A7C7A9C16}"/>
                </a:ext>
              </a:extLst>
            </p:cNvPr>
            <p:cNvSpPr>
              <a:spLocks noEditPoints="1"/>
            </p:cNvSpPr>
            <p:nvPr userDrawn="1"/>
          </p:nvSpPr>
          <p:spPr bwMode="auto">
            <a:xfrm>
              <a:off x="4782" y="250"/>
              <a:ext cx="112" cy="105"/>
            </a:xfrm>
            <a:custGeom>
              <a:avLst/>
              <a:gdLst>
                <a:gd name="T0" fmla="*/ 891 w 891"/>
                <a:gd name="T1" fmla="*/ 63 h 827"/>
                <a:gd name="T2" fmla="*/ 891 w 891"/>
                <a:gd name="T3" fmla="*/ 63 h 827"/>
                <a:gd name="T4" fmla="*/ 891 w 891"/>
                <a:gd name="T5" fmla="*/ 801 h 827"/>
                <a:gd name="T6" fmla="*/ 650 w 891"/>
                <a:gd name="T7" fmla="*/ 801 h 827"/>
                <a:gd name="T8" fmla="*/ 650 w 891"/>
                <a:gd name="T9" fmla="*/ 708 h 827"/>
                <a:gd name="T10" fmla="*/ 634 w 891"/>
                <a:gd name="T11" fmla="*/ 728 h 827"/>
                <a:gd name="T12" fmla="*/ 400 w 891"/>
                <a:gd name="T13" fmla="*/ 824 h 827"/>
                <a:gd name="T14" fmla="*/ 0 w 891"/>
                <a:gd name="T15" fmla="*/ 428 h 827"/>
                <a:gd name="T16" fmla="*/ 400 w 891"/>
                <a:gd name="T17" fmla="*/ 0 h 827"/>
                <a:gd name="T18" fmla="*/ 649 w 891"/>
                <a:gd name="T19" fmla="*/ 121 h 827"/>
                <a:gd name="T20" fmla="*/ 650 w 891"/>
                <a:gd name="T21" fmla="*/ 121 h 827"/>
                <a:gd name="T22" fmla="*/ 650 w 891"/>
                <a:gd name="T23" fmla="*/ 28 h 827"/>
                <a:gd name="T24" fmla="*/ 891 w 891"/>
                <a:gd name="T25" fmla="*/ 28 h 827"/>
                <a:gd name="T26" fmla="*/ 891 w 891"/>
                <a:gd name="T27" fmla="*/ 766 h 827"/>
                <a:gd name="T28" fmla="*/ 455 w 891"/>
                <a:gd name="T29" fmla="*/ 197 h 827"/>
                <a:gd name="T30" fmla="*/ 455 w 891"/>
                <a:gd name="T31" fmla="*/ 197 h 827"/>
                <a:gd name="T32" fmla="*/ 253 w 891"/>
                <a:gd name="T33" fmla="*/ 409 h 827"/>
                <a:gd name="T34" fmla="*/ 462 w 891"/>
                <a:gd name="T35" fmla="*/ 624 h 827"/>
                <a:gd name="T36" fmla="*/ 672 w 891"/>
                <a:gd name="T37" fmla="*/ 414 h 827"/>
                <a:gd name="T38" fmla="*/ 455 w 891"/>
                <a:gd name="T39" fmla="*/ 19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1" h="827">
                  <a:moveTo>
                    <a:pt x="891" y="63"/>
                  </a:moveTo>
                  <a:lnTo>
                    <a:pt x="891" y="63"/>
                  </a:lnTo>
                  <a:lnTo>
                    <a:pt x="891" y="801"/>
                  </a:lnTo>
                  <a:lnTo>
                    <a:pt x="650" y="801"/>
                  </a:lnTo>
                  <a:cubicBezTo>
                    <a:pt x="650" y="801"/>
                    <a:pt x="650" y="708"/>
                    <a:pt x="650" y="708"/>
                  </a:cubicBezTo>
                  <a:cubicBezTo>
                    <a:pt x="640" y="722"/>
                    <a:pt x="639" y="723"/>
                    <a:pt x="634" y="728"/>
                  </a:cubicBezTo>
                  <a:cubicBezTo>
                    <a:pt x="586" y="776"/>
                    <a:pt x="493" y="822"/>
                    <a:pt x="400" y="824"/>
                  </a:cubicBezTo>
                  <a:cubicBezTo>
                    <a:pt x="182" y="827"/>
                    <a:pt x="0" y="672"/>
                    <a:pt x="0" y="428"/>
                  </a:cubicBezTo>
                  <a:cubicBezTo>
                    <a:pt x="0" y="197"/>
                    <a:pt x="154" y="0"/>
                    <a:pt x="400" y="0"/>
                  </a:cubicBezTo>
                  <a:cubicBezTo>
                    <a:pt x="503" y="0"/>
                    <a:pt x="598" y="53"/>
                    <a:pt x="649" y="121"/>
                  </a:cubicBezTo>
                  <a:lnTo>
                    <a:pt x="650" y="121"/>
                  </a:lnTo>
                  <a:lnTo>
                    <a:pt x="650" y="28"/>
                  </a:lnTo>
                  <a:lnTo>
                    <a:pt x="891" y="28"/>
                  </a:lnTo>
                  <a:lnTo>
                    <a:pt x="891" y="766"/>
                  </a:lnTo>
                  <a:moveTo>
                    <a:pt x="455" y="197"/>
                  </a:moveTo>
                  <a:lnTo>
                    <a:pt x="455" y="197"/>
                  </a:lnTo>
                  <a:cubicBezTo>
                    <a:pt x="330" y="197"/>
                    <a:pt x="253" y="302"/>
                    <a:pt x="253" y="409"/>
                  </a:cubicBezTo>
                  <a:cubicBezTo>
                    <a:pt x="253" y="511"/>
                    <a:pt x="327" y="622"/>
                    <a:pt x="462" y="624"/>
                  </a:cubicBezTo>
                  <a:cubicBezTo>
                    <a:pt x="592" y="626"/>
                    <a:pt x="672" y="523"/>
                    <a:pt x="672" y="414"/>
                  </a:cubicBezTo>
                  <a:cubicBezTo>
                    <a:pt x="671" y="290"/>
                    <a:pt x="582" y="197"/>
                    <a:pt x="455"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B8112FD2-9E51-4DE6-8999-6AE48885E6BB}"/>
                </a:ext>
              </a:extLst>
            </p:cNvPr>
            <p:cNvSpPr>
              <a:spLocks/>
            </p:cNvSpPr>
            <p:nvPr userDrawn="1"/>
          </p:nvSpPr>
          <p:spPr bwMode="auto">
            <a:xfrm>
              <a:off x="5018" y="254"/>
              <a:ext cx="0" cy="94"/>
            </a:xfrm>
            <a:custGeom>
              <a:avLst/>
              <a:gdLst>
                <a:gd name="T0" fmla="*/ 0 h 739"/>
                <a:gd name="T1" fmla="*/ 0 h 739"/>
                <a:gd name="T2" fmla="*/ 739 h 739"/>
              </a:gdLst>
              <a:ahLst/>
              <a:cxnLst>
                <a:cxn ang="0">
                  <a:pos x="0" y="T0"/>
                </a:cxn>
                <a:cxn ang="0">
                  <a:pos x="0" y="T1"/>
                </a:cxn>
                <a:cxn ang="0">
                  <a:pos x="0" y="T2"/>
                </a:cxn>
              </a:cxnLst>
              <a:rect l="0" t="0" r="r" b="b"/>
              <a:pathLst>
                <a:path h="739">
                  <a:moveTo>
                    <a:pt x="0" y="0"/>
                  </a:moveTo>
                  <a:lnTo>
                    <a:pt x="0" y="0"/>
                  </a:lnTo>
                  <a:lnTo>
                    <a:pt x="0" y="739"/>
                  </a:ln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FA3052C9-2927-4E98-BA27-4A4611A06DCF}"/>
                </a:ext>
              </a:extLst>
            </p:cNvPr>
            <p:cNvSpPr>
              <a:spLocks noEditPoints="1"/>
            </p:cNvSpPr>
            <p:nvPr userDrawn="1"/>
          </p:nvSpPr>
          <p:spPr bwMode="auto">
            <a:xfrm>
              <a:off x="4906" y="250"/>
              <a:ext cx="112" cy="155"/>
            </a:xfrm>
            <a:custGeom>
              <a:avLst/>
              <a:gdLst>
                <a:gd name="T0" fmla="*/ 462 w 891"/>
                <a:gd name="T1" fmla="*/ 624 h 1222"/>
                <a:gd name="T2" fmla="*/ 462 w 891"/>
                <a:gd name="T3" fmla="*/ 624 h 1222"/>
                <a:gd name="T4" fmla="*/ 253 w 891"/>
                <a:gd name="T5" fmla="*/ 409 h 1222"/>
                <a:gd name="T6" fmla="*/ 455 w 891"/>
                <a:gd name="T7" fmla="*/ 197 h 1222"/>
                <a:gd name="T8" fmla="*/ 672 w 891"/>
                <a:gd name="T9" fmla="*/ 414 h 1222"/>
                <a:gd name="T10" fmla="*/ 462 w 891"/>
                <a:gd name="T11" fmla="*/ 624 h 1222"/>
                <a:gd name="T12" fmla="*/ 650 w 891"/>
                <a:gd name="T13" fmla="*/ 28 h 1222"/>
                <a:gd name="T14" fmla="*/ 650 w 891"/>
                <a:gd name="T15" fmla="*/ 28 h 1222"/>
                <a:gd name="T16" fmla="*/ 650 w 891"/>
                <a:gd name="T17" fmla="*/ 121 h 1222"/>
                <a:gd name="T18" fmla="*/ 649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8 w 891"/>
                <a:gd name="T33" fmla="*/ 1027 h 1222"/>
                <a:gd name="T34" fmla="*/ 298 w 891"/>
                <a:gd name="T35" fmla="*/ 891 h 1222"/>
                <a:gd name="T36" fmla="*/ 33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2" y="624"/>
                  </a:moveTo>
                  <a:lnTo>
                    <a:pt x="462" y="624"/>
                  </a:lnTo>
                  <a:cubicBezTo>
                    <a:pt x="327" y="622"/>
                    <a:pt x="253" y="511"/>
                    <a:pt x="253" y="409"/>
                  </a:cubicBezTo>
                  <a:cubicBezTo>
                    <a:pt x="253" y="302"/>
                    <a:pt x="330" y="197"/>
                    <a:pt x="455" y="197"/>
                  </a:cubicBezTo>
                  <a:cubicBezTo>
                    <a:pt x="582" y="197"/>
                    <a:pt x="671" y="290"/>
                    <a:pt x="672" y="414"/>
                  </a:cubicBezTo>
                  <a:cubicBezTo>
                    <a:pt x="672" y="523"/>
                    <a:pt x="592" y="626"/>
                    <a:pt x="462" y="624"/>
                  </a:cubicBezTo>
                  <a:close/>
                  <a:moveTo>
                    <a:pt x="650" y="28"/>
                  </a:moveTo>
                  <a:lnTo>
                    <a:pt x="650" y="28"/>
                  </a:lnTo>
                  <a:lnTo>
                    <a:pt x="650" y="121"/>
                  </a:lnTo>
                  <a:lnTo>
                    <a:pt x="649" y="121"/>
                  </a:lnTo>
                  <a:cubicBezTo>
                    <a:pt x="598" y="53"/>
                    <a:pt x="503" y="0"/>
                    <a:pt x="400" y="0"/>
                  </a:cubicBezTo>
                  <a:cubicBezTo>
                    <a:pt x="154" y="0"/>
                    <a:pt x="0" y="197"/>
                    <a:pt x="0" y="428"/>
                  </a:cubicBezTo>
                  <a:cubicBezTo>
                    <a:pt x="0" y="672"/>
                    <a:pt x="182" y="827"/>
                    <a:pt x="400" y="824"/>
                  </a:cubicBezTo>
                  <a:cubicBezTo>
                    <a:pt x="493" y="822"/>
                    <a:pt x="586" y="776"/>
                    <a:pt x="634" y="728"/>
                  </a:cubicBezTo>
                  <a:cubicBezTo>
                    <a:pt x="639" y="723"/>
                    <a:pt x="644" y="718"/>
                    <a:pt x="650" y="708"/>
                  </a:cubicBezTo>
                  <a:cubicBezTo>
                    <a:pt x="650" y="708"/>
                    <a:pt x="650" y="744"/>
                    <a:pt x="650" y="821"/>
                  </a:cubicBezTo>
                  <a:cubicBezTo>
                    <a:pt x="650" y="923"/>
                    <a:pt x="614" y="1015"/>
                    <a:pt x="478" y="1027"/>
                  </a:cubicBezTo>
                  <a:cubicBezTo>
                    <a:pt x="348" y="1039"/>
                    <a:pt x="298" y="940"/>
                    <a:pt x="298" y="891"/>
                  </a:cubicBezTo>
                  <a:lnTo>
                    <a:pt x="33" y="891"/>
                  </a:lnTo>
                  <a:cubicBezTo>
                    <a:pt x="67" y="1115"/>
                    <a:pt x="289" y="1222"/>
                    <a:pt x="464" y="1222"/>
                  </a:cubicBezTo>
                  <a:cubicBezTo>
                    <a:pt x="867" y="1222"/>
                    <a:pt x="890"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0C2D2673-9966-4FB9-885B-CB57FCBD72E2}"/>
                </a:ext>
              </a:extLst>
            </p:cNvPr>
            <p:cNvSpPr>
              <a:spLocks noEditPoints="1"/>
            </p:cNvSpPr>
            <p:nvPr userDrawn="1"/>
          </p:nvSpPr>
          <p:spPr bwMode="auto">
            <a:xfrm>
              <a:off x="5029" y="250"/>
              <a:ext cx="112" cy="155"/>
            </a:xfrm>
            <a:custGeom>
              <a:avLst/>
              <a:gdLst>
                <a:gd name="T0" fmla="*/ 463 w 891"/>
                <a:gd name="T1" fmla="*/ 624 h 1222"/>
                <a:gd name="T2" fmla="*/ 463 w 891"/>
                <a:gd name="T3" fmla="*/ 624 h 1222"/>
                <a:gd name="T4" fmla="*/ 253 w 891"/>
                <a:gd name="T5" fmla="*/ 409 h 1222"/>
                <a:gd name="T6" fmla="*/ 456 w 891"/>
                <a:gd name="T7" fmla="*/ 197 h 1222"/>
                <a:gd name="T8" fmla="*/ 672 w 891"/>
                <a:gd name="T9" fmla="*/ 414 h 1222"/>
                <a:gd name="T10" fmla="*/ 463 w 891"/>
                <a:gd name="T11" fmla="*/ 624 h 1222"/>
                <a:gd name="T12" fmla="*/ 650 w 891"/>
                <a:gd name="T13" fmla="*/ 28 h 1222"/>
                <a:gd name="T14" fmla="*/ 650 w 891"/>
                <a:gd name="T15" fmla="*/ 28 h 1222"/>
                <a:gd name="T16" fmla="*/ 650 w 891"/>
                <a:gd name="T17" fmla="*/ 121 h 1222"/>
                <a:gd name="T18" fmla="*/ 650 w 891"/>
                <a:gd name="T19" fmla="*/ 121 h 1222"/>
                <a:gd name="T20" fmla="*/ 400 w 891"/>
                <a:gd name="T21" fmla="*/ 0 h 1222"/>
                <a:gd name="T22" fmla="*/ 0 w 891"/>
                <a:gd name="T23" fmla="*/ 428 h 1222"/>
                <a:gd name="T24" fmla="*/ 400 w 891"/>
                <a:gd name="T25" fmla="*/ 824 h 1222"/>
                <a:gd name="T26" fmla="*/ 634 w 891"/>
                <a:gd name="T27" fmla="*/ 728 h 1222"/>
                <a:gd name="T28" fmla="*/ 650 w 891"/>
                <a:gd name="T29" fmla="*/ 708 h 1222"/>
                <a:gd name="T30" fmla="*/ 650 w 891"/>
                <a:gd name="T31" fmla="*/ 821 h 1222"/>
                <a:gd name="T32" fmla="*/ 479 w 891"/>
                <a:gd name="T33" fmla="*/ 1027 h 1222"/>
                <a:gd name="T34" fmla="*/ 298 w 891"/>
                <a:gd name="T35" fmla="*/ 891 h 1222"/>
                <a:gd name="T36" fmla="*/ 34 w 891"/>
                <a:gd name="T37" fmla="*/ 891 h 1222"/>
                <a:gd name="T38" fmla="*/ 464 w 891"/>
                <a:gd name="T39" fmla="*/ 1222 h 1222"/>
                <a:gd name="T40" fmla="*/ 891 w 891"/>
                <a:gd name="T41" fmla="*/ 771 h 1222"/>
                <a:gd name="T42" fmla="*/ 891 w 891"/>
                <a:gd name="T43" fmla="*/ 63 h 1222"/>
                <a:gd name="T44" fmla="*/ 891 w 891"/>
                <a:gd name="T45" fmla="*/ 28 h 1222"/>
                <a:gd name="T46" fmla="*/ 650 w 891"/>
                <a:gd name="T47" fmla="*/ 28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1" h="1222">
                  <a:moveTo>
                    <a:pt x="463" y="624"/>
                  </a:moveTo>
                  <a:lnTo>
                    <a:pt x="463" y="624"/>
                  </a:lnTo>
                  <a:cubicBezTo>
                    <a:pt x="328" y="622"/>
                    <a:pt x="253" y="511"/>
                    <a:pt x="253" y="409"/>
                  </a:cubicBezTo>
                  <a:cubicBezTo>
                    <a:pt x="253" y="302"/>
                    <a:pt x="330" y="197"/>
                    <a:pt x="456" y="197"/>
                  </a:cubicBezTo>
                  <a:cubicBezTo>
                    <a:pt x="583" y="197"/>
                    <a:pt x="672" y="290"/>
                    <a:pt x="672" y="414"/>
                  </a:cubicBezTo>
                  <a:cubicBezTo>
                    <a:pt x="673" y="523"/>
                    <a:pt x="592" y="626"/>
                    <a:pt x="463" y="624"/>
                  </a:cubicBezTo>
                  <a:close/>
                  <a:moveTo>
                    <a:pt x="650" y="28"/>
                  </a:moveTo>
                  <a:lnTo>
                    <a:pt x="650" y="28"/>
                  </a:lnTo>
                  <a:lnTo>
                    <a:pt x="650" y="121"/>
                  </a:lnTo>
                  <a:lnTo>
                    <a:pt x="650" y="121"/>
                  </a:lnTo>
                  <a:cubicBezTo>
                    <a:pt x="599" y="53"/>
                    <a:pt x="504" y="0"/>
                    <a:pt x="400" y="0"/>
                  </a:cubicBezTo>
                  <a:cubicBezTo>
                    <a:pt x="154" y="0"/>
                    <a:pt x="0" y="197"/>
                    <a:pt x="0" y="428"/>
                  </a:cubicBezTo>
                  <a:cubicBezTo>
                    <a:pt x="0" y="672"/>
                    <a:pt x="182" y="827"/>
                    <a:pt x="400" y="824"/>
                  </a:cubicBezTo>
                  <a:cubicBezTo>
                    <a:pt x="493" y="822"/>
                    <a:pt x="587" y="776"/>
                    <a:pt x="634" y="728"/>
                  </a:cubicBezTo>
                  <a:cubicBezTo>
                    <a:pt x="639" y="723"/>
                    <a:pt x="644" y="718"/>
                    <a:pt x="650" y="708"/>
                  </a:cubicBezTo>
                  <a:cubicBezTo>
                    <a:pt x="650" y="708"/>
                    <a:pt x="650" y="744"/>
                    <a:pt x="650" y="821"/>
                  </a:cubicBezTo>
                  <a:cubicBezTo>
                    <a:pt x="650" y="923"/>
                    <a:pt x="614" y="1015"/>
                    <a:pt x="479" y="1027"/>
                  </a:cubicBezTo>
                  <a:cubicBezTo>
                    <a:pt x="348" y="1039"/>
                    <a:pt x="299" y="940"/>
                    <a:pt x="298" y="891"/>
                  </a:cubicBezTo>
                  <a:lnTo>
                    <a:pt x="34" y="891"/>
                  </a:lnTo>
                  <a:cubicBezTo>
                    <a:pt x="68" y="1115"/>
                    <a:pt x="289" y="1222"/>
                    <a:pt x="464" y="1222"/>
                  </a:cubicBezTo>
                  <a:cubicBezTo>
                    <a:pt x="867" y="1222"/>
                    <a:pt x="891" y="914"/>
                    <a:pt x="891" y="771"/>
                  </a:cubicBezTo>
                  <a:lnTo>
                    <a:pt x="891" y="63"/>
                  </a:lnTo>
                  <a:lnTo>
                    <a:pt x="891" y="28"/>
                  </a:lnTo>
                  <a:lnTo>
                    <a:pt x="650"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45" name="Shape 159">
            <a:extLst>
              <a:ext uri="{FF2B5EF4-FFF2-40B4-BE49-F238E27FC236}">
                <a16:creationId xmlns:a16="http://schemas.microsoft.com/office/drawing/2014/main" id="{3E4EE4DA-211A-4C05-8672-FE8AE023447A}"/>
              </a:ext>
            </a:extLst>
          </p:cNvPr>
          <p:cNvSpPr/>
          <p:nvPr userDrawn="1"/>
        </p:nvSpPr>
        <p:spPr>
          <a:xfrm>
            <a:off x="803274" y="836382"/>
            <a:ext cx="360000" cy="53181"/>
          </a:xfrm>
          <a:prstGeom prst="rect">
            <a:avLst/>
          </a:prstGeom>
          <a:solidFill>
            <a:schemeClr val="accent1"/>
          </a:solidFill>
          <a:ln w="12700">
            <a:miter lim="400000"/>
          </a:ln>
        </p:spPr>
        <p:txBody>
          <a:bodyPr lIns="50800" tIns="50800" rIns="50800" bIns="50800" anchor="ctr"/>
          <a:lstStyle/>
          <a:p>
            <a:pPr>
              <a:defRPr sz="3200">
                <a:solidFill>
                  <a:srgbClr val="2D343F"/>
                </a:solidFill>
              </a:defRPr>
            </a:pPr>
            <a:endParaRPr dirty="0">
              <a:solidFill>
                <a:schemeClr val="bg1"/>
              </a:solidFill>
              <a:latin typeface="Tahoma" panose="020B0604030504040204" pitchFamily="34" charset="0"/>
            </a:endParaRPr>
          </a:p>
        </p:txBody>
      </p:sp>
    </p:spTree>
    <p:extLst>
      <p:ext uri="{BB962C8B-B14F-4D97-AF65-F5344CB8AC3E}">
        <p14:creationId xmlns:p14="http://schemas.microsoft.com/office/powerpoint/2010/main" val="99746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image" Target="../media/image4.emf"/><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C6F77-E86D-4D60-887A-115D482E4F43}"/>
              </a:ext>
            </a:extLst>
          </p:cNvPr>
          <p:cNvSpPr>
            <a:spLocks noGrp="1"/>
          </p:cNvSpPr>
          <p:nvPr>
            <p:ph type="title"/>
          </p:nvPr>
        </p:nvSpPr>
        <p:spPr>
          <a:xfrm>
            <a:off x="442913" y="365125"/>
            <a:ext cx="11306175" cy="1325563"/>
          </a:xfrm>
          <a:prstGeom prst="rect">
            <a:avLst/>
          </a:prstGeom>
        </p:spPr>
        <p:txBody>
          <a:bodyPr vert="horz" lIns="0" tIns="0" rIns="0" bIns="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6001FE6-5CB7-4AC8-8555-EC2DC637E94F}"/>
              </a:ext>
            </a:extLst>
          </p:cNvPr>
          <p:cNvSpPr>
            <a:spLocks noGrp="1"/>
          </p:cNvSpPr>
          <p:nvPr>
            <p:ph type="body" idx="1"/>
          </p:nvPr>
        </p:nvSpPr>
        <p:spPr>
          <a:xfrm>
            <a:off x="442913" y="1825625"/>
            <a:ext cx="11306175" cy="4351338"/>
          </a:xfrm>
          <a:prstGeom prst="rect">
            <a:avLst/>
          </a:prstGeom>
        </p:spPr>
        <p:txBody>
          <a:bodyPr vert="horz" lIns="0" tIns="0" rIns="0" bIns="0" rtlCol="0">
            <a:normAutofit/>
          </a:bodyPr>
          <a:lstStyle/>
          <a:p>
            <a:pPr lvl="0"/>
            <a:r>
              <a:rPr lang="en-US" dirty="0"/>
              <a:t>Generic text styles</a:t>
            </a:r>
          </a:p>
          <a:p>
            <a:pPr lvl="1"/>
            <a:r>
              <a:rPr lang="en-US" dirty="0"/>
              <a:t>Second level</a:t>
            </a:r>
          </a:p>
          <a:p>
            <a:pPr lvl="2"/>
            <a:r>
              <a:rPr lang="en-US" dirty="0"/>
              <a:t>Third level</a:t>
            </a:r>
          </a:p>
          <a:p>
            <a:pPr lvl="3"/>
            <a:r>
              <a:rPr lang="en-US" dirty="0"/>
              <a:t>Fourth level</a:t>
            </a:r>
          </a:p>
          <a:p>
            <a:pPr lvl="4"/>
            <a:r>
              <a:rPr lang="en-US" dirty="0"/>
              <a:t>	Fifth level non compliant</a:t>
            </a:r>
          </a:p>
          <a:p>
            <a:pPr lvl="5"/>
            <a:r>
              <a:rPr lang="en-US" dirty="0"/>
              <a:t>Sixth level non compliant</a:t>
            </a:r>
            <a:endParaRPr lang="en-GB" dirty="0"/>
          </a:p>
        </p:txBody>
      </p:sp>
      <p:sp>
        <p:nvSpPr>
          <p:cNvPr id="4" name="Date Placeholder 3">
            <a:extLst>
              <a:ext uri="{FF2B5EF4-FFF2-40B4-BE49-F238E27FC236}">
                <a16:creationId xmlns:a16="http://schemas.microsoft.com/office/drawing/2014/main" id="{63741BC6-FA73-4EA0-A07E-70C3D7C64515}"/>
              </a:ext>
            </a:extLst>
          </p:cNvPr>
          <p:cNvSpPr>
            <a:spLocks noGrp="1"/>
          </p:cNvSpPr>
          <p:nvPr>
            <p:ph type="dt" sz="half" idx="2"/>
          </p:nvPr>
        </p:nvSpPr>
        <p:spPr>
          <a:xfrm>
            <a:off x="838200" y="7353436"/>
            <a:ext cx="2743200"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592CE2A0-8E6E-4802-90F3-43AF2473A883}" type="datetimeFigureOut">
              <a:rPr lang="en-GB" smtClean="0"/>
              <a:pPr/>
              <a:t>28/03/2019</a:t>
            </a:fld>
            <a:endParaRPr lang="en-GB" dirty="0"/>
          </a:p>
        </p:txBody>
      </p:sp>
      <p:sp>
        <p:nvSpPr>
          <p:cNvPr id="5" name="Footer Placeholder 4">
            <a:extLst>
              <a:ext uri="{FF2B5EF4-FFF2-40B4-BE49-F238E27FC236}">
                <a16:creationId xmlns:a16="http://schemas.microsoft.com/office/drawing/2014/main" id="{F98E41A5-F252-4339-85B5-B7A0FEB8DC96}"/>
              </a:ext>
            </a:extLst>
          </p:cNvPr>
          <p:cNvSpPr>
            <a:spLocks noGrp="1"/>
          </p:cNvSpPr>
          <p:nvPr>
            <p:ph type="ftr" sz="quarter" idx="3"/>
          </p:nvPr>
        </p:nvSpPr>
        <p:spPr>
          <a:xfrm>
            <a:off x="1435797" y="6356350"/>
            <a:ext cx="4552191" cy="365125"/>
          </a:xfrm>
          <a:prstGeom prst="rect">
            <a:avLst/>
          </a:prstGeom>
        </p:spPr>
        <p:txBody>
          <a:bodyPr vert="horz" lIns="91440" tIns="45720" rIns="91440" bIns="45720" rtlCol="0" anchor="ctr"/>
          <a:lstStyle>
            <a:lvl1pPr algn="l">
              <a:defRPr sz="8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FAD9987C-098C-4F77-B6DC-4B3894F9E6DF}"/>
              </a:ext>
            </a:extLst>
          </p:cNvPr>
          <p:cNvSpPr>
            <a:spLocks noGrp="1"/>
          </p:cNvSpPr>
          <p:nvPr>
            <p:ph type="sldNum" sz="quarter" idx="4"/>
          </p:nvPr>
        </p:nvSpPr>
        <p:spPr>
          <a:xfrm>
            <a:off x="803275" y="6356350"/>
            <a:ext cx="632522" cy="365125"/>
          </a:xfrm>
          <a:prstGeom prst="rect">
            <a:avLst/>
          </a:prstGeom>
        </p:spPr>
        <p:txBody>
          <a:bodyPr vert="horz" lIns="91440" tIns="45720" rIns="91440" bIns="45720" rtlCol="0" anchor="ctr"/>
          <a:lstStyle>
            <a:lvl1pPr algn="l">
              <a:defRPr sz="800">
                <a:solidFill>
                  <a:schemeClr val="accent1"/>
                </a:solidFill>
              </a:defRPr>
            </a:lvl1pPr>
          </a:lstStyle>
          <a:p>
            <a:fld id="{2F43D014-2778-4D8E-AE46-5E8255838844}" type="slidenum">
              <a:rPr lang="en-GB" smtClean="0"/>
              <a:pPr/>
              <a:t>‹#›</a:t>
            </a:fld>
            <a:endParaRPr lang="en-GB" dirty="0"/>
          </a:p>
        </p:txBody>
      </p:sp>
      <p:grpSp>
        <p:nvGrpSpPr>
          <p:cNvPr id="43" name="Group 42">
            <a:extLst>
              <a:ext uri="{FF2B5EF4-FFF2-40B4-BE49-F238E27FC236}">
                <a16:creationId xmlns:a16="http://schemas.microsoft.com/office/drawing/2014/main" id="{E43E897A-789A-47B1-8FF0-7A3C0518A6CA}"/>
              </a:ext>
            </a:extLst>
          </p:cNvPr>
          <p:cNvGrpSpPr/>
          <p:nvPr userDrawn="1"/>
        </p:nvGrpSpPr>
        <p:grpSpPr>
          <a:xfrm>
            <a:off x="778102" y="-747464"/>
            <a:ext cx="10394462" cy="608260"/>
            <a:chOff x="778102" y="-747464"/>
            <a:chExt cx="10394462" cy="608260"/>
          </a:xfrm>
        </p:grpSpPr>
        <p:grpSp>
          <p:nvGrpSpPr>
            <p:cNvPr id="7" name="Group 6">
              <a:extLst>
                <a:ext uri="{FF2B5EF4-FFF2-40B4-BE49-F238E27FC236}">
                  <a16:creationId xmlns:a16="http://schemas.microsoft.com/office/drawing/2014/main" id="{0F567D2D-312E-4CA7-93E7-D0B4E98572EF}"/>
                </a:ext>
              </a:extLst>
            </p:cNvPr>
            <p:cNvGrpSpPr/>
            <p:nvPr userDrawn="1"/>
          </p:nvGrpSpPr>
          <p:grpSpPr>
            <a:xfrm>
              <a:off x="778102" y="-747464"/>
              <a:ext cx="3771214" cy="608260"/>
              <a:chOff x="311901" y="3864469"/>
              <a:chExt cx="3771214" cy="608260"/>
            </a:xfrm>
          </p:grpSpPr>
          <p:sp>
            <p:nvSpPr>
              <p:cNvPr id="8" name="Freeform 26">
                <a:extLst>
                  <a:ext uri="{FF2B5EF4-FFF2-40B4-BE49-F238E27FC236}">
                    <a16:creationId xmlns:a16="http://schemas.microsoft.com/office/drawing/2014/main" id="{FFAFBD96-200D-4A9B-A163-681F7DB21EE3}"/>
                  </a:ext>
                </a:extLst>
              </p:cNvPr>
              <p:cNvSpPr>
                <a:spLocks noEditPoints="1"/>
              </p:cNvSpPr>
              <p:nvPr/>
            </p:nvSpPr>
            <p:spPr bwMode="auto">
              <a:xfrm>
                <a:off x="431322" y="3974566"/>
                <a:ext cx="317509" cy="282526"/>
              </a:xfrm>
              <a:custGeom>
                <a:avLst/>
                <a:gdLst>
                  <a:gd name="T0" fmla="*/ 3581 w 7865"/>
                  <a:gd name="T1" fmla="*/ 6104 h 6997"/>
                  <a:gd name="T2" fmla="*/ 2588 w 7865"/>
                  <a:gd name="T3" fmla="*/ 6102 h 6997"/>
                  <a:gd name="T4" fmla="*/ 669 w 7865"/>
                  <a:gd name="T5" fmla="*/ 4043 h 6997"/>
                  <a:gd name="T6" fmla="*/ 1281 w 7865"/>
                  <a:gd name="T7" fmla="*/ 2950 h 6997"/>
                  <a:gd name="T8" fmla="*/ 2330 w 7865"/>
                  <a:gd name="T9" fmla="*/ 3195 h 6997"/>
                  <a:gd name="T10" fmla="*/ 3529 w 7865"/>
                  <a:gd name="T11" fmla="*/ 3307 h 6997"/>
                  <a:gd name="T12" fmla="*/ 4104 w 7865"/>
                  <a:gd name="T13" fmla="*/ 3503 h 6997"/>
                  <a:gd name="T14" fmla="*/ 4487 w 7865"/>
                  <a:gd name="T15" fmla="*/ 2990 h 6997"/>
                  <a:gd name="T16" fmla="*/ 4056 w 7865"/>
                  <a:gd name="T17" fmla="*/ 2484 h 6997"/>
                  <a:gd name="T18" fmla="*/ 3343 w 7865"/>
                  <a:gd name="T19" fmla="*/ 2664 h 6997"/>
                  <a:gd name="T20" fmla="*/ 2031 w 7865"/>
                  <a:gd name="T21" fmla="*/ 2485 h 6997"/>
                  <a:gd name="T22" fmla="*/ 1617 w 7865"/>
                  <a:gd name="T23" fmla="*/ 2345 h 6997"/>
                  <a:gd name="T24" fmla="*/ 1010 w 7865"/>
                  <a:gd name="T25" fmla="*/ 1862 h 6997"/>
                  <a:gd name="T26" fmla="*/ 1024 w 7865"/>
                  <a:gd name="T27" fmla="*/ 1326 h 6997"/>
                  <a:gd name="T28" fmla="*/ 1866 w 7865"/>
                  <a:gd name="T29" fmla="*/ 792 h 6997"/>
                  <a:gd name="T30" fmla="*/ 2685 w 7865"/>
                  <a:gd name="T31" fmla="*/ 653 h 6997"/>
                  <a:gd name="T32" fmla="*/ 1519 w 7865"/>
                  <a:gd name="T33" fmla="*/ 1825 h 6997"/>
                  <a:gd name="T34" fmla="*/ 2199 w 7865"/>
                  <a:gd name="T35" fmla="*/ 2030 h 6997"/>
                  <a:gd name="T36" fmla="*/ 3234 w 7865"/>
                  <a:gd name="T37" fmla="*/ 996 h 6997"/>
                  <a:gd name="T38" fmla="*/ 3352 w 7865"/>
                  <a:gd name="T39" fmla="*/ 936 h 6997"/>
                  <a:gd name="T40" fmla="*/ 5991 w 7865"/>
                  <a:gd name="T41" fmla="*/ 3586 h 6997"/>
                  <a:gd name="T42" fmla="*/ 5909 w 7865"/>
                  <a:gd name="T43" fmla="*/ 3777 h 6997"/>
                  <a:gd name="T44" fmla="*/ 7577 w 7865"/>
                  <a:gd name="T45" fmla="*/ 3790 h 6997"/>
                  <a:gd name="T46" fmla="*/ 6382 w 7865"/>
                  <a:gd name="T47" fmla="*/ 2398 h 6997"/>
                  <a:gd name="T48" fmla="*/ 4984 w 7865"/>
                  <a:gd name="T49" fmla="*/ 1639 h 6997"/>
                  <a:gd name="T50" fmla="*/ 3730 w 7865"/>
                  <a:gd name="T51" fmla="*/ 435 h 6997"/>
                  <a:gd name="T52" fmla="*/ 3401 w 7865"/>
                  <a:gd name="T53" fmla="*/ 89 h 6997"/>
                  <a:gd name="T54" fmla="*/ 3185 w 7865"/>
                  <a:gd name="T55" fmla="*/ 0 h 6997"/>
                  <a:gd name="T56" fmla="*/ 1421 w 7865"/>
                  <a:gd name="T57" fmla="*/ 282 h 6997"/>
                  <a:gd name="T58" fmla="*/ 370 w 7865"/>
                  <a:gd name="T59" fmla="*/ 1282 h 6997"/>
                  <a:gd name="T60" fmla="*/ 681 w 7865"/>
                  <a:gd name="T61" fmla="*/ 2467 h 6997"/>
                  <a:gd name="T62" fmla="*/ 474 w 7865"/>
                  <a:gd name="T63" fmla="*/ 2859 h 6997"/>
                  <a:gd name="T64" fmla="*/ 39 w 7865"/>
                  <a:gd name="T65" fmla="*/ 3616 h 6997"/>
                  <a:gd name="T66" fmla="*/ 407 w 7865"/>
                  <a:gd name="T67" fmla="*/ 4808 h 6997"/>
                  <a:gd name="T68" fmla="*/ 2140 w 7865"/>
                  <a:gd name="T69" fmla="*/ 6550 h 6997"/>
                  <a:gd name="T70" fmla="*/ 3859 w 7865"/>
                  <a:gd name="T71" fmla="*/ 6699 h 6997"/>
                  <a:gd name="T72" fmla="*/ 6008 w 7865"/>
                  <a:gd name="T73" fmla="*/ 4576 h 6997"/>
                  <a:gd name="T74" fmla="*/ 6465 w 7865"/>
                  <a:gd name="T75" fmla="*/ 4585 h 6997"/>
                  <a:gd name="T76" fmla="*/ 7228 w 7865"/>
                  <a:gd name="T77" fmla="*/ 5581 h 6997"/>
                  <a:gd name="T78" fmla="*/ 7302 w 7865"/>
                  <a:gd name="T79" fmla="*/ 6506 h 6997"/>
                  <a:gd name="T80" fmla="*/ 7483 w 7865"/>
                  <a:gd name="T81" fmla="*/ 6889 h 6997"/>
                  <a:gd name="T82" fmla="*/ 7704 w 7865"/>
                  <a:gd name="T83" fmla="*/ 6573 h 6997"/>
                  <a:gd name="T84" fmla="*/ 7856 w 7865"/>
                  <a:gd name="T85" fmla="*/ 5326 h 6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65" h="6997">
                    <a:moveTo>
                      <a:pt x="5909" y="3777"/>
                    </a:moveTo>
                    <a:cubicBezTo>
                      <a:pt x="5133" y="4552"/>
                      <a:pt x="4357" y="5328"/>
                      <a:pt x="3581" y="6104"/>
                    </a:cubicBezTo>
                    <a:cubicBezTo>
                      <a:pt x="3470" y="6217"/>
                      <a:pt x="3319" y="6292"/>
                      <a:pt x="3161" y="6309"/>
                    </a:cubicBezTo>
                    <a:cubicBezTo>
                      <a:pt x="2950" y="6334"/>
                      <a:pt x="2736" y="6253"/>
                      <a:pt x="2588" y="6102"/>
                    </a:cubicBezTo>
                    <a:cubicBezTo>
                      <a:pt x="2008" y="5521"/>
                      <a:pt x="1427" y="4941"/>
                      <a:pt x="847" y="4360"/>
                    </a:cubicBezTo>
                    <a:cubicBezTo>
                      <a:pt x="760" y="4273"/>
                      <a:pt x="697" y="4163"/>
                      <a:pt x="669" y="4043"/>
                    </a:cubicBezTo>
                    <a:cubicBezTo>
                      <a:pt x="616" y="3815"/>
                      <a:pt x="673" y="3563"/>
                      <a:pt x="838" y="3393"/>
                    </a:cubicBezTo>
                    <a:cubicBezTo>
                      <a:pt x="985" y="3245"/>
                      <a:pt x="1133" y="3098"/>
                      <a:pt x="1281" y="2950"/>
                    </a:cubicBezTo>
                    <a:cubicBezTo>
                      <a:pt x="1294" y="2936"/>
                      <a:pt x="1307" y="2923"/>
                      <a:pt x="1321" y="2911"/>
                    </a:cubicBezTo>
                    <a:cubicBezTo>
                      <a:pt x="1641" y="3049"/>
                      <a:pt x="1988" y="3136"/>
                      <a:pt x="2330" y="3195"/>
                    </a:cubicBezTo>
                    <a:cubicBezTo>
                      <a:pt x="2680" y="3253"/>
                      <a:pt x="3035" y="3285"/>
                      <a:pt x="3389" y="3299"/>
                    </a:cubicBezTo>
                    <a:cubicBezTo>
                      <a:pt x="3435" y="3303"/>
                      <a:pt x="3483" y="3300"/>
                      <a:pt x="3529" y="3307"/>
                    </a:cubicBezTo>
                    <a:cubicBezTo>
                      <a:pt x="3553" y="3331"/>
                      <a:pt x="3573" y="3359"/>
                      <a:pt x="3599" y="3382"/>
                    </a:cubicBezTo>
                    <a:cubicBezTo>
                      <a:pt x="3733" y="3506"/>
                      <a:pt x="3929" y="3551"/>
                      <a:pt x="4104" y="3503"/>
                    </a:cubicBezTo>
                    <a:cubicBezTo>
                      <a:pt x="4214" y="3473"/>
                      <a:pt x="4313" y="3406"/>
                      <a:pt x="4381" y="3315"/>
                    </a:cubicBezTo>
                    <a:cubicBezTo>
                      <a:pt x="4452" y="3223"/>
                      <a:pt x="4489" y="3107"/>
                      <a:pt x="4487" y="2990"/>
                    </a:cubicBezTo>
                    <a:cubicBezTo>
                      <a:pt x="4485" y="2876"/>
                      <a:pt x="4445" y="2762"/>
                      <a:pt x="4374" y="2673"/>
                    </a:cubicBezTo>
                    <a:cubicBezTo>
                      <a:pt x="4296" y="2574"/>
                      <a:pt x="4180" y="2505"/>
                      <a:pt x="4056" y="2484"/>
                    </a:cubicBezTo>
                    <a:cubicBezTo>
                      <a:pt x="3866" y="2451"/>
                      <a:pt x="3663" y="2520"/>
                      <a:pt x="3541" y="2671"/>
                    </a:cubicBezTo>
                    <a:cubicBezTo>
                      <a:pt x="3475" y="2673"/>
                      <a:pt x="3408" y="2668"/>
                      <a:pt x="3343" y="2664"/>
                    </a:cubicBezTo>
                    <a:cubicBezTo>
                      <a:pt x="3159" y="2656"/>
                      <a:pt x="2977" y="2640"/>
                      <a:pt x="2794" y="2620"/>
                    </a:cubicBezTo>
                    <a:cubicBezTo>
                      <a:pt x="2536" y="2591"/>
                      <a:pt x="2282" y="2550"/>
                      <a:pt x="2031" y="2485"/>
                    </a:cubicBezTo>
                    <a:cubicBezTo>
                      <a:pt x="1959" y="2466"/>
                      <a:pt x="1889" y="2446"/>
                      <a:pt x="1819" y="2420"/>
                    </a:cubicBezTo>
                    <a:cubicBezTo>
                      <a:pt x="1750" y="2400"/>
                      <a:pt x="1683" y="2373"/>
                      <a:pt x="1617" y="2345"/>
                    </a:cubicBezTo>
                    <a:cubicBezTo>
                      <a:pt x="1451" y="2272"/>
                      <a:pt x="1283" y="2180"/>
                      <a:pt x="1152" y="2053"/>
                    </a:cubicBezTo>
                    <a:cubicBezTo>
                      <a:pt x="1095" y="1995"/>
                      <a:pt x="1045" y="1935"/>
                      <a:pt x="1010" y="1862"/>
                    </a:cubicBezTo>
                    <a:cubicBezTo>
                      <a:pt x="975" y="1792"/>
                      <a:pt x="960" y="1716"/>
                      <a:pt x="956" y="1638"/>
                    </a:cubicBezTo>
                    <a:cubicBezTo>
                      <a:pt x="950" y="1530"/>
                      <a:pt x="971" y="1421"/>
                      <a:pt x="1024" y="1326"/>
                    </a:cubicBezTo>
                    <a:cubicBezTo>
                      <a:pt x="1097" y="1195"/>
                      <a:pt x="1218" y="1096"/>
                      <a:pt x="1343" y="1018"/>
                    </a:cubicBezTo>
                    <a:cubicBezTo>
                      <a:pt x="1506" y="916"/>
                      <a:pt x="1682" y="846"/>
                      <a:pt x="1866" y="792"/>
                    </a:cubicBezTo>
                    <a:cubicBezTo>
                      <a:pt x="2090" y="726"/>
                      <a:pt x="2318" y="685"/>
                      <a:pt x="2550" y="660"/>
                    </a:cubicBezTo>
                    <a:cubicBezTo>
                      <a:pt x="2596" y="655"/>
                      <a:pt x="2639" y="647"/>
                      <a:pt x="2685" y="653"/>
                    </a:cubicBezTo>
                    <a:cubicBezTo>
                      <a:pt x="2680" y="661"/>
                      <a:pt x="2674" y="668"/>
                      <a:pt x="2668" y="675"/>
                    </a:cubicBezTo>
                    <a:cubicBezTo>
                      <a:pt x="2286" y="1058"/>
                      <a:pt x="1901" y="1441"/>
                      <a:pt x="1519" y="1825"/>
                    </a:cubicBezTo>
                    <a:cubicBezTo>
                      <a:pt x="1651" y="1877"/>
                      <a:pt x="1783" y="1932"/>
                      <a:pt x="1920" y="1969"/>
                    </a:cubicBezTo>
                    <a:cubicBezTo>
                      <a:pt x="2012" y="1992"/>
                      <a:pt x="2105" y="2016"/>
                      <a:pt x="2199" y="2030"/>
                    </a:cubicBezTo>
                    <a:cubicBezTo>
                      <a:pt x="2205" y="2025"/>
                      <a:pt x="2211" y="2019"/>
                      <a:pt x="2217" y="2014"/>
                    </a:cubicBezTo>
                    <a:cubicBezTo>
                      <a:pt x="2556" y="1675"/>
                      <a:pt x="2895" y="1335"/>
                      <a:pt x="3234" y="996"/>
                    </a:cubicBezTo>
                    <a:cubicBezTo>
                      <a:pt x="3264" y="967"/>
                      <a:pt x="3292" y="937"/>
                      <a:pt x="3323" y="909"/>
                    </a:cubicBezTo>
                    <a:cubicBezTo>
                      <a:pt x="3333" y="918"/>
                      <a:pt x="3342" y="927"/>
                      <a:pt x="3352" y="936"/>
                    </a:cubicBezTo>
                    <a:cubicBezTo>
                      <a:pt x="3687" y="1274"/>
                      <a:pt x="4024" y="1610"/>
                      <a:pt x="4359" y="1947"/>
                    </a:cubicBezTo>
                    <a:cubicBezTo>
                      <a:pt x="4902" y="2494"/>
                      <a:pt x="5448" y="3039"/>
                      <a:pt x="5991" y="3586"/>
                    </a:cubicBezTo>
                    <a:cubicBezTo>
                      <a:pt x="6010" y="3603"/>
                      <a:pt x="6028" y="3621"/>
                      <a:pt x="6043" y="3641"/>
                    </a:cubicBezTo>
                    <a:cubicBezTo>
                      <a:pt x="6000" y="3688"/>
                      <a:pt x="5953" y="3731"/>
                      <a:pt x="5909" y="3777"/>
                    </a:cubicBezTo>
                    <a:close/>
                    <a:moveTo>
                      <a:pt x="7852" y="4813"/>
                    </a:moveTo>
                    <a:cubicBezTo>
                      <a:pt x="7826" y="4459"/>
                      <a:pt x="7732" y="4110"/>
                      <a:pt x="7577" y="3790"/>
                    </a:cubicBezTo>
                    <a:cubicBezTo>
                      <a:pt x="7462" y="3549"/>
                      <a:pt x="7313" y="3323"/>
                      <a:pt x="7143" y="3117"/>
                    </a:cubicBezTo>
                    <a:cubicBezTo>
                      <a:pt x="6920" y="2846"/>
                      <a:pt x="6662" y="2609"/>
                      <a:pt x="6382" y="2398"/>
                    </a:cubicBezTo>
                    <a:cubicBezTo>
                      <a:pt x="6128" y="2207"/>
                      <a:pt x="5857" y="2039"/>
                      <a:pt x="5575" y="1895"/>
                    </a:cubicBezTo>
                    <a:cubicBezTo>
                      <a:pt x="5384" y="1798"/>
                      <a:pt x="5186" y="1708"/>
                      <a:pt x="4984" y="1639"/>
                    </a:cubicBezTo>
                    <a:cubicBezTo>
                      <a:pt x="4958" y="1630"/>
                      <a:pt x="4924" y="1624"/>
                      <a:pt x="4906" y="1604"/>
                    </a:cubicBezTo>
                    <a:cubicBezTo>
                      <a:pt x="4515" y="1213"/>
                      <a:pt x="4121" y="826"/>
                      <a:pt x="3730" y="435"/>
                    </a:cubicBezTo>
                    <a:cubicBezTo>
                      <a:pt x="3645" y="350"/>
                      <a:pt x="3559" y="265"/>
                      <a:pt x="3473" y="180"/>
                    </a:cubicBezTo>
                    <a:cubicBezTo>
                      <a:pt x="3444" y="153"/>
                      <a:pt x="3428" y="117"/>
                      <a:pt x="3401" y="89"/>
                    </a:cubicBezTo>
                    <a:cubicBezTo>
                      <a:pt x="3379" y="68"/>
                      <a:pt x="3355" y="47"/>
                      <a:pt x="3327" y="34"/>
                    </a:cubicBezTo>
                    <a:cubicBezTo>
                      <a:pt x="3281" y="16"/>
                      <a:pt x="3236" y="0"/>
                      <a:pt x="3185" y="0"/>
                    </a:cubicBezTo>
                    <a:cubicBezTo>
                      <a:pt x="2933" y="0"/>
                      <a:pt x="2680" y="12"/>
                      <a:pt x="2429" y="41"/>
                    </a:cubicBezTo>
                    <a:cubicBezTo>
                      <a:pt x="2088" y="82"/>
                      <a:pt x="1741" y="155"/>
                      <a:pt x="1421" y="282"/>
                    </a:cubicBezTo>
                    <a:cubicBezTo>
                      <a:pt x="1166" y="383"/>
                      <a:pt x="929" y="515"/>
                      <a:pt x="731" y="707"/>
                    </a:cubicBezTo>
                    <a:cubicBezTo>
                      <a:pt x="566" y="866"/>
                      <a:pt x="435" y="1061"/>
                      <a:pt x="370" y="1282"/>
                    </a:cubicBezTo>
                    <a:cubicBezTo>
                      <a:pt x="293" y="1542"/>
                      <a:pt x="316" y="1827"/>
                      <a:pt x="422" y="2075"/>
                    </a:cubicBezTo>
                    <a:cubicBezTo>
                      <a:pt x="484" y="2220"/>
                      <a:pt x="573" y="2352"/>
                      <a:pt x="681" y="2467"/>
                    </a:cubicBezTo>
                    <a:cubicBezTo>
                      <a:pt x="710" y="2501"/>
                      <a:pt x="742" y="2529"/>
                      <a:pt x="776" y="2557"/>
                    </a:cubicBezTo>
                    <a:cubicBezTo>
                      <a:pt x="676" y="2658"/>
                      <a:pt x="575" y="2758"/>
                      <a:pt x="474" y="2859"/>
                    </a:cubicBezTo>
                    <a:cubicBezTo>
                      <a:pt x="424" y="2910"/>
                      <a:pt x="373" y="2958"/>
                      <a:pt x="327" y="3013"/>
                    </a:cubicBezTo>
                    <a:cubicBezTo>
                      <a:pt x="181" y="3185"/>
                      <a:pt x="81" y="3394"/>
                      <a:pt x="39" y="3616"/>
                    </a:cubicBezTo>
                    <a:cubicBezTo>
                      <a:pt x="0" y="3814"/>
                      <a:pt x="8" y="4022"/>
                      <a:pt x="62" y="4217"/>
                    </a:cubicBezTo>
                    <a:cubicBezTo>
                      <a:pt x="122" y="4440"/>
                      <a:pt x="243" y="4646"/>
                      <a:pt x="407" y="4808"/>
                    </a:cubicBezTo>
                    <a:cubicBezTo>
                      <a:pt x="693" y="5097"/>
                      <a:pt x="981" y="5385"/>
                      <a:pt x="1268" y="5673"/>
                    </a:cubicBezTo>
                    <a:cubicBezTo>
                      <a:pt x="1558" y="5966"/>
                      <a:pt x="1849" y="6258"/>
                      <a:pt x="2140" y="6550"/>
                    </a:cubicBezTo>
                    <a:cubicBezTo>
                      <a:pt x="2309" y="6723"/>
                      <a:pt x="2527" y="6848"/>
                      <a:pt x="2762" y="6905"/>
                    </a:cubicBezTo>
                    <a:cubicBezTo>
                      <a:pt x="3136" y="6997"/>
                      <a:pt x="3545" y="6925"/>
                      <a:pt x="3859" y="6699"/>
                    </a:cubicBezTo>
                    <a:cubicBezTo>
                      <a:pt x="3935" y="6646"/>
                      <a:pt x="4002" y="6582"/>
                      <a:pt x="4067" y="6517"/>
                    </a:cubicBezTo>
                    <a:cubicBezTo>
                      <a:pt x="4714" y="5870"/>
                      <a:pt x="5361" y="5223"/>
                      <a:pt x="6008" y="4576"/>
                    </a:cubicBezTo>
                    <a:cubicBezTo>
                      <a:pt x="6027" y="4557"/>
                      <a:pt x="6045" y="4535"/>
                      <a:pt x="6067" y="4519"/>
                    </a:cubicBezTo>
                    <a:cubicBezTo>
                      <a:pt x="6201" y="4516"/>
                      <a:pt x="6338" y="4541"/>
                      <a:pt x="6465" y="4585"/>
                    </a:cubicBezTo>
                    <a:cubicBezTo>
                      <a:pt x="6656" y="4651"/>
                      <a:pt x="6825" y="4772"/>
                      <a:pt x="6949" y="4931"/>
                    </a:cubicBezTo>
                    <a:cubicBezTo>
                      <a:pt x="7097" y="5118"/>
                      <a:pt x="7183" y="5349"/>
                      <a:pt x="7228" y="5581"/>
                    </a:cubicBezTo>
                    <a:cubicBezTo>
                      <a:pt x="7267" y="5772"/>
                      <a:pt x="7279" y="5970"/>
                      <a:pt x="7279" y="6164"/>
                    </a:cubicBezTo>
                    <a:cubicBezTo>
                      <a:pt x="7280" y="6279"/>
                      <a:pt x="7286" y="6392"/>
                      <a:pt x="7302" y="6506"/>
                    </a:cubicBezTo>
                    <a:cubicBezTo>
                      <a:pt x="7317" y="6606"/>
                      <a:pt x="7338" y="6715"/>
                      <a:pt x="7387" y="6805"/>
                    </a:cubicBezTo>
                    <a:cubicBezTo>
                      <a:pt x="7407" y="6841"/>
                      <a:pt x="7439" y="6883"/>
                      <a:pt x="7483" y="6889"/>
                    </a:cubicBezTo>
                    <a:cubicBezTo>
                      <a:pt x="7524" y="6894"/>
                      <a:pt x="7562" y="6861"/>
                      <a:pt x="7586" y="6830"/>
                    </a:cubicBezTo>
                    <a:cubicBezTo>
                      <a:pt x="7643" y="6756"/>
                      <a:pt x="7676" y="6661"/>
                      <a:pt x="7704" y="6573"/>
                    </a:cubicBezTo>
                    <a:cubicBezTo>
                      <a:pt x="7779" y="6323"/>
                      <a:pt x="7810" y="6051"/>
                      <a:pt x="7833" y="5792"/>
                    </a:cubicBezTo>
                    <a:cubicBezTo>
                      <a:pt x="7844" y="5637"/>
                      <a:pt x="7854" y="5482"/>
                      <a:pt x="7856" y="5326"/>
                    </a:cubicBezTo>
                    <a:cubicBezTo>
                      <a:pt x="7860" y="5156"/>
                      <a:pt x="7865" y="4982"/>
                      <a:pt x="7852" y="4813"/>
                    </a:cubicBez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TextBox 8">
                <a:extLst>
                  <a:ext uri="{FF2B5EF4-FFF2-40B4-BE49-F238E27FC236}">
                    <a16:creationId xmlns:a16="http://schemas.microsoft.com/office/drawing/2014/main" id="{58C6D6CA-DDDB-481A-9F2D-D60EE79BA7CB}"/>
                  </a:ext>
                </a:extLst>
              </p:cNvPr>
              <p:cNvSpPr txBox="1"/>
              <p:nvPr/>
            </p:nvSpPr>
            <p:spPr>
              <a:xfrm>
                <a:off x="971382" y="3906131"/>
                <a:ext cx="3111733" cy="507831"/>
              </a:xfrm>
              <a:prstGeom prst="rect">
                <a:avLst/>
              </a:prstGeom>
              <a:noFill/>
            </p:spPr>
            <p:txBody>
              <a:bodyPr wrap="square" lIns="0" tIns="0" rIns="0" bIns="0" rtlCol="0">
                <a:spAutoFit/>
              </a:bodyPr>
              <a:lstStyle/>
              <a:p>
                <a:r>
                  <a:rPr lang="en-GB" sz="1100" dirty="0">
                    <a:solidFill>
                      <a:srgbClr val="000000"/>
                    </a:solidFill>
                  </a:rPr>
                  <a:t>This template has been set with the correct Aggreko colours. You can find the colours on the top line of the colour palette, as follows…</a:t>
                </a:r>
              </a:p>
            </p:txBody>
          </p:sp>
          <p:sp>
            <p:nvSpPr>
              <p:cNvPr id="10" name="Donut 24">
                <a:extLst>
                  <a:ext uri="{FF2B5EF4-FFF2-40B4-BE49-F238E27FC236}">
                    <a16:creationId xmlns:a16="http://schemas.microsoft.com/office/drawing/2014/main" id="{3F68462F-8A2C-42C2-B964-28D78686AE3B}"/>
                  </a:ext>
                </a:extLst>
              </p:cNvPr>
              <p:cNvSpPr/>
              <p:nvPr userDrawn="1"/>
            </p:nvSpPr>
            <p:spPr>
              <a:xfrm>
                <a:off x="323528" y="3864469"/>
                <a:ext cx="540060" cy="540060"/>
              </a:xfrm>
              <a:prstGeom prst="donut">
                <a:avLst>
                  <a:gd name="adj" fmla="val 70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Freeform 5">
                <a:extLst>
                  <a:ext uri="{FF2B5EF4-FFF2-40B4-BE49-F238E27FC236}">
                    <a16:creationId xmlns:a16="http://schemas.microsoft.com/office/drawing/2014/main" id="{11418EF1-1A64-438A-A9E5-F6CB01E03DEE}"/>
                  </a:ext>
                </a:extLst>
              </p:cNvPr>
              <p:cNvSpPr>
                <a:spLocks noEditPoints="1"/>
              </p:cNvSpPr>
              <p:nvPr userDrawn="1"/>
            </p:nvSpPr>
            <p:spPr bwMode="auto">
              <a:xfrm>
                <a:off x="311901" y="4134499"/>
                <a:ext cx="155642" cy="338230"/>
              </a:xfrm>
              <a:custGeom>
                <a:avLst/>
                <a:gdLst>
                  <a:gd name="T0" fmla="*/ 469 w 613"/>
                  <a:gd name="T1" fmla="*/ 0 h 1333"/>
                  <a:gd name="T2" fmla="*/ 603 w 613"/>
                  <a:gd name="T3" fmla="*/ 131 h 1333"/>
                  <a:gd name="T4" fmla="*/ 424 w 613"/>
                  <a:gd name="T5" fmla="*/ 298 h 1333"/>
                  <a:gd name="T6" fmla="*/ 293 w 613"/>
                  <a:gd name="T7" fmla="*/ 165 h 1333"/>
                  <a:gd name="T8" fmla="*/ 469 w 613"/>
                  <a:gd name="T9" fmla="*/ 0 h 1333"/>
                  <a:gd name="T10" fmla="*/ 194 w 613"/>
                  <a:gd name="T11" fmla="*/ 1333 h 1333"/>
                  <a:gd name="T12" fmla="*/ 121 w 613"/>
                  <a:gd name="T13" fmla="*/ 1098 h 1333"/>
                  <a:gd name="T14" fmla="*/ 202 w 613"/>
                  <a:gd name="T15" fmla="*/ 759 h 1333"/>
                  <a:gd name="T16" fmla="*/ 202 w 613"/>
                  <a:gd name="T17" fmla="*/ 683 h 1333"/>
                  <a:gd name="T18" fmla="*/ 35 w 613"/>
                  <a:gd name="T19" fmla="*/ 757 h 1333"/>
                  <a:gd name="T20" fmla="*/ 0 w 613"/>
                  <a:gd name="T21" fmla="*/ 699 h 1333"/>
                  <a:gd name="T22" fmla="*/ 453 w 613"/>
                  <a:gd name="T23" fmla="*/ 468 h 1333"/>
                  <a:gd name="T24" fmla="*/ 500 w 613"/>
                  <a:gd name="T25" fmla="*/ 683 h 1333"/>
                  <a:gd name="T26" fmla="*/ 408 w 613"/>
                  <a:gd name="T27" fmla="*/ 1040 h 1333"/>
                  <a:gd name="T28" fmla="*/ 415 w 613"/>
                  <a:gd name="T29" fmla="*/ 1125 h 1333"/>
                  <a:gd name="T30" fmla="*/ 573 w 613"/>
                  <a:gd name="T31" fmla="*/ 1044 h 1333"/>
                  <a:gd name="T32" fmla="*/ 613 w 613"/>
                  <a:gd name="T33" fmla="*/ 1098 h 1333"/>
                  <a:gd name="T34" fmla="*/ 194 w 613"/>
                  <a:gd name="T35" fmla="*/ 1333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3" h="1333">
                    <a:moveTo>
                      <a:pt x="469" y="0"/>
                    </a:moveTo>
                    <a:cubicBezTo>
                      <a:pt x="558" y="0"/>
                      <a:pt x="603" y="61"/>
                      <a:pt x="603" y="131"/>
                    </a:cubicBezTo>
                    <a:cubicBezTo>
                      <a:pt x="603" y="217"/>
                      <a:pt x="525" y="298"/>
                      <a:pt x="424" y="298"/>
                    </a:cubicBezTo>
                    <a:cubicBezTo>
                      <a:pt x="340" y="298"/>
                      <a:pt x="290" y="248"/>
                      <a:pt x="293" y="165"/>
                    </a:cubicBezTo>
                    <a:cubicBezTo>
                      <a:pt x="293" y="96"/>
                      <a:pt x="351" y="0"/>
                      <a:pt x="469" y="0"/>
                    </a:cubicBezTo>
                    <a:close/>
                    <a:moveTo>
                      <a:pt x="194" y="1333"/>
                    </a:moveTo>
                    <a:cubicBezTo>
                      <a:pt x="123" y="1333"/>
                      <a:pt x="72" y="1290"/>
                      <a:pt x="121" y="1098"/>
                    </a:cubicBezTo>
                    <a:lnTo>
                      <a:pt x="202" y="759"/>
                    </a:lnTo>
                    <a:cubicBezTo>
                      <a:pt x="216" y="705"/>
                      <a:pt x="218" y="683"/>
                      <a:pt x="202" y="683"/>
                    </a:cubicBezTo>
                    <a:cubicBezTo>
                      <a:pt x="181" y="683"/>
                      <a:pt x="89" y="721"/>
                      <a:pt x="35" y="757"/>
                    </a:cubicBezTo>
                    <a:lnTo>
                      <a:pt x="0" y="699"/>
                    </a:lnTo>
                    <a:cubicBezTo>
                      <a:pt x="171" y="553"/>
                      <a:pt x="369" y="468"/>
                      <a:pt x="453" y="468"/>
                    </a:cubicBezTo>
                    <a:cubicBezTo>
                      <a:pt x="524" y="468"/>
                      <a:pt x="536" y="552"/>
                      <a:pt x="500" y="683"/>
                    </a:cubicBezTo>
                    <a:lnTo>
                      <a:pt x="408" y="1040"/>
                    </a:lnTo>
                    <a:cubicBezTo>
                      <a:pt x="391" y="1103"/>
                      <a:pt x="398" y="1125"/>
                      <a:pt x="415" y="1125"/>
                    </a:cubicBezTo>
                    <a:cubicBezTo>
                      <a:pt x="436" y="1125"/>
                      <a:pt x="505" y="1098"/>
                      <a:pt x="573" y="1044"/>
                    </a:cubicBezTo>
                    <a:lnTo>
                      <a:pt x="613" y="1098"/>
                    </a:lnTo>
                    <a:cubicBezTo>
                      <a:pt x="446" y="1268"/>
                      <a:pt x="264" y="1333"/>
                      <a:pt x="194" y="13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14" name="Group 13">
              <a:extLst>
                <a:ext uri="{FF2B5EF4-FFF2-40B4-BE49-F238E27FC236}">
                  <a16:creationId xmlns:a16="http://schemas.microsoft.com/office/drawing/2014/main" id="{C383DCE8-BDD8-4DE5-900A-A629654B987A}"/>
                </a:ext>
              </a:extLst>
            </p:cNvPr>
            <p:cNvGrpSpPr/>
            <p:nvPr userDrawn="1"/>
          </p:nvGrpSpPr>
          <p:grpSpPr>
            <a:xfrm>
              <a:off x="4696026" y="-688981"/>
              <a:ext cx="502062" cy="491010"/>
              <a:chOff x="4148497" y="-648218"/>
              <a:chExt cx="502062" cy="491010"/>
            </a:xfrm>
          </p:grpSpPr>
          <p:sp>
            <p:nvSpPr>
              <p:cNvPr id="12" name="Rectangle 11">
                <a:extLst>
                  <a:ext uri="{FF2B5EF4-FFF2-40B4-BE49-F238E27FC236}">
                    <a16:creationId xmlns:a16="http://schemas.microsoft.com/office/drawing/2014/main" id="{7D1E657C-57B8-4405-A461-F2C7D511962A}"/>
                  </a:ext>
                </a:extLst>
              </p:cNvPr>
              <p:cNvSpPr/>
              <p:nvPr userDrawn="1"/>
            </p:nvSpPr>
            <p:spPr>
              <a:xfrm>
                <a:off x="4259796" y="-436671"/>
                <a:ext cx="279463" cy="279463"/>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7A2507D6-02F2-422C-8DB3-96BFBFE388C0}"/>
                  </a:ext>
                </a:extLst>
              </p:cNvPr>
              <p:cNvSpPr txBox="1"/>
              <p:nvPr userDrawn="1"/>
            </p:nvSpPr>
            <p:spPr>
              <a:xfrm>
                <a:off x="4148497" y="-648218"/>
                <a:ext cx="502062" cy="215444"/>
              </a:xfrm>
              <a:prstGeom prst="rect">
                <a:avLst/>
              </a:prstGeom>
              <a:noFill/>
            </p:spPr>
            <p:txBody>
              <a:bodyPr wrap="none" rtlCol="0">
                <a:spAutoFit/>
              </a:bodyPr>
              <a:lstStyle/>
              <a:p>
                <a:pPr algn="ctr"/>
                <a:r>
                  <a:rPr lang="en-GB" sz="800" dirty="0"/>
                  <a:t>WHITE</a:t>
                </a:r>
              </a:p>
            </p:txBody>
          </p:sp>
        </p:grpSp>
        <p:grpSp>
          <p:nvGrpSpPr>
            <p:cNvPr id="15" name="Group 14">
              <a:extLst>
                <a:ext uri="{FF2B5EF4-FFF2-40B4-BE49-F238E27FC236}">
                  <a16:creationId xmlns:a16="http://schemas.microsoft.com/office/drawing/2014/main" id="{720590A1-A92E-44D1-9F5D-9962E2863EB4}"/>
                </a:ext>
              </a:extLst>
            </p:cNvPr>
            <p:cNvGrpSpPr/>
            <p:nvPr userDrawn="1"/>
          </p:nvGrpSpPr>
          <p:grpSpPr>
            <a:xfrm>
              <a:off x="5248808" y="-688981"/>
              <a:ext cx="721672" cy="491010"/>
              <a:chOff x="4038693" y="-648218"/>
              <a:chExt cx="721672" cy="491010"/>
            </a:xfrm>
          </p:grpSpPr>
          <p:sp>
            <p:nvSpPr>
              <p:cNvPr id="16" name="Rectangle 15">
                <a:extLst>
                  <a:ext uri="{FF2B5EF4-FFF2-40B4-BE49-F238E27FC236}">
                    <a16:creationId xmlns:a16="http://schemas.microsoft.com/office/drawing/2014/main" id="{EDA00778-2A32-4593-A018-7210364813BA}"/>
                  </a:ext>
                </a:extLst>
              </p:cNvPr>
              <p:cNvSpPr/>
              <p:nvPr userDrawn="1"/>
            </p:nvSpPr>
            <p:spPr>
              <a:xfrm>
                <a:off x="4259796" y="-436671"/>
                <a:ext cx="279463" cy="279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F7FB7CAD-1E37-4507-AF4E-E07D6CE19F1C}"/>
                  </a:ext>
                </a:extLst>
              </p:cNvPr>
              <p:cNvSpPr txBox="1"/>
              <p:nvPr userDrawn="1"/>
            </p:nvSpPr>
            <p:spPr>
              <a:xfrm>
                <a:off x="4038693" y="-648218"/>
                <a:ext cx="721672" cy="215444"/>
              </a:xfrm>
              <a:prstGeom prst="rect">
                <a:avLst/>
              </a:prstGeom>
              <a:noFill/>
            </p:spPr>
            <p:txBody>
              <a:bodyPr wrap="none" rtlCol="0">
                <a:spAutoFit/>
              </a:bodyPr>
              <a:lstStyle/>
              <a:p>
                <a:pPr algn="ctr"/>
                <a:r>
                  <a:rPr lang="en-GB" sz="800" dirty="0"/>
                  <a:t>DARK GREY</a:t>
                </a:r>
              </a:p>
            </p:txBody>
          </p:sp>
        </p:grpSp>
        <p:grpSp>
          <p:nvGrpSpPr>
            <p:cNvPr id="18" name="Group 17">
              <a:extLst>
                <a:ext uri="{FF2B5EF4-FFF2-40B4-BE49-F238E27FC236}">
                  <a16:creationId xmlns:a16="http://schemas.microsoft.com/office/drawing/2014/main" id="{A51D34B9-51B5-4312-A4EE-9D93D95B85FE}"/>
                </a:ext>
              </a:extLst>
            </p:cNvPr>
            <p:cNvGrpSpPr/>
            <p:nvPr userDrawn="1"/>
          </p:nvGrpSpPr>
          <p:grpSpPr>
            <a:xfrm>
              <a:off x="5931528" y="-688981"/>
              <a:ext cx="652744" cy="491010"/>
              <a:chOff x="4073156" y="-648218"/>
              <a:chExt cx="652744" cy="491010"/>
            </a:xfrm>
          </p:grpSpPr>
          <p:sp>
            <p:nvSpPr>
              <p:cNvPr id="19" name="Rectangle 18">
                <a:extLst>
                  <a:ext uri="{FF2B5EF4-FFF2-40B4-BE49-F238E27FC236}">
                    <a16:creationId xmlns:a16="http://schemas.microsoft.com/office/drawing/2014/main" id="{588C7CDD-A098-41D7-8DCA-113EC8BC14FB}"/>
                  </a:ext>
                </a:extLst>
              </p:cNvPr>
              <p:cNvSpPr/>
              <p:nvPr userDrawn="1"/>
            </p:nvSpPr>
            <p:spPr>
              <a:xfrm>
                <a:off x="4259796" y="-436671"/>
                <a:ext cx="279463" cy="2794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AE22B7D1-8584-4F28-B8C1-D462F6AF6C84}"/>
                  </a:ext>
                </a:extLst>
              </p:cNvPr>
              <p:cNvSpPr txBox="1"/>
              <p:nvPr userDrawn="1"/>
            </p:nvSpPr>
            <p:spPr>
              <a:xfrm>
                <a:off x="4073156" y="-648218"/>
                <a:ext cx="652744" cy="215444"/>
              </a:xfrm>
              <a:prstGeom prst="rect">
                <a:avLst/>
              </a:prstGeom>
              <a:noFill/>
            </p:spPr>
            <p:txBody>
              <a:bodyPr wrap="none" rtlCol="0">
                <a:spAutoFit/>
              </a:bodyPr>
              <a:lstStyle/>
              <a:p>
                <a:pPr algn="ctr"/>
                <a:r>
                  <a:rPr lang="en-GB" sz="800" dirty="0"/>
                  <a:t>MID GREY</a:t>
                </a:r>
              </a:p>
            </p:txBody>
          </p:sp>
        </p:grpSp>
        <p:grpSp>
          <p:nvGrpSpPr>
            <p:cNvPr id="21" name="Group 20">
              <a:extLst>
                <a:ext uri="{FF2B5EF4-FFF2-40B4-BE49-F238E27FC236}">
                  <a16:creationId xmlns:a16="http://schemas.microsoft.com/office/drawing/2014/main" id="{8C306B5D-37D7-4C16-8417-F98F13BF8F4C}"/>
                </a:ext>
              </a:extLst>
            </p:cNvPr>
            <p:cNvGrpSpPr/>
            <p:nvPr userDrawn="1"/>
          </p:nvGrpSpPr>
          <p:grpSpPr>
            <a:xfrm>
              <a:off x="6666348" y="-688981"/>
              <a:ext cx="479618" cy="491010"/>
              <a:chOff x="4159719" y="-648218"/>
              <a:chExt cx="479618" cy="491010"/>
            </a:xfrm>
          </p:grpSpPr>
          <p:sp>
            <p:nvSpPr>
              <p:cNvPr id="22" name="Rectangle 21">
                <a:extLst>
                  <a:ext uri="{FF2B5EF4-FFF2-40B4-BE49-F238E27FC236}">
                    <a16:creationId xmlns:a16="http://schemas.microsoft.com/office/drawing/2014/main" id="{C1D131DF-BA26-4D2B-9A30-7503E09AD361}"/>
                  </a:ext>
                </a:extLst>
              </p:cNvPr>
              <p:cNvSpPr/>
              <p:nvPr userDrawn="1"/>
            </p:nvSpPr>
            <p:spPr>
              <a:xfrm>
                <a:off x="4259796" y="-436671"/>
                <a:ext cx="279463" cy="279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EE52EE37-8BE2-4AEE-996D-AAE7F1F202FB}"/>
                  </a:ext>
                </a:extLst>
              </p:cNvPr>
              <p:cNvSpPr txBox="1"/>
              <p:nvPr userDrawn="1"/>
            </p:nvSpPr>
            <p:spPr>
              <a:xfrm>
                <a:off x="4159719" y="-648218"/>
                <a:ext cx="479618" cy="215444"/>
              </a:xfrm>
              <a:prstGeom prst="rect">
                <a:avLst/>
              </a:prstGeom>
              <a:noFill/>
            </p:spPr>
            <p:txBody>
              <a:bodyPr wrap="none" rtlCol="0">
                <a:spAutoFit/>
              </a:bodyPr>
              <a:lstStyle/>
              <a:p>
                <a:pPr algn="ctr"/>
                <a:r>
                  <a:rPr lang="en-GB" sz="800" dirty="0"/>
                  <a:t>BLACK</a:t>
                </a:r>
              </a:p>
            </p:txBody>
          </p:sp>
        </p:grpSp>
        <p:grpSp>
          <p:nvGrpSpPr>
            <p:cNvPr id="24" name="Group 23">
              <a:extLst>
                <a:ext uri="{FF2B5EF4-FFF2-40B4-BE49-F238E27FC236}">
                  <a16:creationId xmlns:a16="http://schemas.microsoft.com/office/drawing/2014/main" id="{881E9C74-E153-41FC-833C-A8460CE098A7}"/>
                </a:ext>
              </a:extLst>
            </p:cNvPr>
            <p:cNvGrpSpPr/>
            <p:nvPr userDrawn="1"/>
          </p:nvGrpSpPr>
          <p:grpSpPr>
            <a:xfrm>
              <a:off x="7265712" y="-688981"/>
              <a:ext cx="577402" cy="491010"/>
              <a:chOff x="4110826" y="-648218"/>
              <a:chExt cx="577402" cy="491010"/>
            </a:xfrm>
          </p:grpSpPr>
          <p:sp>
            <p:nvSpPr>
              <p:cNvPr id="25" name="Rectangle 24">
                <a:extLst>
                  <a:ext uri="{FF2B5EF4-FFF2-40B4-BE49-F238E27FC236}">
                    <a16:creationId xmlns:a16="http://schemas.microsoft.com/office/drawing/2014/main" id="{B143D657-C4A3-4A54-AF77-BA0E3D8C4793}"/>
                  </a:ext>
                </a:extLst>
              </p:cNvPr>
              <p:cNvSpPr/>
              <p:nvPr userDrawn="1"/>
            </p:nvSpPr>
            <p:spPr>
              <a:xfrm>
                <a:off x="4259796" y="-436671"/>
                <a:ext cx="279463" cy="279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6D3AA2AE-1A60-4837-9EF7-D75CCFB85B73}"/>
                  </a:ext>
                </a:extLst>
              </p:cNvPr>
              <p:cNvSpPr txBox="1"/>
              <p:nvPr userDrawn="1"/>
            </p:nvSpPr>
            <p:spPr>
              <a:xfrm>
                <a:off x="4110826" y="-648218"/>
                <a:ext cx="577402" cy="215444"/>
              </a:xfrm>
              <a:prstGeom prst="rect">
                <a:avLst/>
              </a:prstGeom>
              <a:noFill/>
            </p:spPr>
            <p:txBody>
              <a:bodyPr wrap="none" rtlCol="0">
                <a:spAutoFit/>
              </a:bodyPr>
              <a:lstStyle/>
              <a:p>
                <a:pPr algn="ctr"/>
                <a:r>
                  <a:rPr lang="en-GB" sz="800" dirty="0"/>
                  <a:t>ORANGE</a:t>
                </a:r>
              </a:p>
            </p:txBody>
          </p:sp>
        </p:grpSp>
        <p:grpSp>
          <p:nvGrpSpPr>
            <p:cNvPr id="27" name="Group 26">
              <a:extLst>
                <a:ext uri="{FF2B5EF4-FFF2-40B4-BE49-F238E27FC236}">
                  <a16:creationId xmlns:a16="http://schemas.microsoft.com/office/drawing/2014/main" id="{0F7A0D0A-9D93-452D-8371-BBBDCAF708D3}"/>
                </a:ext>
              </a:extLst>
            </p:cNvPr>
            <p:cNvGrpSpPr/>
            <p:nvPr userDrawn="1"/>
          </p:nvGrpSpPr>
          <p:grpSpPr>
            <a:xfrm>
              <a:off x="7882711" y="-688981"/>
              <a:ext cx="639919" cy="491010"/>
              <a:chOff x="4079568" y="-648218"/>
              <a:chExt cx="639919" cy="491010"/>
            </a:xfrm>
          </p:grpSpPr>
          <p:sp>
            <p:nvSpPr>
              <p:cNvPr id="28" name="Rectangle 27">
                <a:extLst>
                  <a:ext uri="{FF2B5EF4-FFF2-40B4-BE49-F238E27FC236}">
                    <a16:creationId xmlns:a16="http://schemas.microsoft.com/office/drawing/2014/main" id="{4D49007F-0151-443B-85B6-0D22F8CE435D}"/>
                  </a:ext>
                </a:extLst>
              </p:cNvPr>
              <p:cNvSpPr/>
              <p:nvPr userDrawn="1"/>
            </p:nvSpPr>
            <p:spPr>
              <a:xfrm>
                <a:off x="4259796" y="-436671"/>
                <a:ext cx="279463" cy="279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6DFE132B-CF75-4D52-BC7E-8513F1624088}"/>
                  </a:ext>
                </a:extLst>
              </p:cNvPr>
              <p:cNvSpPr txBox="1"/>
              <p:nvPr userDrawn="1"/>
            </p:nvSpPr>
            <p:spPr>
              <a:xfrm>
                <a:off x="4079568" y="-648218"/>
                <a:ext cx="639919" cy="215444"/>
              </a:xfrm>
              <a:prstGeom prst="rect">
                <a:avLst/>
              </a:prstGeom>
              <a:noFill/>
            </p:spPr>
            <p:txBody>
              <a:bodyPr wrap="none" rtlCol="0">
                <a:spAutoFit/>
              </a:bodyPr>
              <a:lstStyle/>
              <a:p>
                <a:pPr algn="ctr"/>
                <a:r>
                  <a:rPr lang="en-GB" sz="800" dirty="0"/>
                  <a:t>MID BLUE</a:t>
                </a:r>
              </a:p>
            </p:txBody>
          </p:sp>
        </p:grpSp>
        <p:grpSp>
          <p:nvGrpSpPr>
            <p:cNvPr id="30" name="Group 29">
              <a:extLst>
                <a:ext uri="{FF2B5EF4-FFF2-40B4-BE49-F238E27FC236}">
                  <a16:creationId xmlns:a16="http://schemas.microsoft.com/office/drawing/2014/main" id="{B1BFEDBF-EFF9-4FFD-B0B4-92C484922AE2}"/>
                </a:ext>
              </a:extLst>
            </p:cNvPr>
            <p:cNvGrpSpPr/>
            <p:nvPr userDrawn="1"/>
          </p:nvGrpSpPr>
          <p:grpSpPr>
            <a:xfrm>
              <a:off x="8480473" y="-688981"/>
              <a:ext cx="740908" cy="491010"/>
              <a:chOff x="4029073" y="-648218"/>
              <a:chExt cx="740908" cy="491010"/>
            </a:xfrm>
          </p:grpSpPr>
          <p:sp>
            <p:nvSpPr>
              <p:cNvPr id="31" name="Rectangle 30">
                <a:extLst>
                  <a:ext uri="{FF2B5EF4-FFF2-40B4-BE49-F238E27FC236}">
                    <a16:creationId xmlns:a16="http://schemas.microsoft.com/office/drawing/2014/main" id="{CCB1491E-25EE-4943-9657-7A31928C0917}"/>
                  </a:ext>
                </a:extLst>
              </p:cNvPr>
              <p:cNvSpPr/>
              <p:nvPr userDrawn="1"/>
            </p:nvSpPr>
            <p:spPr>
              <a:xfrm>
                <a:off x="4259796" y="-436671"/>
                <a:ext cx="279463" cy="279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5F56677F-A440-45C8-820A-33A03371B220}"/>
                  </a:ext>
                </a:extLst>
              </p:cNvPr>
              <p:cNvSpPr txBox="1"/>
              <p:nvPr userDrawn="1"/>
            </p:nvSpPr>
            <p:spPr>
              <a:xfrm>
                <a:off x="4029073" y="-648218"/>
                <a:ext cx="740908" cy="215444"/>
              </a:xfrm>
              <a:prstGeom prst="rect">
                <a:avLst/>
              </a:prstGeom>
              <a:noFill/>
            </p:spPr>
            <p:txBody>
              <a:bodyPr wrap="none" rtlCol="0">
                <a:spAutoFit/>
              </a:bodyPr>
              <a:lstStyle/>
              <a:p>
                <a:pPr algn="ctr"/>
                <a:r>
                  <a:rPr lang="en-GB" sz="800" dirty="0"/>
                  <a:t>LIGHT BLUE</a:t>
                </a:r>
              </a:p>
            </p:txBody>
          </p:sp>
        </p:grpSp>
        <p:grpSp>
          <p:nvGrpSpPr>
            <p:cNvPr id="33" name="Group 32">
              <a:extLst>
                <a:ext uri="{FF2B5EF4-FFF2-40B4-BE49-F238E27FC236}">
                  <a16:creationId xmlns:a16="http://schemas.microsoft.com/office/drawing/2014/main" id="{CD12604F-10A8-4A64-8C31-F565F555209F}"/>
                </a:ext>
              </a:extLst>
            </p:cNvPr>
            <p:cNvGrpSpPr/>
            <p:nvPr userDrawn="1"/>
          </p:nvGrpSpPr>
          <p:grpSpPr>
            <a:xfrm>
              <a:off x="9248154" y="-688981"/>
              <a:ext cx="502061" cy="491010"/>
              <a:chOff x="4148497" y="-648218"/>
              <a:chExt cx="502061" cy="491010"/>
            </a:xfrm>
          </p:grpSpPr>
          <p:sp>
            <p:nvSpPr>
              <p:cNvPr id="34" name="Rectangle 33">
                <a:extLst>
                  <a:ext uri="{FF2B5EF4-FFF2-40B4-BE49-F238E27FC236}">
                    <a16:creationId xmlns:a16="http://schemas.microsoft.com/office/drawing/2014/main" id="{B536AFA0-DAA5-4A56-B16E-90BA7A21C425}"/>
                  </a:ext>
                </a:extLst>
              </p:cNvPr>
              <p:cNvSpPr/>
              <p:nvPr userDrawn="1"/>
            </p:nvSpPr>
            <p:spPr>
              <a:xfrm>
                <a:off x="4259796" y="-436671"/>
                <a:ext cx="279463" cy="2794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185ECD72-5AF4-49A9-A52B-287661DBB80C}"/>
                  </a:ext>
                </a:extLst>
              </p:cNvPr>
              <p:cNvSpPr txBox="1"/>
              <p:nvPr userDrawn="1"/>
            </p:nvSpPr>
            <p:spPr>
              <a:xfrm>
                <a:off x="4148497" y="-648218"/>
                <a:ext cx="502061" cy="215444"/>
              </a:xfrm>
              <a:prstGeom prst="rect">
                <a:avLst/>
              </a:prstGeom>
              <a:noFill/>
            </p:spPr>
            <p:txBody>
              <a:bodyPr wrap="none" rtlCol="0">
                <a:spAutoFit/>
              </a:bodyPr>
              <a:lstStyle/>
              <a:p>
                <a:pPr algn="ctr"/>
                <a:r>
                  <a:rPr lang="en-GB" sz="800" dirty="0"/>
                  <a:t>GREEN</a:t>
                </a:r>
              </a:p>
            </p:txBody>
          </p:sp>
        </p:grpSp>
        <p:grpSp>
          <p:nvGrpSpPr>
            <p:cNvPr id="36" name="Group 35">
              <a:extLst>
                <a:ext uri="{FF2B5EF4-FFF2-40B4-BE49-F238E27FC236}">
                  <a16:creationId xmlns:a16="http://schemas.microsoft.com/office/drawing/2014/main" id="{F874B36D-BE10-409F-BCEE-3880CB1D27F5}"/>
                </a:ext>
              </a:extLst>
            </p:cNvPr>
            <p:cNvGrpSpPr/>
            <p:nvPr userDrawn="1"/>
          </p:nvGrpSpPr>
          <p:grpSpPr>
            <a:xfrm>
              <a:off x="9878778" y="-688981"/>
              <a:ext cx="537328" cy="491010"/>
              <a:chOff x="4130864" y="-648218"/>
              <a:chExt cx="537328" cy="491010"/>
            </a:xfrm>
          </p:grpSpPr>
          <p:sp>
            <p:nvSpPr>
              <p:cNvPr id="37" name="Rectangle 36">
                <a:extLst>
                  <a:ext uri="{FF2B5EF4-FFF2-40B4-BE49-F238E27FC236}">
                    <a16:creationId xmlns:a16="http://schemas.microsoft.com/office/drawing/2014/main" id="{97FEE688-EEE0-4E4D-AABB-0A0D8CB9E207}"/>
                  </a:ext>
                </a:extLst>
              </p:cNvPr>
              <p:cNvSpPr/>
              <p:nvPr userDrawn="1"/>
            </p:nvSpPr>
            <p:spPr>
              <a:xfrm>
                <a:off x="4259796" y="-436671"/>
                <a:ext cx="279463" cy="2794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F75545D0-1757-4161-AEAE-E5AB10C27273}"/>
                  </a:ext>
                </a:extLst>
              </p:cNvPr>
              <p:cNvSpPr txBox="1"/>
              <p:nvPr userDrawn="1"/>
            </p:nvSpPr>
            <p:spPr>
              <a:xfrm>
                <a:off x="4130864" y="-648218"/>
                <a:ext cx="537328" cy="215444"/>
              </a:xfrm>
              <a:prstGeom prst="rect">
                <a:avLst/>
              </a:prstGeom>
              <a:noFill/>
            </p:spPr>
            <p:txBody>
              <a:bodyPr wrap="none" rtlCol="0">
                <a:spAutoFit/>
              </a:bodyPr>
              <a:lstStyle/>
              <a:p>
                <a:pPr algn="ctr"/>
                <a:r>
                  <a:rPr lang="en-GB" sz="800" dirty="0"/>
                  <a:t>PURPLE</a:t>
                </a:r>
              </a:p>
            </p:txBody>
          </p:sp>
        </p:grpSp>
        <p:grpSp>
          <p:nvGrpSpPr>
            <p:cNvPr id="39" name="Group 38">
              <a:extLst>
                <a:ext uri="{FF2B5EF4-FFF2-40B4-BE49-F238E27FC236}">
                  <a16:creationId xmlns:a16="http://schemas.microsoft.com/office/drawing/2014/main" id="{B73032AF-861E-43AB-AA1E-6F9734E6CBFA}"/>
                </a:ext>
              </a:extLst>
            </p:cNvPr>
            <p:cNvGrpSpPr/>
            <p:nvPr userDrawn="1"/>
          </p:nvGrpSpPr>
          <p:grpSpPr>
            <a:xfrm>
              <a:off x="10418832" y="-688981"/>
              <a:ext cx="753732" cy="491010"/>
              <a:chOff x="4022661" y="-648218"/>
              <a:chExt cx="753732" cy="491010"/>
            </a:xfrm>
          </p:grpSpPr>
          <p:sp>
            <p:nvSpPr>
              <p:cNvPr id="40" name="Rectangle 39">
                <a:extLst>
                  <a:ext uri="{FF2B5EF4-FFF2-40B4-BE49-F238E27FC236}">
                    <a16:creationId xmlns:a16="http://schemas.microsoft.com/office/drawing/2014/main" id="{4FA83FAB-79C9-469D-9A5F-7BCE349A5366}"/>
                  </a:ext>
                </a:extLst>
              </p:cNvPr>
              <p:cNvSpPr/>
              <p:nvPr userDrawn="1"/>
            </p:nvSpPr>
            <p:spPr>
              <a:xfrm>
                <a:off x="4259796" y="-436671"/>
                <a:ext cx="279463" cy="279463"/>
              </a:xfrm>
              <a:prstGeom prst="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extLst>
                  <a:ext uri="{FF2B5EF4-FFF2-40B4-BE49-F238E27FC236}">
                    <a16:creationId xmlns:a16="http://schemas.microsoft.com/office/drawing/2014/main" id="{A87CDA29-1A6C-417C-8F31-B8B844348DBE}"/>
                  </a:ext>
                </a:extLst>
              </p:cNvPr>
              <p:cNvSpPr txBox="1"/>
              <p:nvPr userDrawn="1"/>
            </p:nvSpPr>
            <p:spPr>
              <a:xfrm>
                <a:off x="4022661" y="-648218"/>
                <a:ext cx="753732" cy="215444"/>
              </a:xfrm>
              <a:prstGeom prst="rect">
                <a:avLst/>
              </a:prstGeom>
              <a:noFill/>
            </p:spPr>
            <p:txBody>
              <a:bodyPr wrap="none" rtlCol="0">
                <a:spAutoFit/>
              </a:bodyPr>
              <a:lstStyle/>
              <a:p>
                <a:pPr algn="ctr"/>
                <a:r>
                  <a:rPr lang="en-GB" sz="800" dirty="0"/>
                  <a:t>LIGHT GREY</a:t>
                </a:r>
              </a:p>
            </p:txBody>
          </p:sp>
        </p:grpSp>
      </p:grpSp>
    </p:spTree>
    <p:extLst>
      <p:ext uri="{BB962C8B-B14F-4D97-AF65-F5344CB8AC3E}">
        <p14:creationId xmlns:p14="http://schemas.microsoft.com/office/powerpoint/2010/main" val="16565552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Font typeface="Arial" panose="020B0604020202020204" pitchFamily="34" charset="0"/>
        <a:buNone/>
        <a:defRPr sz="2000" b="0" kern="1200">
          <a:solidFill>
            <a:schemeClr val="tx1"/>
          </a:solidFill>
          <a:latin typeface="+mn-lt"/>
          <a:ea typeface="+mn-ea"/>
          <a:cs typeface="+mn-cs"/>
        </a:defRPr>
      </a:lvl1pPr>
      <a:lvl2pPr marL="270000" indent="-27000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2000" b="0" kern="1200">
          <a:solidFill>
            <a:schemeClr val="tx1"/>
          </a:solidFill>
          <a:latin typeface="+mn-lt"/>
          <a:ea typeface="+mn-ea"/>
          <a:cs typeface="+mn-cs"/>
        </a:defRPr>
      </a:lvl2pPr>
      <a:lvl3pPr marL="540000" indent="-270000" algn="l" defTabSz="914400" rtl="0" eaLnBrk="1" latinLnBrk="0" hangingPunct="1">
        <a:lnSpc>
          <a:spcPct val="90000"/>
        </a:lnSpc>
        <a:spcBef>
          <a:spcPts val="400"/>
        </a:spcBef>
        <a:spcAft>
          <a:spcPts val="400"/>
        </a:spcAft>
        <a:buClr>
          <a:schemeClr val="accent1"/>
        </a:buClr>
        <a:buFont typeface="Wingdings" panose="05000000000000000000" pitchFamily="2" charset="2"/>
        <a:buChar char="§"/>
        <a:defRPr sz="1800" kern="1200">
          <a:solidFill>
            <a:schemeClr val="tx1"/>
          </a:solidFill>
          <a:latin typeface="+mn-lt"/>
          <a:ea typeface="+mn-ea"/>
          <a:cs typeface="+mn-cs"/>
        </a:defRPr>
      </a:lvl3pPr>
      <a:lvl4pPr marL="810000" indent="-270000" algn="l" defTabSz="914400" rtl="0" eaLnBrk="1" latinLnBrk="0" hangingPunct="1">
        <a:lnSpc>
          <a:spcPct val="90000"/>
        </a:lnSpc>
        <a:spcBef>
          <a:spcPts val="400"/>
        </a:spcBef>
        <a:spcAft>
          <a:spcPts val="400"/>
        </a:spcAft>
        <a:buClr>
          <a:schemeClr val="accent1"/>
        </a:buClr>
        <a:buFont typeface="Wingdings" panose="05000000000000000000" pitchFamily="2" charset="2"/>
        <a:buChar char="§"/>
        <a:defRPr sz="1800" kern="1200">
          <a:solidFill>
            <a:schemeClr val="tx1"/>
          </a:solidFill>
          <a:latin typeface="+mn-lt"/>
          <a:ea typeface="+mn-ea"/>
          <a:cs typeface="+mn-cs"/>
        </a:defRPr>
      </a:lvl4pPr>
      <a:lvl5pPr marL="540000" indent="0" algn="l" defTabSz="914400" rtl="0" eaLnBrk="1" latinLnBrk="0" hangingPunct="1">
        <a:lnSpc>
          <a:spcPct val="90000"/>
        </a:lnSpc>
        <a:spcBef>
          <a:spcPts val="400"/>
        </a:spcBef>
        <a:spcAft>
          <a:spcPts val="400"/>
        </a:spcAft>
        <a:buClr>
          <a:schemeClr val="accent1"/>
        </a:buClr>
        <a:buFont typeface="Wingdings" panose="05000000000000000000" pitchFamily="2" charset="2"/>
        <a:buNone/>
        <a:defRPr sz="1800" kern="1200">
          <a:solidFill>
            <a:srgbClr val="00B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B05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506">
          <p15:clr>
            <a:srgbClr val="F26B43"/>
          </p15:clr>
        </p15:guide>
        <p15:guide id="4" pos="7174">
          <p15:clr>
            <a:srgbClr val="F26B43"/>
          </p15:clr>
        </p15:guide>
        <p15:guide id="5" orient="horz" pos="1117">
          <p15:clr>
            <a:srgbClr val="F26B43"/>
          </p15:clr>
        </p15:guide>
        <p15:guide id="6" orient="horz" pos="3861">
          <p15:clr>
            <a:srgbClr val="F26B43"/>
          </p15:clr>
        </p15:guide>
        <p15:guide id="7" orient="horz" pos="68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981" y="-1"/>
            <a:ext cx="12191019" cy="1088040"/>
          </a:xfrm>
          <a:prstGeom prst="rect">
            <a:avLst/>
          </a:prstGeom>
          <a:solidFill>
            <a:srgbClr val="E6EAF6"/>
          </a:solidFill>
          <a:ln>
            <a:noFill/>
          </a:ln>
          <a:effectLst/>
        </p:spPr>
        <p:style>
          <a:lnRef idx="1">
            <a:schemeClr val="accent1"/>
          </a:lnRef>
          <a:fillRef idx="3">
            <a:schemeClr val="accent1"/>
          </a:fillRef>
          <a:effectRef idx="2">
            <a:schemeClr val="accent1"/>
          </a:effectRef>
          <a:fontRef idx="minor">
            <a:schemeClr val="lt1"/>
          </a:fontRef>
        </p:style>
        <p:txBody>
          <a:bodyPr lIns="82467" tIns="41233" rIns="82467" bIns="41233" rtlCol="0" anchor="ctr"/>
          <a:lstStyle/>
          <a:p>
            <a:pPr algn="ctr"/>
            <a:endParaRPr lang="en-US" sz="2400" dirty="0"/>
          </a:p>
        </p:txBody>
      </p:sp>
      <p:sp>
        <p:nvSpPr>
          <p:cNvPr id="2" name="Slide Number Placeholder 1"/>
          <p:cNvSpPr>
            <a:spLocks noGrp="1"/>
          </p:cNvSpPr>
          <p:nvPr>
            <p:ph type="sldNum" sz="quarter" idx="4"/>
          </p:nvPr>
        </p:nvSpPr>
        <p:spPr>
          <a:xfrm>
            <a:off x="555975" y="6470488"/>
            <a:ext cx="475796" cy="142259"/>
          </a:xfrm>
          <a:prstGeom prst="rect">
            <a:avLst/>
          </a:prstGeom>
        </p:spPr>
        <p:txBody>
          <a:bodyPr vert="horz" lIns="0" tIns="0" rIns="0" bIns="0" rtlCol="0" anchor="t" anchorCtr="0"/>
          <a:lstStyle>
            <a:lvl1pPr algn="l">
              <a:defRPr sz="800" kern="0" spc="180">
                <a:solidFill>
                  <a:srgbClr val="FD6E39"/>
                </a:solidFill>
                <a:latin typeface="Franklin Gothic Demi Cond"/>
                <a:cs typeface="Franklin Gothic Demi Cond"/>
              </a:defRPr>
            </a:lvl1pPr>
          </a:lstStyle>
          <a:p>
            <a:fld id="{C372AAC2-C461-A04F-894D-1547DB6FD84E}" type="slidenum">
              <a:rPr lang="en-US"/>
              <a:pPr/>
              <a:t>‹#›</a:t>
            </a:fld>
            <a:r>
              <a:rPr lang="en-US" dirty="0"/>
              <a:t>/??</a:t>
            </a:r>
          </a:p>
        </p:txBody>
      </p:sp>
      <p:sp>
        <p:nvSpPr>
          <p:cNvPr id="4" name="Footer Placeholder 3"/>
          <p:cNvSpPr>
            <a:spLocks noGrp="1"/>
          </p:cNvSpPr>
          <p:nvPr>
            <p:ph type="ftr" sz="quarter" idx="3"/>
          </p:nvPr>
        </p:nvSpPr>
        <p:spPr>
          <a:xfrm>
            <a:off x="1129957" y="6470489"/>
            <a:ext cx="10209083" cy="123111"/>
          </a:xfrm>
          <a:prstGeom prst="rect">
            <a:avLst/>
          </a:prstGeom>
        </p:spPr>
        <p:txBody>
          <a:bodyPr vert="horz" wrap="square" lIns="0" tIns="0" rIns="0" bIns="0" rtlCol="0" anchor="t" anchorCtr="0">
            <a:spAutoFit/>
          </a:bodyPr>
          <a:lstStyle>
            <a:lvl1pPr algn="l">
              <a:defRPr sz="800" kern="0" spc="180">
                <a:solidFill>
                  <a:srgbClr val="2D3540"/>
                </a:solidFill>
                <a:latin typeface="Franklin Gothic Demi Cond"/>
              </a:defRPr>
            </a:lvl1pPr>
          </a:lstStyle>
          <a:p>
            <a:r>
              <a:rPr lang="en-US" dirty="0"/>
              <a:t>Global Turnaround Workshop May 2018</a:t>
            </a:r>
          </a:p>
        </p:txBody>
      </p:sp>
      <p:sp>
        <p:nvSpPr>
          <p:cNvPr id="5" name="Title Placeholder 4"/>
          <p:cNvSpPr>
            <a:spLocks noGrp="1"/>
          </p:cNvSpPr>
          <p:nvPr>
            <p:ph type="title"/>
          </p:nvPr>
        </p:nvSpPr>
        <p:spPr>
          <a:xfrm>
            <a:off x="581459" y="245320"/>
            <a:ext cx="8775888" cy="517704"/>
          </a:xfrm>
          <a:prstGeom prst="rect">
            <a:avLst/>
          </a:prstGeom>
        </p:spPr>
        <p:txBody>
          <a:bodyPr vert="horz" lIns="0" tIns="0" rIns="0" bIns="0" rtlCol="0" anchor="b" anchorCtr="0">
            <a:normAutofit/>
          </a:bodyPr>
          <a:lstStyle/>
          <a:p>
            <a:r>
              <a:rPr lang="en-GB" dirty="0"/>
              <a:t>TITLE 1 10PT FRANKLIN GOTHIC DEMI CONDENSED</a:t>
            </a:r>
            <a:endParaRPr lang="en-US" dirty="0"/>
          </a:p>
        </p:txBody>
      </p:sp>
      <p:sp>
        <p:nvSpPr>
          <p:cNvPr id="3" name="Text Placeholder 2"/>
          <p:cNvSpPr>
            <a:spLocks noGrp="1"/>
          </p:cNvSpPr>
          <p:nvPr>
            <p:ph type="body" idx="1"/>
          </p:nvPr>
        </p:nvSpPr>
        <p:spPr>
          <a:xfrm>
            <a:off x="547725" y="1600287"/>
            <a:ext cx="10973696" cy="4526485"/>
          </a:xfrm>
          <a:prstGeom prst="rect">
            <a:avLst/>
          </a:prstGeom>
        </p:spPr>
        <p:txBody>
          <a:bodyPr vert="horz" lIns="0" tIns="30925" rIns="0" bIns="309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p:cNvPicPr>
            <a:picLocks noChangeAspect="1" noChangeArrowheads="1"/>
          </p:cNvPicPr>
          <p:nvPr userDrawn="1"/>
        </p:nvPicPr>
        <p:blipFill>
          <a:blip r:embed="rId31">
            <a:extLst>
              <a:ext uri="{28A0092B-C50C-407E-A947-70E740481C1C}">
                <a14:useLocalDpi xmlns:a14="http://schemas.microsoft.com/office/drawing/2010/main" val="0"/>
              </a:ext>
            </a:extLst>
          </a:blip>
          <a:stretch>
            <a:fillRect/>
          </a:stretch>
        </p:blipFill>
        <p:spPr bwMode="auto">
          <a:xfrm>
            <a:off x="10122905" y="423265"/>
            <a:ext cx="1616067" cy="4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39787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Lst>
  <p:hf hdr="0" dt="0"/>
  <p:txStyles>
    <p:titleStyle>
      <a:lvl1pPr algn="l" defTabSz="609495" rtl="0" eaLnBrk="1" latinLnBrk="0" hangingPunct="1">
        <a:lnSpc>
          <a:spcPts val="2471"/>
        </a:lnSpc>
        <a:spcBef>
          <a:spcPct val="0"/>
        </a:spcBef>
        <a:buNone/>
        <a:defRPr sz="1333" u="heavy" kern="0" cap="all" spc="216" baseline="0">
          <a:solidFill>
            <a:schemeClr val="tx1"/>
          </a:solidFill>
          <a:uFill>
            <a:solidFill>
              <a:srgbClr val="FD6E39"/>
            </a:solidFill>
          </a:uFill>
          <a:latin typeface="Franklin Gothic Demi Cond"/>
          <a:ea typeface="+mj-ea"/>
          <a:cs typeface="Franklin Gothic Demi Cond"/>
        </a:defRPr>
      </a:lvl1pPr>
    </p:titleStyle>
    <p:bodyStyle>
      <a:lvl1pPr marL="457122" indent="-457122" algn="l" defTabSz="609495" rtl="0" eaLnBrk="1" latinLnBrk="0" hangingPunct="1">
        <a:spcBef>
          <a:spcPct val="20000"/>
        </a:spcBef>
        <a:buClr>
          <a:srgbClr val="FD6E39"/>
        </a:buClr>
        <a:buFont typeface="Wingdings" panose="05000000000000000000" pitchFamily="2" charset="2"/>
        <a:buChar char="§"/>
        <a:defRPr sz="3467" b="1" kern="1200">
          <a:solidFill>
            <a:schemeClr val="tx1"/>
          </a:solidFill>
          <a:latin typeface="+mn-lt"/>
          <a:ea typeface="+mn-ea"/>
          <a:cs typeface="+mn-cs"/>
        </a:defRPr>
      </a:lvl1pPr>
      <a:lvl2pPr marL="990431" indent="-380936" algn="l" defTabSz="609495" rtl="0" eaLnBrk="1" latinLnBrk="0" hangingPunct="1">
        <a:spcBef>
          <a:spcPct val="20000"/>
        </a:spcBef>
        <a:buClr>
          <a:srgbClr val="FD6E39"/>
        </a:buClr>
        <a:buFont typeface="Wingdings" panose="05000000000000000000" pitchFamily="2" charset="2"/>
        <a:buChar char="§"/>
        <a:defRPr sz="3200" kern="1200">
          <a:solidFill>
            <a:schemeClr val="tx1"/>
          </a:solidFill>
          <a:latin typeface="+mn-lt"/>
          <a:ea typeface="+mn-ea"/>
          <a:cs typeface="+mn-cs"/>
        </a:defRPr>
      </a:lvl2pPr>
      <a:lvl3pPr marL="1523741" indent="-304748" algn="l" defTabSz="609495" rtl="0" eaLnBrk="1" latinLnBrk="0" hangingPunct="1">
        <a:spcBef>
          <a:spcPct val="20000"/>
        </a:spcBef>
        <a:buClr>
          <a:srgbClr val="FD6E39"/>
        </a:buClr>
        <a:buFont typeface="Wingdings" panose="05000000000000000000" pitchFamily="2" charset="2"/>
        <a:buChar char="§"/>
        <a:defRPr sz="2667" kern="1200">
          <a:solidFill>
            <a:schemeClr val="tx1"/>
          </a:solidFill>
          <a:latin typeface="+mn-lt"/>
          <a:ea typeface="+mn-ea"/>
          <a:cs typeface="+mn-cs"/>
        </a:defRPr>
      </a:lvl3pPr>
      <a:lvl4pPr marL="2133236" indent="-304748" algn="l" defTabSz="609495" rtl="0" eaLnBrk="1" latinLnBrk="0" hangingPunct="1">
        <a:spcBef>
          <a:spcPct val="20000"/>
        </a:spcBef>
        <a:buClr>
          <a:srgbClr val="FD6E39"/>
        </a:buClr>
        <a:buFont typeface="Wingdings" panose="05000000000000000000" pitchFamily="2" charset="2"/>
        <a:buChar char="§"/>
        <a:defRPr sz="2133" kern="1200">
          <a:solidFill>
            <a:schemeClr val="tx1"/>
          </a:solidFill>
          <a:latin typeface="+mn-lt"/>
          <a:ea typeface="+mn-ea"/>
          <a:cs typeface="+mn-cs"/>
        </a:defRPr>
      </a:lvl4pPr>
      <a:lvl5pPr marL="2742733" indent="-304748" algn="l" defTabSz="609495" rtl="0" eaLnBrk="1" latinLnBrk="0" hangingPunct="1">
        <a:spcBef>
          <a:spcPct val="20000"/>
        </a:spcBef>
        <a:buClr>
          <a:srgbClr val="FD6E39"/>
        </a:buClr>
        <a:buFont typeface="Wingdings" panose="05000000000000000000" pitchFamily="2" charset="2"/>
        <a:buChar char="§"/>
        <a:defRPr sz="1867" kern="1200">
          <a:solidFill>
            <a:schemeClr val="tx1"/>
          </a:solidFill>
          <a:latin typeface="+mn-lt"/>
          <a:ea typeface="+mn-ea"/>
          <a:cs typeface="+mn-cs"/>
        </a:defRPr>
      </a:lvl5pPr>
      <a:lvl6pPr marL="3352228" indent="-304748" algn="l" defTabSz="609495" rtl="0" eaLnBrk="1" latinLnBrk="0" hangingPunct="1">
        <a:spcBef>
          <a:spcPct val="20000"/>
        </a:spcBef>
        <a:buFont typeface="Arial"/>
        <a:buChar char="•"/>
        <a:defRPr sz="2667" kern="1200">
          <a:solidFill>
            <a:schemeClr val="tx1"/>
          </a:solidFill>
          <a:latin typeface="+mn-lt"/>
          <a:ea typeface="+mn-ea"/>
          <a:cs typeface="+mn-cs"/>
        </a:defRPr>
      </a:lvl6pPr>
      <a:lvl7pPr marL="3961725" indent="-304748" algn="l" defTabSz="609495" rtl="0" eaLnBrk="1" latinLnBrk="0" hangingPunct="1">
        <a:spcBef>
          <a:spcPct val="20000"/>
        </a:spcBef>
        <a:buFont typeface="Arial"/>
        <a:buChar char="•"/>
        <a:defRPr sz="2667" kern="1200">
          <a:solidFill>
            <a:schemeClr val="tx1"/>
          </a:solidFill>
          <a:latin typeface="+mn-lt"/>
          <a:ea typeface="+mn-ea"/>
          <a:cs typeface="+mn-cs"/>
        </a:defRPr>
      </a:lvl7pPr>
      <a:lvl8pPr marL="4571220" indent="-304748" algn="l" defTabSz="609495" rtl="0" eaLnBrk="1" latinLnBrk="0" hangingPunct="1">
        <a:spcBef>
          <a:spcPct val="20000"/>
        </a:spcBef>
        <a:buFont typeface="Arial"/>
        <a:buChar char="•"/>
        <a:defRPr sz="2667" kern="1200">
          <a:solidFill>
            <a:schemeClr val="tx1"/>
          </a:solidFill>
          <a:latin typeface="+mn-lt"/>
          <a:ea typeface="+mn-ea"/>
          <a:cs typeface="+mn-cs"/>
        </a:defRPr>
      </a:lvl8pPr>
      <a:lvl9pPr marL="5180717" indent="-304748" algn="l" defTabSz="60949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495" rtl="0" eaLnBrk="1" latinLnBrk="0" hangingPunct="1">
        <a:defRPr sz="2400" kern="1200">
          <a:solidFill>
            <a:schemeClr val="tx1"/>
          </a:solidFill>
          <a:latin typeface="+mn-lt"/>
          <a:ea typeface="+mn-ea"/>
          <a:cs typeface="+mn-cs"/>
        </a:defRPr>
      </a:lvl1pPr>
      <a:lvl2pPr marL="609495" algn="l" defTabSz="609495" rtl="0" eaLnBrk="1" latinLnBrk="0" hangingPunct="1">
        <a:defRPr sz="2400" kern="1200">
          <a:solidFill>
            <a:schemeClr val="tx1"/>
          </a:solidFill>
          <a:latin typeface="+mn-lt"/>
          <a:ea typeface="+mn-ea"/>
          <a:cs typeface="+mn-cs"/>
        </a:defRPr>
      </a:lvl2pPr>
      <a:lvl3pPr marL="1218992" algn="l" defTabSz="609495" rtl="0" eaLnBrk="1" latinLnBrk="0" hangingPunct="1">
        <a:defRPr sz="2400" kern="1200">
          <a:solidFill>
            <a:schemeClr val="tx1"/>
          </a:solidFill>
          <a:latin typeface="+mn-lt"/>
          <a:ea typeface="+mn-ea"/>
          <a:cs typeface="+mn-cs"/>
        </a:defRPr>
      </a:lvl3pPr>
      <a:lvl4pPr marL="1828488" algn="l" defTabSz="609495" rtl="0" eaLnBrk="1" latinLnBrk="0" hangingPunct="1">
        <a:defRPr sz="2400" kern="1200">
          <a:solidFill>
            <a:schemeClr val="tx1"/>
          </a:solidFill>
          <a:latin typeface="+mn-lt"/>
          <a:ea typeface="+mn-ea"/>
          <a:cs typeface="+mn-cs"/>
        </a:defRPr>
      </a:lvl4pPr>
      <a:lvl5pPr marL="2437984" algn="l" defTabSz="609495" rtl="0" eaLnBrk="1" latinLnBrk="0" hangingPunct="1">
        <a:defRPr sz="2400" kern="1200">
          <a:solidFill>
            <a:schemeClr val="tx1"/>
          </a:solidFill>
          <a:latin typeface="+mn-lt"/>
          <a:ea typeface="+mn-ea"/>
          <a:cs typeface="+mn-cs"/>
        </a:defRPr>
      </a:lvl5pPr>
      <a:lvl6pPr marL="3047480" algn="l" defTabSz="609495" rtl="0" eaLnBrk="1" latinLnBrk="0" hangingPunct="1">
        <a:defRPr sz="2400" kern="1200">
          <a:solidFill>
            <a:schemeClr val="tx1"/>
          </a:solidFill>
          <a:latin typeface="+mn-lt"/>
          <a:ea typeface="+mn-ea"/>
          <a:cs typeface="+mn-cs"/>
        </a:defRPr>
      </a:lvl6pPr>
      <a:lvl7pPr marL="3656977" algn="l" defTabSz="609495" rtl="0" eaLnBrk="1" latinLnBrk="0" hangingPunct="1">
        <a:defRPr sz="2400" kern="1200">
          <a:solidFill>
            <a:schemeClr val="tx1"/>
          </a:solidFill>
          <a:latin typeface="+mn-lt"/>
          <a:ea typeface="+mn-ea"/>
          <a:cs typeface="+mn-cs"/>
        </a:defRPr>
      </a:lvl7pPr>
      <a:lvl8pPr marL="4266472" algn="l" defTabSz="609495" rtl="0" eaLnBrk="1" latinLnBrk="0" hangingPunct="1">
        <a:defRPr sz="2400" kern="1200">
          <a:solidFill>
            <a:schemeClr val="tx1"/>
          </a:solidFill>
          <a:latin typeface="+mn-lt"/>
          <a:ea typeface="+mn-ea"/>
          <a:cs typeface="+mn-cs"/>
        </a:defRPr>
      </a:lvl8pPr>
      <a:lvl9pPr marL="4875969" algn="l" defTabSz="6094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C893-3172-4F43-88A7-D05F041A3059}"/>
              </a:ext>
            </a:extLst>
          </p:cNvPr>
          <p:cNvSpPr>
            <a:spLocks noGrp="1"/>
          </p:cNvSpPr>
          <p:nvPr>
            <p:ph type="title"/>
          </p:nvPr>
        </p:nvSpPr>
        <p:spPr/>
        <p:txBody>
          <a:bodyPr>
            <a:normAutofit fontScale="90000"/>
          </a:bodyPr>
          <a:lstStyle/>
          <a:p>
            <a:r>
              <a:rPr lang="en-GB" dirty="0"/>
              <a:t>Proper Planning of Temporary Power to Mitigate Risk, Reduce Operating Costs and Increase Efficiencies</a:t>
            </a:r>
          </a:p>
        </p:txBody>
      </p:sp>
      <p:sp>
        <p:nvSpPr>
          <p:cNvPr id="3" name="Text Placeholder 2">
            <a:extLst>
              <a:ext uri="{FF2B5EF4-FFF2-40B4-BE49-F238E27FC236}">
                <a16:creationId xmlns:a16="http://schemas.microsoft.com/office/drawing/2014/main" id="{647D4DC7-C147-4435-AA86-2455E390FFA2}"/>
              </a:ext>
            </a:extLst>
          </p:cNvPr>
          <p:cNvSpPr>
            <a:spLocks noGrp="1"/>
          </p:cNvSpPr>
          <p:nvPr>
            <p:ph type="body" sz="quarter" idx="13"/>
          </p:nvPr>
        </p:nvSpPr>
        <p:spPr/>
        <p:txBody>
          <a:bodyPr>
            <a:normAutofit/>
          </a:bodyPr>
          <a:lstStyle/>
          <a:p>
            <a:r>
              <a:rPr lang="en-GB" dirty="0"/>
              <a:t>The global Shutdown, turnaround, maintenance and inspection forum</a:t>
            </a:r>
          </a:p>
        </p:txBody>
      </p:sp>
      <p:sp>
        <p:nvSpPr>
          <p:cNvPr id="4" name="TextBox 3">
            <a:extLst>
              <a:ext uri="{FF2B5EF4-FFF2-40B4-BE49-F238E27FC236}">
                <a16:creationId xmlns:a16="http://schemas.microsoft.com/office/drawing/2014/main" id="{E6192018-2C30-4AF1-9ADB-234AC3DDFE30}"/>
              </a:ext>
            </a:extLst>
          </p:cNvPr>
          <p:cNvSpPr txBox="1"/>
          <p:nvPr/>
        </p:nvSpPr>
        <p:spPr>
          <a:xfrm>
            <a:off x="1566472" y="5017822"/>
            <a:ext cx="3890809" cy="923330"/>
          </a:xfrm>
          <a:prstGeom prst="rect">
            <a:avLst/>
          </a:prstGeom>
          <a:noFill/>
        </p:spPr>
        <p:txBody>
          <a:bodyPr wrap="none" rtlCol="0">
            <a:spAutoFit/>
          </a:bodyPr>
          <a:lstStyle/>
          <a:p>
            <a:pPr algn="l"/>
            <a:r>
              <a:rPr lang="en-US" b="1" dirty="0">
                <a:solidFill>
                  <a:schemeClr val="bg1"/>
                </a:solidFill>
              </a:rPr>
              <a:t>Barney Smith</a:t>
            </a:r>
          </a:p>
          <a:p>
            <a:pPr algn="l"/>
            <a:r>
              <a:rPr lang="en-US" b="1" dirty="0">
                <a:solidFill>
                  <a:schemeClr val="bg1"/>
                </a:solidFill>
              </a:rPr>
              <a:t>Business Development Manager</a:t>
            </a:r>
          </a:p>
          <a:p>
            <a:pPr algn="l"/>
            <a:r>
              <a:rPr lang="en-US" b="1" dirty="0">
                <a:solidFill>
                  <a:schemeClr val="bg1"/>
                </a:solidFill>
              </a:rPr>
              <a:t>Aggreko Turnaround Services</a:t>
            </a:r>
          </a:p>
        </p:txBody>
      </p:sp>
    </p:spTree>
    <p:extLst>
      <p:ext uri="{BB962C8B-B14F-4D97-AF65-F5344CB8AC3E}">
        <p14:creationId xmlns:p14="http://schemas.microsoft.com/office/powerpoint/2010/main" val="385572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B3FB-13ED-44A2-A910-7C93EEB9346E}"/>
              </a:ext>
            </a:extLst>
          </p:cNvPr>
          <p:cNvSpPr>
            <a:spLocks noGrp="1"/>
          </p:cNvSpPr>
          <p:nvPr>
            <p:ph type="title"/>
          </p:nvPr>
        </p:nvSpPr>
        <p:spPr/>
        <p:txBody>
          <a:bodyPr/>
          <a:lstStyle/>
          <a:p>
            <a:r>
              <a:rPr lang="en-US" dirty="0"/>
              <a:t>Grid Power with distribution vs Generators</a:t>
            </a:r>
          </a:p>
        </p:txBody>
      </p:sp>
      <p:sp>
        <p:nvSpPr>
          <p:cNvPr id="3" name="Content Placeholder 2">
            <a:extLst>
              <a:ext uri="{FF2B5EF4-FFF2-40B4-BE49-F238E27FC236}">
                <a16:creationId xmlns:a16="http://schemas.microsoft.com/office/drawing/2014/main" id="{CAD47C6D-2CCC-4127-A4FF-DF587DC04123}"/>
              </a:ext>
            </a:extLst>
          </p:cNvPr>
          <p:cNvSpPr>
            <a:spLocks noGrp="1"/>
          </p:cNvSpPr>
          <p:nvPr>
            <p:ph sz="quarter" idx="14"/>
          </p:nvPr>
        </p:nvSpPr>
        <p:spPr/>
        <p:txBody>
          <a:bodyPr/>
          <a:lstStyle/>
          <a:p>
            <a:r>
              <a:rPr lang="en-US" dirty="0"/>
              <a:t>Grid Power with Distribution</a:t>
            </a:r>
          </a:p>
          <a:p>
            <a:pPr lvl="1"/>
            <a:r>
              <a:rPr lang="en-US" dirty="0"/>
              <a:t>15 kV and down is distributable</a:t>
            </a:r>
          </a:p>
          <a:p>
            <a:pPr lvl="1"/>
            <a:r>
              <a:rPr lang="en-US" dirty="0"/>
              <a:t>Rental costs for distributive house power is about 40% of generator rentals – excludes fuel costs</a:t>
            </a:r>
          </a:p>
          <a:p>
            <a:pPr lvl="1"/>
            <a:r>
              <a:rPr lang="en-US" dirty="0"/>
              <a:t>Reliability of distributive house power is virtually 100%</a:t>
            </a:r>
          </a:p>
          <a:p>
            <a:pPr lvl="1"/>
            <a:r>
              <a:rPr lang="en-US" dirty="0"/>
              <a:t>Reportable emissions for distributive power are zero</a:t>
            </a:r>
          </a:p>
          <a:p>
            <a:pPr lvl="1"/>
            <a:r>
              <a:rPr lang="en-US" dirty="0"/>
              <a:t>Eliminates the potential for petroleum releases </a:t>
            </a:r>
          </a:p>
          <a:p>
            <a:endParaRPr lang="en-US" dirty="0"/>
          </a:p>
        </p:txBody>
      </p:sp>
      <p:sp>
        <p:nvSpPr>
          <p:cNvPr id="4" name="Content Placeholder 3">
            <a:extLst>
              <a:ext uri="{FF2B5EF4-FFF2-40B4-BE49-F238E27FC236}">
                <a16:creationId xmlns:a16="http://schemas.microsoft.com/office/drawing/2014/main" id="{F4083E84-94F8-4777-B196-5FE001921B22}"/>
              </a:ext>
            </a:extLst>
          </p:cNvPr>
          <p:cNvSpPr>
            <a:spLocks noGrp="1"/>
          </p:cNvSpPr>
          <p:nvPr>
            <p:ph sz="quarter" idx="15"/>
          </p:nvPr>
        </p:nvSpPr>
        <p:spPr/>
        <p:txBody>
          <a:bodyPr/>
          <a:lstStyle/>
          <a:p>
            <a:r>
              <a:rPr lang="en-US" dirty="0"/>
              <a:t>Generator Power</a:t>
            </a:r>
          </a:p>
          <a:p>
            <a:pPr lvl="1"/>
            <a:r>
              <a:rPr lang="en-US" dirty="0"/>
              <a:t>Generators require maintenance every 250 – 400 hours of operations</a:t>
            </a:r>
          </a:p>
          <a:p>
            <a:pPr lvl="1"/>
            <a:r>
              <a:rPr lang="en-US" dirty="0"/>
              <a:t>Reliability of tier 4 or stage 5 generators is impacted when oversized</a:t>
            </a:r>
          </a:p>
          <a:p>
            <a:pPr lvl="1"/>
            <a:r>
              <a:rPr lang="en-US" dirty="0"/>
              <a:t>Rule of thumb for generator fuel consumption is 635 liters per day per 125 kVA of generated power (€ 960/day)</a:t>
            </a:r>
          </a:p>
          <a:p>
            <a:pPr lvl="1"/>
            <a:r>
              <a:rPr lang="en-US" dirty="0"/>
              <a:t>Central power plant design is more efficient that a pod installation</a:t>
            </a:r>
          </a:p>
          <a:p>
            <a:endParaRPr lang="en-US" dirty="0"/>
          </a:p>
        </p:txBody>
      </p:sp>
    </p:spTree>
    <p:extLst>
      <p:ext uri="{BB962C8B-B14F-4D97-AF65-F5344CB8AC3E}">
        <p14:creationId xmlns:p14="http://schemas.microsoft.com/office/powerpoint/2010/main" val="332807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194A987-2781-434F-8F66-9C82BB89E466}"/>
              </a:ext>
            </a:extLst>
          </p:cNvPr>
          <p:cNvSpPr>
            <a:spLocks noGrp="1"/>
          </p:cNvSpPr>
          <p:nvPr>
            <p:ph sz="quarter" idx="20"/>
          </p:nvPr>
        </p:nvSpPr>
        <p:spPr/>
        <p:txBody>
          <a:bodyPr>
            <a:normAutofit/>
          </a:bodyPr>
          <a:lstStyle/>
          <a:p>
            <a:r>
              <a:rPr lang="en-US" dirty="0"/>
              <a:t>Industrial Safety and Hygiene News reports that:</a:t>
            </a:r>
          </a:p>
          <a:p>
            <a:pPr lvl="1"/>
            <a:r>
              <a:rPr lang="en-US" dirty="0"/>
              <a:t>30,000 ARC flash incidents occur annually,</a:t>
            </a:r>
          </a:p>
          <a:p>
            <a:pPr lvl="1"/>
            <a:r>
              <a:rPr lang="en-US" dirty="0"/>
              <a:t>Resulting in 7,000 burn injuries,</a:t>
            </a:r>
          </a:p>
          <a:p>
            <a:pPr lvl="1"/>
            <a:r>
              <a:rPr lang="en-US" dirty="0"/>
              <a:t>Requiring 2,000 hospitalizations, and </a:t>
            </a:r>
          </a:p>
          <a:p>
            <a:pPr lvl="1"/>
            <a:r>
              <a:rPr lang="en-US" dirty="0"/>
              <a:t>Resulting in 400 fatalities</a:t>
            </a:r>
          </a:p>
          <a:p>
            <a:pPr lvl="1"/>
            <a:endParaRPr lang="en-US" dirty="0"/>
          </a:p>
          <a:p>
            <a:pPr lvl="1"/>
            <a:endParaRPr lang="en-US" dirty="0"/>
          </a:p>
          <a:p>
            <a:endParaRPr lang="en-US" dirty="0"/>
          </a:p>
        </p:txBody>
      </p:sp>
      <p:sp>
        <p:nvSpPr>
          <p:cNvPr id="2" name="Title 1">
            <a:extLst>
              <a:ext uri="{FF2B5EF4-FFF2-40B4-BE49-F238E27FC236}">
                <a16:creationId xmlns:a16="http://schemas.microsoft.com/office/drawing/2014/main" id="{9C0068D9-3DE8-4532-B7F1-C53B7E531896}"/>
              </a:ext>
            </a:extLst>
          </p:cNvPr>
          <p:cNvSpPr>
            <a:spLocks noGrp="1"/>
          </p:cNvSpPr>
          <p:nvPr>
            <p:ph type="title"/>
          </p:nvPr>
        </p:nvSpPr>
        <p:spPr/>
        <p:txBody>
          <a:bodyPr>
            <a:normAutofit fontScale="90000"/>
          </a:bodyPr>
          <a:lstStyle/>
          <a:p>
            <a:r>
              <a:rPr lang="en-US" dirty="0"/>
              <a:t>Arc Flash and arc blast</a:t>
            </a:r>
            <a:br>
              <a:rPr lang="en-US" dirty="0"/>
            </a:br>
            <a:r>
              <a:rPr lang="en-US" dirty="0"/>
              <a:t>NFPA 70E, IEEE 1584</a:t>
            </a:r>
          </a:p>
        </p:txBody>
      </p:sp>
      <p:sp>
        <p:nvSpPr>
          <p:cNvPr id="3" name="Content Placeholder 2">
            <a:extLst>
              <a:ext uri="{FF2B5EF4-FFF2-40B4-BE49-F238E27FC236}">
                <a16:creationId xmlns:a16="http://schemas.microsoft.com/office/drawing/2014/main" id="{F9931928-F2F6-40D4-85B4-1EC3F57A7EDC}"/>
              </a:ext>
            </a:extLst>
          </p:cNvPr>
          <p:cNvSpPr>
            <a:spLocks noGrp="1"/>
          </p:cNvSpPr>
          <p:nvPr>
            <p:ph sz="quarter" idx="18"/>
          </p:nvPr>
        </p:nvSpPr>
        <p:spPr>
          <a:xfrm>
            <a:off x="803275" y="4871738"/>
            <a:ext cx="4788670" cy="4332288"/>
          </a:xfrm>
        </p:spPr>
        <p:txBody>
          <a:bodyPr/>
          <a:lstStyle/>
          <a:p>
            <a:r>
              <a:rPr lang="en-US" dirty="0"/>
              <a:t>An ARC flash happens when electric current flows through an air gap between two phase conductors or phase conductor and ground</a:t>
            </a:r>
          </a:p>
        </p:txBody>
      </p:sp>
      <p:pic>
        <p:nvPicPr>
          <p:cNvPr id="7" name="Picture Placeholder 6">
            <a:extLst>
              <a:ext uri="{FF2B5EF4-FFF2-40B4-BE49-F238E27FC236}">
                <a16:creationId xmlns:a16="http://schemas.microsoft.com/office/drawing/2014/main" id="{1DB0285E-9DCA-4199-B62A-59DE0DAC6900}"/>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2511" b="12511"/>
          <a:stretch>
            <a:fillRect/>
          </a:stretch>
        </p:blipFill>
        <p:spPr>
          <a:xfrm>
            <a:off x="803274" y="1773238"/>
            <a:ext cx="4787900" cy="2692400"/>
          </a:xfrm>
        </p:spPr>
      </p:pic>
    </p:spTree>
    <p:extLst>
      <p:ext uri="{BB962C8B-B14F-4D97-AF65-F5344CB8AC3E}">
        <p14:creationId xmlns:p14="http://schemas.microsoft.com/office/powerpoint/2010/main" val="371242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D3A0-3D73-4AE4-82A7-DCD7A9E8CFB0}"/>
              </a:ext>
            </a:extLst>
          </p:cNvPr>
          <p:cNvSpPr>
            <a:spLocks noGrp="1"/>
          </p:cNvSpPr>
          <p:nvPr>
            <p:ph type="title"/>
          </p:nvPr>
        </p:nvSpPr>
        <p:spPr/>
        <p:txBody>
          <a:bodyPr/>
          <a:lstStyle/>
          <a:p>
            <a:r>
              <a:rPr lang="en-US" dirty="0"/>
              <a:t>ARC Flash Labeling</a:t>
            </a:r>
          </a:p>
        </p:txBody>
      </p:sp>
      <p:sp>
        <p:nvSpPr>
          <p:cNvPr id="5" name="Slide Number Placeholder 2">
            <a:extLst>
              <a:ext uri="{FF2B5EF4-FFF2-40B4-BE49-F238E27FC236}">
                <a16:creationId xmlns:a16="http://schemas.microsoft.com/office/drawing/2014/main" id="{BA08BCA9-625D-4AAC-B191-34E16CD017E9}"/>
              </a:ext>
            </a:extLst>
          </p:cNvPr>
          <p:cNvSpPr txBox="1">
            <a:spLocks/>
          </p:cNvSpPr>
          <p:nvPr/>
        </p:nvSpPr>
        <p:spPr>
          <a:xfrm>
            <a:off x="1524000" y="5710237"/>
            <a:ext cx="355600" cy="106363"/>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495">
              <a:defRPr/>
            </a:pPr>
            <a:fld id="{C372AAC2-C461-A04F-894D-1547DB6FD84E}" type="slidenum">
              <a:rPr lang="en-US" smtClean="0"/>
              <a:pPr defTabSz="609495">
                <a:defRPr/>
              </a:pPr>
              <a:t>12</a:t>
            </a:fld>
            <a:endParaRPr lang="en-US" dirty="0"/>
          </a:p>
        </p:txBody>
      </p:sp>
      <p:pic>
        <p:nvPicPr>
          <p:cNvPr id="6" name="Picture 3">
            <a:extLst>
              <a:ext uri="{FF2B5EF4-FFF2-40B4-BE49-F238E27FC236}">
                <a16:creationId xmlns:a16="http://schemas.microsoft.com/office/drawing/2014/main" id="{562D18D9-1923-4314-AE19-2BF6CE08B4B4}"/>
              </a:ext>
            </a:extLst>
          </p:cNvPr>
          <p:cNvPicPr>
            <a:picLocks noChangeAspect="1" noChangeArrowheads="1"/>
          </p:cNvPicPr>
          <p:nvPr/>
        </p:nvPicPr>
        <p:blipFill>
          <a:blip r:embed="rId2" cstate="print"/>
          <a:srcRect/>
          <a:stretch>
            <a:fillRect/>
          </a:stretch>
        </p:blipFill>
        <p:spPr bwMode="auto">
          <a:xfrm>
            <a:off x="6519056" y="1487773"/>
            <a:ext cx="5097531" cy="3249118"/>
          </a:xfrm>
          <a:prstGeom prst="rect">
            <a:avLst/>
          </a:prstGeom>
          <a:noFill/>
          <a:ln w="9525">
            <a:noFill/>
            <a:miter lim="800000"/>
            <a:headEnd/>
            <a:tailEnd/>
          </a:ln>
        </p:spPr>
      </p:pic>
      <p:pic>
        <p:nvPicPr>
          <p:cNvPr id="7" name="Picture 2">
            <a:extLst>
              <a:ext uri="{FF2B5EF4-FFF2-40B4-BE49-F238E27FC236}">
                <a16:creationId xmlns:a16="http://schemas.microsoft.com/office/drawing/2014/main" id="{DC0CDB12-DC23-4A9C-B558-CC6212F94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3496455"/>
            <a:ext cx="5022836" cy="321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E87E789-FF5D-4123-A99C-FC8BD5B34B54}"/>
              </a:ext>
            </a:extLst>
          </p:cNvPr>
          <p:cNvSpPr/>
          <p:nvPr/>
        </p:nvSpPr>
        <p:spPr>
          <a:xfrm>
            <a:off x="318315" y="1393506"/>
            <a:ext cx="6074990" cy="1846659"/>
          </a:xfrm>
          <a:prstGeom prst="rect">
            <a:avLst/>
          </a:prstGeom>
        </p:spPr>
        <p:txBody>
          <a:bodyPr wrap="square">
            <a:spAutoFit/>
          </a:bodyPr>
          <a:lstStyle/>
          <a:p>
            <a:r>
              <a:rPr lang="en-US" sz="2000" dirty="0"/>
              <a:t>ARC flash analysis and labeling doesn’t prevent an incident.  It mitigates the risk by identifying -  </a:t>
            </a:r>
          </a:p>
          <a:p>
            <a:endParaRPr lang="en-US" sz="2000" dirty="0"/>
          </a:p>
          <a:p>
            <a:pPr marL="285750" indent="-285750">
              <a:buFont typeface="Wingdings" panose="05000000000000000000" pitchFamily="2" charset="2"/>
              <a:buChar char="Ø"/>
            </a:pPr>
            <a:r>
              <a:rPr lang="en-US" dirty="0"/>
              <a:t>The incident energy inside of an electrical enclosure</a:t>
            </a:r>
          </a:p>
          <a:p>
            <a:pPr marL="285750" indent="-285750">
              <a:buFont typeface="Wingdings" panose="05000000000000000000" pitchFamily="2" charset="2"/>
              <a:buChar char="Ø"/>
            </a:pPr>
            <a:r>
              <a:rPr lang="en-US" dirty="0"/>
              <a:t>The PPE needed to mitigate electrical safety hazards</a:t>
            </a:r>
          </a:p>
          <a:p>
            <a:pPr marL="285750" indent="-285750">
              <a:buFont typeface="Wingdings" panose="05000000000000000000" pitchFamily="2" charset="2"/>
              <a:buChar char="Ø"/>
            </a:pPr>
            <a:r>
              <a:rPr lang="en-US" dirty="0"/>
              <a:t>The boundaries required by others to remain safe</a:t>
            </a:r>
          </a:p>
        </p:txBody>
      </p:sp>
    </p:spTree>
    <p:extLst>
      <p:ext uri="{BB962C8B-B14F-4D97-AF65-F5344CB8AC3E}">
        <p14:creationId xmlns:p14="http://schemas.microsoft.com/office/powerpoint/2010/main" val="228084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70EDB5-59C4-4DC7-BFF2-860FD79AF0AD}"/>
              </a:ext>
            </a:extLst>
          </p:cNvPr>
          <p:cNvSpPr>
            <a:spLocks noGrp="1"/>
          </p:cNvSpPr>
          <p:nvPr>
            <p:ph type="title"/>
          </p:nvPr>
        </p:nvSpPr>
        <p:spPr/>
        <p:txBody>
          <a:bodyPr>
            <a:normAutofit fontScale="90000"/>
          </a:bodyPr>
          <a:lstStyle/>
          <a:p>
            <a:r>
              <a:rPr lang="en-US" dirty="0"/>
              <a:t>Single line drawings</a:t>
            </a:r>
          </a:p>
        </p:txBody>
      </p:sp>
      <p:sp>
        <p:nvSpPr>
          <p:cNvPr id="11" name="Text Placeholder 10">
            <a:extLst>
              <a:ext uri="{FF2B5EF4-FFF2-40B4-BE49-F238E27FC236}">
                <a16:creationId xmlns:a16="http://schemas.microsoft.com/office/drawing/2014/main" id="{0BD849EC-04BC-443F-905E-3936056BB7CE}"/>
              </a:ext>
            </a:extLst>
          </p:cNvPr>
          <p:cNvSpPr txBox="1">
            <a:spLocks noGrp="1"/>
          </p:cNvSpPr>
          <p:nvPr>
            <p:ph type="body" sz="quarter" idx="19"/>
          </p:nvPr>
        </p:nvSpPr>
        <p:spPr>
          <a:xfrm>
            <a:off x="803275" y="1773238"/>
            <a:ext cx="2838450" cy="3096232"/>
          </a:xfrm>
          <a:prstGeom prst="rect">
            <a:avLst/>
          </a:prstGeom>
          <a:noFill/>
        </p:spPr>
        <p:txBody>
          <a:bodyPr wrap="square" rtlCol="0">
            <a:spAutoFit/>
          </a:bodyPr>
          <a:lstStyle/>
          <a:p>
            <a:pPr algn="l"/>
            <a:r>
              <a:rPr lang="en-US" b="0" dirty="0"/>
              <a:t>Safety</a:t>
            </a:r>
          </a:p>
          <a:p>
            <a:pPr marL="342900" indent="-342900" algn="l">
              <a:buFont typeface="Arial" panose="020B0604020202020204" pitchFamily="34" charset="0"/>
              <a:buChar char="•"/>
            </a:pPr>
            <a:r>
              <a:rPr lang="en-US" sz="1800" b="0" dirty="0">
                <a:solidFill>
                  <a:schemeClr val="bg1"/>
                </a:solidFill>
              </a:rPr>
              <a:t>Ensures design is fit for service</a:t>
            </a:r>
          </a:p>
          <a:p>
            <a:pPr algn="l"/>
            <a:r>
              <a:rPr lang="en-US" b="0" dirty="0"/>
              <a:t>Efficiencies</a:t>
            </a:r>
          </a:p>
          <a:p>
            <a:pPr marL="342900" indent="-342900" algn="l">
              <a:buFont typeface="Arial" panose="020B0604020202020204" pitchFamily="34" charset="0"/>
              <a:buChar char="•"/>
            </a:pPr>
            <a:r>
              <a:rPr lang="en-US" sz="1800" b="0" dirty="0">
                <a:solidFill>
                  <a:schemeClr val="bg1"/>
                </a:solidFill>
              </a:rPr>
              <a:t>Aids in installation and troubleshooting</a:t>
            </a:r>
          </a:p>
          <a:p>
            <a:pPr algn="l"/>
            <a:endParaRPr lang="en-US" b="0" dirty="0">
              <a:solidFill>
                <a:schemeClr val="bg1"/>
              </a:solidFill>
            </a:endParaRPr>
          </a:p>
          <a:p>
            <a:pPr algn="l"/>
            <a:endParaRPr lang="en-US" b="0" dirty="0">
              <a:solidFill>
                <a:schemeClr val="bg1"/>
              </a:solidFill>
            </a:endParaRPr>
          </a:p>
        </p:txBody>
      </p:sp>
      <p:grpSp>
        <p:nvGrpSpPr>
          <p:cNvPr id="5" name="Group 4">
            <a:extLst>
              <a:ext uri="{FF2B5EF4-FFF2-40B4-BE49-F238E27FC236}">
                <a16:creationId xmlns:a16="http://schemas.microsoft.com/office/drawing/2014/main" id="{79DE4875-1BEE-436A-A1EB-F9003E9986AA}"/>
              </a:ext>
            </a:extLst>
          </p:cNvPr>
          <p:cNvGrpSpPr/>
          <p:nvPr/>
        </p:nvGrpSpPr>
        <p:grpSpPr>
          <a:xfrm>
            <a:off x="3939878" y="1176728"/>
            <a:ext cx="7094985" cy="4813701"/>
            <a:chOff x="2578308" y="1023695"/>
            <a:chExt cx="8159287" cy="4719396"/>
          </a:xfrm>
        </p:grpSpPr>
        <p:pic>
          <p:nvPicPr>
            <p:cNvPr id="6" name="Picture 2">
              <a:extLst>
                <a:ext uri="{FF2B5EF4-FFF2-40B4-BE49-F238E27FC236}">
                  <a16:creationId xmlns:a16="http://schemas.microsoft.com/office/drawing/2014/main" id="{235B22F1-1753-429D-8B3E-35D56DD4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645" y="1027793"/>
              <a:ext cx="2115160" cy="227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a:extLst>
                <a:ext uri="{FF2B5EF4-FFF2-40B4-BE49-F238E27FC236}">
                  <a16:creationId xmlns:a16="http://schemas.microsoft.com/office/drawing/2014/main" id="{D9A488DB-0C2A-4CA8-B560-3AC8C8A4D3CB}"/>
                </a:ext>
              </a:extLst>
            </p:cNvPr>
            <p:cNvSpPr/>
            <p:nvPr/>
          </p:nvSpPr>
          <p:spPr>
            <a:xfrm>
              <a:off x="7468114" y="1250120"/>
              <a:ext cx="1963813" cy="1856033"/>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95">
                <a:defRPr/>
              </a:pPr>
              <a:endParaRPr lang="en-GB" dirty="0">
                <a:solidFill>
                  <a:srgbClr val="FFFFFF"/>
                </a:solidFill>
                <a:latin typeface="Tahoma"/>
              </a:endParaRPr>
            </a:p>
          </p:txBody>
        </p:sp>
        <p:pic>
          <p:nvPicPr>
            <p:cNvPr id="8" name="Picture 2">
              <a:extLst>
                <a:ext uri="{FF2B5EF4-FFF2-40B4-BE49-F238E27FC236}">
                  <a16:creationId xmlns:a16="http://schemas.microsoft.com/office/drawing/2014/main" id="{2BC7D476-4B12-4BB8-B06E-C3B4654F8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308" y="1023695"/>
              <a:ext cx="3638738" cy="2304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294867D4-3FB0-40CE-A4A7-7B30E298C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808" y="3199111"/>
              <a:ext cx="6936787" cy="254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a:extLst>
                <a:ext uri="{FF2B5EF4-FFF2-40B4-BE49-F238E27FC236}">
                  <a16:creationId xmlns:a16="http://schemas.microsoft.com/office/drawing/2014/main" id="{61D3DE4D-CD60-470B-8711-A0C15F10289F}"/>
                </a:ext>
              </a:extLst>
            </p:cNvPr>
            <p:cNvCxnSpPr/>
            <p:nvPr/>
          </p:nvCxnSpPr>
          <p:spPr>
            <a:xfrm flipH="1" flipV="1">
              <a:off x="9402155" y="2359826"/>
              <a:ext cx="15304" cy="38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E87EDBCC-E154-47C8-BCBC-D271DDD2CCD5}"/>
              </a:ext>
            </a:extLst>
          </p:cNvPr>
          <p:cNvSpPr txBox="1"/>
          <p:nvPr/>
        </p:nvSpPr>
        <p:spPr>
          <a:xfrm>
            <a:off x="10031112" y="2000949"/>
            <a:ext cx="1543431" cy="1077218"/>
          </a:xfrm>
          <a:prstGeom prst="rect">
            <a:avLst/>
          </a:prstGeom>
          <a:noFill/>
          <a:ln w="28575">
            <a:solidFill>
              <a:srgbClr val="FF0000"/>
            </a:solidFill>
          </a:ln>
        </p:spPr>
        <p:txBody>
          <a:bodyPr wrap="square" rtlCol="0">
            <a:spAutoFit/>
          </a:bodyPr>
          <a:lstStyle/>
          <a:p>
            <a:pPr defTabSz="609495">
              <a:defRPr/>
            </a:pPr>
            <a:r>
              <a:rPr lang="en-US" sz="1600" b="1" dirty="0">
                <a:solidFill>
                  <a:srgbClr val="2D3540"/>
                </a:solidFill>
                <a:latin typeface="Tahoma"/>
              </a:rPr>
              <a:t>Engineered Solutions to “Life Critical” situations</a:t>
            </a:r>
            <a:endParaRPr lang="en-GB" sz="1600" b="1" dirty="0">
              <a:solidFill>
                <a:srgbClr val="2D3540"/>
              </a:solidFill>
              <a:latin typeface="Tahoma"/>
            </a:endParaRPr>
          </a:p>
        </p:txBody>
      </p:sp>
    </p:spTree>
    <p:extLst>
      <p:ext uri="{BB962C8B-B14F-4D97-AF65-F5344CB8AC3E}">
        <p14:creationId xmlns:p14="http://schemas.microsoft.com/office/powerpoint/2010/main" val="326648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3381A8-28F7-4A0F-A104-8D1ADB0DED71}"/>
              </a:ext>
            </a:extLst>
          </p:cNvPr>
          <p:cNvSpPr>
            <a:spLocks noGrp="1"/>
          </p:cNvSpPr>
          <p:nvPr>
            <p:ph type="title"/>
          </p:nvPr>
        </p:nvSpPr>
        <p:spPr/>
        <p:txBody>
          <a:bodyPr>
            <a:normAutofit fontScale="90000"/>
          </a:bodyPr>
          <a:lstStyle/>
          <a:p>
            <a:r>
              <a:rPr lang="en-US" dirty="0"/>
              <a:t>Protective device coordination</a:t>
            </a:r>
          </a:p>
        </p:txBody>
      </p:sp>
      <p:sp>
        <p:nvSpPr>
          <p:cNvPr id="5" name="Text Placeholder 4">
            <a:extLst>
              <a:ext uri="{FF2B5EF4-FFF2-40B4-BE49-F238E27FC236}">
                <a16:creationId xmlns:a16="http://schemas.microsoft.com/office/drawing/2014/main" id="{B9135292-ACFD-40E8-99C0-AB6621E8B7D5}"/>
              </a:ext>
            </a:extLst>
          </p:cNvPr>
          <p:cNvSpPr txBox="1">
            <a:spLocks noGrp="1"/>
          </p:cNvSpPr>
          <p:nvPr>
            <p:ph type="body" sz="quarter" idx="19"/>
          </p:nvPr>
        </p:nvSpPr>
        <p:spPr>
          <a:xfrm>
            <a:off x="803157" y="1376499"/>
            <a:ext cx="2838450" cy="5481501"/>
          </a:xfrm>
          <a:prstGeom prst="rect">
            <a:avLst/>
          </a:prstGeom>
          <a:noFill/>
        </p:spPr>
        <p:txBody>
          <a:bodyPr wrap="square" rtlCol="0">
            <a:spAutoFit/>
          </a:bodyPr>
          <a:lstStyle/>
          <a:p>
            <a:pPr algn="l"/>
            <a:r>
              <a:rPr lang="en-US" b="0" dirty="0"/>
              <a:t>Protective devices:</a:t>
            </a:r>
          </a:p>
          <a:p>
            <a:pPr marL="342900" indent="-342900" algn="l">
              <a:buFont typeface="Arial" panose="020B0604020202020204" pitchFamily="34" charset="0"/>
              <a:buChar char="•"/>
            </a:pPr>
            <a:r>
              <a:rPr lang="en-US" sz="1800" b="0" dirty="0">
                <a:solidFill>
                  <a:schemeClr val="bg1"/>
                </a:solidFill>
              </a:rPr>
              <a:t>Protect against overcurrent of</a:t>
            </a:r>
          </a:p>
          <a:p>
            <a:pPr marL="342900" indent="-342900">
              <a:buFont typeface="Arial" panose="020B0604020202020204" pitchFamily="34" charset="0"/>
              <a:buChar char="•"/>
            </a:pPr>
            <a:r>
              <a:rPr lang="en-US" sz="1800" b="0" dirty="0">
                <a:solidFill>
                  <a:schemeClr val="bg1"/>
                </a:solidFill>
              </a:rPr>
              <a:t>Protect against faults or short circuits</a:t>
            </a:r>
          </a:p>
          <a:p>
            <a:r>
              <a:rPr lang="en-US" b="0" dirty="0"/>
              <a:t>Settings are important:</a:t>
            </a:r>
          </a:p>
          <a:p>
            <a:pPr marL="342900" indent="-342900">
              <a:buFont typeface="Arial" panose="020B0604020202020204" pitchFamily="34" charset="0"/>
              <a:buChar char="•"/>
            </a:pPr>
            <a:r>
              <a:rPr lang="en-US" sz="1800" b="0" dirty="0">
                <a:solidFill>
                  <a:schemeClr val="bg1"/>
                </a:solidFill>
              </a:rPr>
              <a:t>Low settings result in nuisance trips</a:t>
            </a:r>
          </a:p>
          <a:p>
            <a:pPr marL="342900" indent="-342900">
              <a:buFont typeface="Arial" panose="020B0604020202020204" pitchFamily="34" charset="0"/>
              <a:buChar char="•"/>
            </a:pPr>
            <a:r>
              <a:rPr lang="en-US" sz="1800" b="0" dirty="0">
                <a:solidFill>
                  <a:schemeClr val="bg1"/>
                </a:solidFill>
              </a:rPr>
              <a:t>High settings allow fault to flow through the device creating significant hazards</a:t>
            </a:r>
          </a:p>
          <a:p>
            <a:pPr algn="l"/>
            <a:r>
              <a:rPr lang="en-US" sz="1800" b="0" dirty="0">
                <a:solidFill>
                  <a:schemeClr val="bg1"/>
                </a:solidFill>
              </a:rPr>
              <a:t> </a:t>
            </a:r>
          </a:p>
          <a:p>
            <a:pPr algn="l"/>
            <a:endParaRPr lang="en-US" b="0" dirty="0">
              <a:solidFill>
                <a:schemeClr val="bg1"/>
              </a:solidFill>
            </a:endParaRPr>
          </a:p>
        </p:txBody>
      </p:sp>
      <p:grpSp>
        <p:nvGrpSpPr>
          <p:cNvPr id="6" name="Group 5">
            <a:extLst>
              <a:ext uri="{FF2B5EF4-FFF2-40B4-BE49-F238E27FC236}">
                <a16:creationId xmlns:a16="http://schemas.microsoft.com/office/drawing/2014/main" id="{E9CEDD1B-3CA8-41EE-8792-A994CD44C9D9}"/>
              </a:ext>
            </a:extLst>
          </p:cNvPr>
          <p:cNvGrpSpPr/>
          <p:nvPr/>
        </p:nvGrpSpPr>
        <p:grpSpPr>
          <a:xfrm>
            <a:off x="3822492" y="1773128"/>
            <a:ext cx="7654357" cy="4752216"/>
            <a:chOff x="2120198" y="1773238"/>
            <a:chExt cx="8674599" cy="4752216"/>
          </a:xfrm>
        </p:grpSpPr>
        <p:pic>
          <p:nvPicPr>
            <p:cNvPr id="7" name="Picture 6">
              <a:extLst>
                <a:ext uri="{FF2B5EF4-FFF2-40B4-BE49-F238E27FC236}">
                  <a16:creationId xmlns:a16="http://schemas.microsoft.com/office/drawing/2014/main" id="{B55DE3A7-1FAC-4B8B-8569-84AAB5B7D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198" y="2404234"/>
              <a:ext cx="5960174" cy="4121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7513050B-7167-4513-95FD-D0A8F5AC0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2433" y="1773238"/>
              <a:ext cx="3072364" cy="455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6955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A8CA7-0332-467E-8FFC-142B38ED7C5C}"/>
              </a:ext>
            </a:extLst>
          </p:cNvPr>
          <p:cNvSpPr>
            <a:spLocks noGrp="1"/>
          </p:cNvSpPr>
          <p:nvPr>
            <p:ph type="title"/>
          </p:nvPr>
        </p:nvSpPr>
        <p:spPr/>
        <p:txBody>
          <a:bodyPr/>
          <a:lstStyle/>
          <a:p>
            <a:r>
              <a:rPr lang="en-US" dirty="0"/>
              <a:t>Plot drawings vs actual installation</a:t>
            </a:r>
          </a:p>
        </p:txBody>
      </p:sp>
      <p:pic>
        <p:nvPicPr>
          <p:cNvPr id="4" name="Picture 2" descr="C:\Users\kennydela\AppData\Local\Microsoft\Windows\Temporary Internet Files\Content.Outlook\NEM743EC\UCI 04FEB14 06.JPG">
            <a:extLst>
              <a:ext uri="{FF2B5EF4-FFF2-40B4-BE49-F238E27FC236}">
                <a16:creationId xmlns:a16="http://schemas.microsoft.com/office/drawing/2014/main" id="{4E7F80F5-B1BE-4E1B-98B2-9C2AA88C28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5230" y="1368261"/>
            <a:ext cx="6690917" cy="4759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DB006DB-5CDD-4B93-B3C5-AC1ED27A9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01" y="1232762"/>
            <a:ext cx="3082743" cy="4894895"/>
          </a:xfrm>
          <a:prstGeom prst="rect">
            <a:avLst/>
          </a:prstGeom>
          <a:noFill/>
          <a:ln>
            <a:noFill/>
          </a:ln>
          <a:scene3d>
            <a:camera prst="orthographicFront">
              <a:rot lat="120000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2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6FCB9D-36DD-41D0-9613-5FE3B8576D9D}"/>
              </a:ext>
            </a:extLst>
          </p:cNvPr>
          <p:cNvSpPr>
            <a:spLocks noGrp="1"/>
          </p:cNvSpPr>
          <p:nvPr>
            <p:ph type="ftr" sz="quarter" idx="12"/>
          </p:nvPr>
        </p:nvSpPr>
        <p:spPr/>
        <p:txBody>
          <a:bodyPr/>
          <a:lstStyle/>
          <a:p>
            <a:pPr defTabSz="609495">
              <a:defRPr/>
            </a:pPr>
            <a:r>
              <a:rPr lang="en-US" dirty="0"/>
              <a:t>Global Turnaround Workshop May 2018</a:t>
            </a:r>
          </a:p>
        </p:txBody>
      </p:sp>
      <p:sp>
        <p:nvSpPr>
          <p:cNvPr id="3" name="Slide Number Placeholder 2">
            <a:extLst>
              <a:ext uri="{FF2B5EF4-FFF2-40B4-BE49-F238E27FC236}">
                <a16:creationId xmlns:a16="http://schemas.microsoft.com/office/drawing/2014/main" id="{45DB7A3A-C04A-458E-8A5A-AA5794EDA40E}"/>
              </a:ext>
            </a:extLst>
          </p:cNvPr>
          <p:cNvSpPr>
            <a:spLocks noGrp="1"/>
          </p:cNvSpPr>
          <p:nvPr>
            <p:ph type="sldNum" sz="quarter" idx="13"/>
          </p:nvPr>
        </p:nvSpPr>
        <p:spPr/>
        <p:txBody>
          <a:bodyPr/>
          <a:lstStyle/>
          <a:p>
            <a:pPr defTabSz="609495">
              <a:defRPr/>
            </a:pPr>
            <a:fld id="{C372AAC2-C461-A04F-894D-1547DB6FD84E}" type="slidenum">
              <a:rPr lang="en-US"/>
              <a:pPr defTabSz="609495">
                <a:defRPr/>
              </a:pPr>
              <a:t>16</a:t>
            </a:fld>
            <a:endParaRPr lang="en-US" dirty="0"/>
          </a:p>
        </p:txBody>
      </p:sp>
      <p:sp>
        <p:nvSpPr>
          <p:cNvPr id="4" name="Title 3">
            <a:extLst>
              <a:ext uri="{FF2B5EF4-FFF2-40B4-BE49-F238E27FC236}">
                <a16:creationId xmlns:a16="http://schemas.microsoft.com/office/drawing/2014/main" id="{E721E9C1-89DA-49B4-9F56-CF73BAF45A1A}"/>
              </a:ext>
            </a:extLst>
          </p:cNvPr>
          <p:cNvSpPr>
            <a:spLocks noGrp="1"/>
          </p:cNvSpPr>
          <p:nvPr>
            <p:ph type="title"/>
          </p:nvPr>
        </p:nvSpPr>
        <p:spPr>
          <a:xfrm>
            <a:off x="578469" y="751041"/>
            <a:ext cx="3313217" cy="747372"/>
          </a:xfrm>
        </p:spPr>
        <p:txBody>
          <a:bodyPr>
            <a:noAutofit/>
          </a:bodyPr>
          <a:lstStyle/>
          <a:p>
            <a:r>
              <a:rPr lang="en-US" sz="2133" u="sng" dirty="0">
                <a:latin typeface="+mj-lt"/>
                <a:cs typeface="Arial" panose="020B0604020202020204" pitchFamily="34" charset="0"/>
              </a:rPr>
              <a:t>Aggreko</a:t>
            </a:r>
            <a:br>
              <a:rPr lang="en-US" sz="2133" u="sng" dirty="0">
                <a:latin typeface="+mj-lt"/>
                <a:cs typeface="Arial" panose="020B0604020202020204" pitchFamily="34" charset="0"/>
              </a:rPr>
            </a:br>
            <a:r>
              <a:rPr lang="en-US" sz="2133" u="sng" dirty="0">
                <a:latin typeface="+mj-lt"/>
                <a:cs typeface="Arial" panose="020B0604020202020204" pitchFamily="34" charset="0"/>
              </a:rPr>
              <a:t>Remote </a:t>
            </a:r>
            <a:br>
              <a:rPr lang="en-US" sz="2133" u="sng" dirty="0">
                <a:latin typeface="+mj-lt"/>
                <a:cs typeface="Arial" panose="020B0604020202020204" pitchFamily="34" charset="0"/>
              </a:rPr>
            </a:br>
            <a:r>
              <a:rPr lang="en-US" sz="2133" u="sng" dirty="0">
                <a:latin typeface="+mj-lt"/>
                <a:cs typeface="Arial" panose="020B0604020202020204" pitchFamily="34" charset="0"/>
              </a:rPr>
              <a:t>Monitoring</a:t>
            </a:r>
          </a:p>
        </p:txBody>
      </p:sp>
      <p:sp>
        <p:nvSpPr>
          <p:cNvPr id="7" name="Text Placeholder 6">
            <a:extLst>
              <a:ext uri="{FF2B5EF4-FFF2-40B4-BE49-F238E27FC236}">
                <a16:creationId xmlns:a16="http://schemas.microsoft.com/office/drawing/2014/main" id="{4BB00AE5-6691-4633-AA90-CA0A08F8623E}"/>
              </a:ext>
            </a:extLst>
          </p:cNvPr>
          <p:cNvSpPr>
            <a:spLocks noGrp="1"/>
          </p:cNvSpPr>
          <p:nvPr>
            <p:ph type="body" sz="quarter" idx="18"/>
          </p:nvPr>
        </p:nvSpPr>
        <p:spPr>
          <a:xfrm>
            <a:off x="578469" y="1855454"/>
            <a:ext cx="3127900" cy="1477392"/>
          </a:xfrm>
        </p:spPr>
        <p:txBody>
          <a:bodyPr/>
          <a:lstStyle/>
          <a:p>
            <a:br>
              <a:rPr lang="en-US" sz="1600" b="0" dirty="0"/>
            </a:br>
            <a:r>
              <a:rPr lang="en-US" sz="1600" b="0" dirty="0"/>
              <a:t>(ARM) improves uptime and helps keep our customers operations running at peak efficiency.</a:t>
            </a:r>
          </a:p>
          <a:p>
            <a:endParaRPr lang="en-US" sz="2667" b="0" dirty="0"/>
          </a:p>
        </p:txBody>
      </p:sp>
      <p:sp>
        <p:nvSpPr>
          <p:cNvPr id="8" name="Text Placeholder 7">
            <a:extLst>
              <a:ext uri="{FF2B5EF4-FFF2-40B4-BE49-F238E27FC236}">
                <a16:creationId xmlns:a16="http://schemas.microsoft.com/office/drawing/2014/main" id="{82D91C96-201F-4838-A50A-08FBC3DDE511}"/>
              </a:ext>
            </a:extLst>
          </p:cNvPr>
          <p:cNvSpPr>
            <a:spLocks noGrp="1"/>
          </p:cNvSpPr>
          <p:nvPr>
            <p:ph type="body" sz="quarter" idx="14"/>
          </p:nvPr>
        </p:nvSpPr>
        <p:spPr>
          <a:xfrm>
            <a:off x="555974" y="3368185"/>
            <a:ext cx="3021164" cy="1822036"/>
          </a:xfrm>
        </p:spPr>
        <p:txBody>
          <a:bodyPr>
            <a:normAutofit/>
          </a:bodyPr>
          <a:lstStyle/>
          <a:p>
            <a:pPr marL="171446" indent="-171446">
              <a:buFont typeface="Arial" panose="020B0604020202020204" pitchFamily="34" charset="0"/>
              <a:buChar char="•"/>
            </a:pPr>
            <a:r>
              <a:rPr lang="en-US" sz="1600" dirty="0"/>
              <a:t>Avoid Preventable Failures</a:t>
            </a:r>
          </a:p>
          <a:p>
            <a:pPr marL="171446" indent="-171446">
              <a:buFont typeface="Arial" panose="020B0604020202020204" pitchFamily="34" charset="0"/>
              <a:buChar char="•"/>
            </a:pPr>
            <a:r>
              <a:rPr lang="en-US" sz="1600" dirty="0"/>
              <a:t>Right-Size Equipment</a:t>
            </a:r>
          </a:p>
          <a:p>
            <a:pPr marL="171446" indent="-171446">
              <a:buFont typeface="Arial" panose="020B0604020202020204" pitchFamily="34" charset="0"/>
              <a:buChar char="•"/>
            </a:pPr>
            <a:r>
              <a:rPr lang="en-US" sz="1600" dirty="0"/>
              <a:t>Maximize Uptime</a:t>
            </a:r>
          </a:p>
          <a:p>
            <a:pPr marL="171446" indent="-171446">
              <a:buFont typeface="Arial" panose="020B0604020202020204" pitchFamily="34" charset="0"/>
              <a:buChar char="•"/>
            </a:pPr>
            <a:r>
              <a:rPr lang="en-US" sz="1600" dirty="0"/>
              <a:t>Accelerate Troubleshooting</a:t>
            </a:r>
          </a:p>
          <a:p>
            <a:endParaRPr lang="en-US" sz="1600" dirty="0"/>
          </a:p>
        </p:txBody>
      </p:sp>
      <p:grpSp>
        <p:nvGrpSpPr>
          <p:cNvPr id="16" name="Group 15">
            <a:extLst>
              <a:ext uri="{FF2B5EF4-FFF2-40B4-BE49-F238E27FC236}">
                <a16:creationId xmlns:a16="http://schemas.microsoft.com/office/drawing/2014/main" id="{745E0B69-AC74-4EB0-9197-695E7E3EF34C}"/>
              </a:ext>
            </a:extLst>
          </p:cNvPr>
          <p:cNvGrpSpPr/>
          <p:nvPr/>
        </p:nvGrpSpPr>
        <p:grpSpPr>
          <a:xfrm>
            <a:off x="4695857" y="1672189"/>
            <a:ext cx="3302515" cy="750009"/>
            <a:chOff x="323528" y="2302935"/>
            <a:chExt cx="3384376" cy="720080"/>
          </a:xfrm>
        </p:grpSpPr>
        <p:sp>
          <p:nvSpPr>
            <p:cNvPr id="37" name="Rectangle 36">
              <a:extLst>
                <a:ext uri="{FF2B5EF4-FFF2-40B4-BE49-F238E27FC236}">
                  <a16:creationId xmlns:a16="http://schemas.microsoft.com/office/drawing/2014/main" id="{456DC715-841B-4F76-A82F-7E974B686429}"/>
                </a:ext>
              </a:extLst>
            </p:cNvPr>
            <p:cNvSpPr/>
            <p:nvPr/>
          </p:nvSpPr>
          <p:spPr>
            <a:xfrm>
              <a:off x="323528" y="2302935"/>
              <a:ext cx="792088" cy="720080"/>
            </a:xfrm>
            <a:prstGeom prst="rect">
              <a:avLst/>
            </a:prstGeom>
            <a:solidFill>
              <a:srgbClr val="FD6E39"/>
            </a:solidFill>
            <a:ln w="25400" cap="flat" cmpd="sng" algn="ctr">
              <a:noFill/>
              <a:prstDash val="solid"/>
            </a:ln>
            <a:effectLst/>
          </p:spPr>
          <p:txBody>
            <a:bodyPr rtlCol="0" anchor="ctr"/>
            <a:lstStyle/>
            <a:p>
              <a:pPr algn="ctr" defTabSz="609495">
                <a:defRPr/>
              </a:pPr>
              <a:endParaRPr lang="en-US" kern="0" dirty="0">
                <a:solidFill>
                  <a:prstClr val="white"/>
                </a:solidFill>
                <a:latin typeface="Calibri"/>
              </a:endParaRPr>
            </a:p>
          </p:txBody>
        </p:sp>
        <p:sp>
          <p:nvSpPr>
            <p:cNvPr id="38" name="Round Single Corner Rectangle 48">
              <a:extLst>
                <a:ext uri="{FF2B5EF4-FFF2-40B4-BE49-F238E27FC236}">
                  <a16:creationId xmlns:a16="http://schemas.microsoft.com/office/drawing/2014/main" id="{38085AAB-48FE-49E6-ABC8-E605029D8068}"/>
                </a:ext>
              </a:extLst>
            </p:cNvPr>
            <p:cNvSpPr/>
            <p:nvPr/>
          </p:nvSpPr>
          <p:spPr>
            <a:xfrm flipV="1">
              <a:off x="1111248" y="2302935"/>
              <a:ext cx="2596656" cy="720080"/>
            </a:xfrm>
            <a:prstGeom prst="round1Rect">
              <a:avLst/>
            </a:prstGeom>
            <a:solidFill>
              <a:srgbClr val="FD6E39"/>
            </a:solidFill>
            <a:ln w="25400" cap="flat" cmpd="sng" algn="ctr">
              <a:noFill/>
              <a:prstDash val="solid"/>
            </a:ln>
            <a:effectLst/>
          </p:spPr>
          <p:txBody>
            <a:bodyPr rtlCol="0" anchor="ctr"/>
            <a:lstStyle/>
            <a:p>
              <a:pPr algn="ctr" defTabSz="609495">
                <a:defRPr/>
              </a:pPr>
              <a:endParaRPr lang="en-US" kern="0" dirty="0">
                <a:solidFill>
                  <a:prstClr val="white"/>
                </a:solidFill>
                <a:latin typeface="Calibri"/>
              </a:endParaRPr>
            </a:p>
          </p:txBody>
        </p:sp>
        <p:sp>
          <p:nvSpPr>
            <p:cNvPr id="40" name="TextBox 39">
              <a:extLst>
                <a:ext uri="{FF2B5EF4-FFF2-40B4-BE49-F238E27FC236}">
                  <a16:creationId xmlns:a16="http://schemas.microsoft.com/office/drawing/2014/main" id="{A0E833DD-7861-4155-9328-D32B5C9C867E}"/>
                </a:ext>
              </a:extLst>
            </p:cNvPr>
            <p:cNvSpPr txBox="1"/>
            <p:nvPr/>
          </p:nvSpPr>
          <p:spPr>
            <a:xfrm>
              <a:off x="1167242" y="2491568"/>
              <a:ext cx="2134244" cy="295495"/>
            </a:xfrm>
            <a:prstGeom prst="rect">
              <a:avLst/>
            </a:prstGeom>
            <a:noFill/>
          </p:spPr>
          <p:txBody>
            <a:bodyPr wrap="none" rtlCol="0">
              <a:spAutoFit/>
            </a:bodyPr>
            <a:lstStyle/>
            <a:p>
              <a:pPr defTabSz="609495">
                <a:defRPr/>
              </a:pPr>
              <a:r>
                <a:rPr lang="en-US" sz="1400" b="1" kern="0" dirty="0">
                  <a:solidFill>
                    <a:prstClr val="white"/>
                  </a:solidFill>
                  <a:latin typeface="Arial" panose="020B0604020202020204" pitchFamily="34" charset="0"/>
                  <a:cs typeface="Arial" panose="020B0604020202020204" pitchFamily="34" charset="0"/>
                </a:rPr>
                <a:t>Equipment Monitoring</a:t>
              </a:r>
            </a:p>
          </p:txBody>
        </p:sp>
        <p:pic>
          <p:nvPicPr>
            <p:cNvPr id="41" name="Picture 6" descr="C:\Users\ashwikuma1\Downloads\wireless-512.png">
              <a:extLst>
                <a:ext uri="{FF2B5EF4-FFF2-40B4-BE49-F238E27FC236}">
                  <a16:creationId xmlns:a16="http://schemas.microsoft.com/office/drawing/2014/main" id="{B39B6825-053F-46BA-B343-662E72EC54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280" y="2407025"/>
              <a:ext cx="596950" cy="596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573EC92C-A45E-4739-BC9E-596B4B2140C3}"/>
              </a:ext>
            </a:extLst>
          </p:cNvPr>
          <p:cNvGrpSpPr/>
          <p:nvPr/>
        </p:nvGrpSpPr>
        <p:grpSpPr>
          <a:xfrm>
            <a:off x="8366193" y="1672186"/>
            <a:ext cx="3286709" cy="750013"/>
            <a:chOff x="4084842" y="2302932"/>
            <a:chExt cx="3368178" cy="720083"/>
          </a:xfrm>
        </p:grpSpPr>
        <p:sp>
          <p:nvSpPr>
            <p:cNvPr id="31" name="Rectangle 30">
              <a:extLst>
                <a:ext uri="{FF2B5EF4-FFF2-40B4-BE49-F238E27FC236}">
                  <a16:creationId xmlns:a16="http://schemas.microsoft.com/office/drawing/2014/main" id="{555B57FB-689E-45E0-9624-4768C98BE5F8}"/>
                </a:ext>
              </a:extLst>
            </p:cNvPr>
            <p:cNvSpPr/>
            <p:nvPr/>
          </p:nvSpPr>
          <p:spPr>
            <a:xfrm>
              <a:off x="4084842" y="2302934"/>
              <a:ext cx="792087" cy="720081"/>
            </a:xfrm>
            <a:prstGeom prst="rect">
              <a:avLst/>
            </a:prstGeom>
            <a:solidFill>
              <a:srgbClr val="FD6E39"/>
            </a:solidFill>
            <a:ln w="25400" cap="flat" cmpd="sng" algn="ctr">
              <a:noFill/>
              <a:prstDash val="solid"/>
            </a:ln>
            <a:effectLst/>
          </p:spPr>
          <p:txBody>
            <a:bodyPr rtlCol="0" anchor="ctr"/>
            <a:lstStyle/>
            <a:p>
              <a:pPr algn="ctr" defTabSz="609495">
                <a:defRPr/>
              </a:pPr>
              <a:endParaRPr lang="en-US" kern="0" dirty="0">
                <a:solidFill>
                  <a:prstClr val="white"/>
                </a:solidFill>
                <a:latin typeface="Calibri"/>
              </a:endParaRPr>
            </a:p>
          </p:txBody>
        </p:sp>
        <p:sp>
          <p:nvSpPr>
            <p:cNvPr id="32" name="Round Single Corner Rectangle 42">
              <a:extLst>
                <a:ext uri="{FF2B5EF4-FFF2-40B4-BE49-F238E27FC236}">
                  <a16:creationId xmlns:a16="http://schemas.microsoft.com/office/drawing/2014/main" id="{39C0053A-60C9-4D32-9665-34180F09DB02}"/>
                </a:ext>
              </a:extLst>
            </p:cNvPr>
            <p:cNvSpPr/>
            <p:nvPr/>
          </p:nvSpPr>
          <p:spPr>
            <a:xfrm flipV="1">
              <a:off x="4695117" y="2302932"/>
              <a:ext cx="2757903" cy="720082"/>
            </a:xfrm>
            <a:prstGeom prst="round1Rect">
              <a:avLst/>
            </a:prstGeom>
            <a:solidFill>
              <a:srgbClr val="FD6E39"/>
            </a:solidFill>
            <a:ln w="25400" cap="flat" cmpd="sng" algn="ctr">
              <a:noFill/>
              <a:prstDash val="solid"/>
            </a:ln>
            <a:effectLst/>
          </p:spPr>
          <p:txBody>
            <a:bodyPr rtlCol="0" anchor="ctr"/>
            <a:lstStyle/>
            <a:p>
              <a:pPr algn="ctr" defTabSz="609495">
                <a:defRPr/>
              </a:pPr>
              <a:endParaRPr lang="en-US" kern="0" dirty="0">
                <a:solidFill>
                  <a:prstClr val="white"/>
                </a:solidFill>
                <a:latin typeface="Calibri"/>
              </a:endParaRPr>
            </a:p>
          </p:txBody>
        </p:sp>
        <p:sp>
          <p:nvSpPr>
            <p:cNvPr id="34" name="TextBox 33">
              <a:extLst>
                <a:ext uri="{FF2B5EF4-FFF2-40B4-BE49-F238E27FC236}">
                  <a16:creationId xmlns:a16="http://schemas.microsoft.com/office/drawing/2014/main" id="{1F43B65E-B76A-4DEA-997D-DF9B45BE55D9}"/>
                </a:ext>
              </a:extLst>
            </p:cNvPr>
            <p:cNvSpPr txBox="1"/>
            <p:nvPr/>
          </p:nvSpPr>
          <p:spPr>
            <a:xfrm>
              <a:off x="5103178" y="2491569"/>
              <a:ext cx="1951901" cy="295495"/>
            </a:xfrm>
            <a:prstGeom prst="rect">
              <a:avLst/>
            </a:prstGeom>
            <a:noFill/>
          </p:spPr>
          <p:txBody>
            <a:bodyPr wrap="none" rtlCol="0">
              <a:spAutoFit/>
            </a:bodyPr>
            <a:lstStyle/>
            <a:p>
              <a:pPr defTabSz="609495">
                <a:defRPr/>
              </a:pPr>
              <a:r>
                <a:rPr lang="en-US" sz="1400" b="1" kern="0" dirty="0">
                  <a:solidFill>
                    <a:prstClr val="white"/>
                  </a:solidFill>
                  <a:latin typeface="Arial" panose="020B0604020202020204" pitchFamily="34" charset="0"/>
                  <a:cs typeface="Arial" panose="020B0604020202020204" pitchFamily="34" charset="0"/>
                </a:rPr>
                <a:t>Remote Diagnostics</a:t>
              </a:r>
            </a:p>
          </p:txBody>
        </p:sp>
        <p:sp>
          <p:nvSpPr>
            <p:cNvPr id="35" name="Isosceles Triangle 34">
              <a:extLst>
                <a:ext uri="{FF2B5EF4-FFF2-40B4-BE49-F238E27FC236}">
                  <a16:creationId xmlns:a16="http://schemas.microsoft.com/office/drawing/2014/main" id="{C843E2B3-13E3-4C76-9BAC-F8158CE4148A}"/>
                </a:ext>
              </a:extLst>
            </p:cNvPr>
            <p:cNvSpPr/>
            <p:nvPr/>
          </p:nvSpPr>
          <p:spPr>
            <a:xfrm>
              <a:off x="4206700" y="2419559"/>
              <a:ext cx="623616" cy="528640"/>
            </a:xfrm>
            <a:prstGeom prst="triangle">
              <a:avLst/>
            </a:prstGeom>
            <a:noFill/>
            <a:ln w="25400" cap="flat" cmpd="sng" algn="ctr">
              <a:solidFill>
                <a:sysClr val="window" lastClr="FFFFFF"/>
              </a:solidFill>
              <a:prstDash val="solid"/>
            </a:ln>
            <a:effectLst/>
          </p:spPr>
          <p:txBody>
            <a:bodyPr rtlCol="0" anchor="b"/>
            <a:lstStyle/>
            <a:p>
              <a:pPr algn="ctr" defTabSz="609495">
                <a:defRPr/>
              </a:pPr>
              <a:endParaRPr lang="en-US" sz="2800" b="1" kern="0" dirty="0">
                <a:solidFill>
                  <a:prstClr val="white"/>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98E18BA-A24E-4DC0-8976-4BFA24AD3329}"/>
                </a:ext>
              </a:extLst>
            </p:cNvPr>
            <p:cNvSpPr txBox="1"/>
            <p:nvPr/>
          </p:nvSpPr>
          <p:spPr>
            <a:xfrm>
              <a:off x="4353733" y="2419561"/>
              <a:ext cx="294378" cy="443242"/>
            </a:xfrm>
            <a:prstGeom prst="rect">
              <a:avLst/>
            </a:prstGeom>
            <a:noFill/>
          </p:spPr>
          <p:txBody>
            <a:bodyPr wrap="none" rtlCol="0">
              <a:spAutoFit/>
            </a:bodyPr>
            <a:lstStyle/>
            <a:p>
              <a:pPr defTabSz="609495">
                <a:defRPr/>
              </a:pPr>
              <a:r>
                <a:rPr lang="en-US" sz="2400" b="1" kern="0" dirty="0">
                  <a:solidFill>
                    <a:prstClr val="white"/>
                  </a:solidFill>
                  <a:latin typeface="Arial" panose="020B0604020202020204" pitchFamily="34" charset="0"/>
                  <a:cs typeface="Arial" panose="020B0604020202020204" pitchFamily="34" charset="0"/>
                </a:rPr>
                <a:t>!</a:t>
              </a:r>
            </a:p>
          </p:txBody>
        </p:sp>
      </p:grpSp>
      <p:grpSp>
        <p:nvGrpSpPr>
          <p:cNvPr id="18" name="Group 17">
            <a:extLst>
              <a:ext uri="{FF2B5EF4-FFF2-40B4-BE49-F238E27FC236}">
                <a16:creationId xmlns:a16="http://schemas.microsoft.com/office/drawing/2014/main" id="{33A71254-0ECC-46FA-8C66-C8C11F8A9914}"/>
              </a:ext>
            </a:extLst>
          </p:cNvPr>
          <p:cNvGrpSpPr/>
          <p:nvPr/>
        </p:nvGrpSpPr>
        <p:grpSpPr>
          <a:xfrm>
            <a:off x="8353124" y="2626162"/>
            <a:ext cx="3298253" cy="750009"/>
            <a:chOff x="327896" y="3211648"/>
            <a:chExt cx="3380008" cy="720080"/>
          </a:xfrm>
        </p:grpSpPr>
        <p:sp>
          <p:nvSpPr>
            <p:cNvPr id="26" name="Rectangle 25">
              <a:extLst>
                <a:ext uri="{FF2B5EF4-FFF2-40B4-BE49-F238E27FC236}">
                  <a16:creationId xmlns:a16="http://schemas.microsoft.com/office/drawing/2014/main" id="{72705E9A-D032-4FDE-9E1C-F3E576F50AB3}"/>
                </a:ext>
              </a:extLst>
            </p:cNvPr>
            <p:cNvSpPr/>
            <p:nvPr/>
          </p:nvSpPr>
          <p:spPr>
            <a:xfrm>
              <a:off x="327896" y="3211648"/>
              <a:ext cx="792088" cy="720080"/>
            </a:xfrm>
            <a:prstGeom prst="rect">
              <a:avLst/>
            </a:prstGeom>
            <a:solidFill>
              <a:srgbClr val="FD6E39"/>
            </a:solidFill>
            <a:ln w="25400" cap="flat" cmpd="sng" algn="ctr">
              <a:noFill/>
              <a:prstDash val="solid"/>
            </a:ln>
            <a:effectLst/>
          </p:spPr>
          <p:txBody>
            <a:bodyPr rtlCol="0" anchor="ctr"/>
            <a:lstStyle/>
            <a:p>
              <a:pPr algn="ctr" defTabSz="609495">
                <a:defRPr/>
              </a:pPr>
              <a:endParaRPr lang="en-US" kern="0" dirty="0">
                <a:solidFill>
                  <a:prstClr val="white"/>
                </a:solidFill>
                <a:latin typeface="Calibri"/>
              </a:endParaRPr>
            </a:p>
          </p:txBody>
        </p:sp>
        <p:sp>
          <p:nvSpPr>
            <p:cNvPr id="27" name="Round Single Corner Rectangle 37">
              <a:extLst>
                <a:ext uri="{FF2B5EF4-FFF2-40B4-BE49-F238E27FC236}">
                  <a16:creationId xmlns:a16="http://schemas.microsoft.com/office/drawing/2014/main" id="{B8323F39-6BA3-4BB9-9C5A-7854361714E0}"/>
                </a:ext>
              </a:extLst>
            </p:cNvPr>
            <p:cNvSpPr/>
            <p:nvPr/>
          </p:nvSpPr>
          <p:spPr>
            <a:xfrm flipV="1">
              <a:off x="1115616" y="3211648"/>
              <a:ext cx="2592288" cy="720080"/>
            </a:xfrm>
            <a:prstGeom prst="round1Rect">
              <a:avLst/>
            </a:prstGeom>
            <a:solidFill>
              <a:srgbClr val="FD6E39"/>
            </a:solidFill>
            <a:ln w="25400" cap="flat" cmpd="sng" algn="ctr">
              <a:noFill/>
              <a:prstDash val="solid"/>
            </a:ln>
            <a:effectLst/>
          </p:spPr>
          <p:txBody>
            <a:bodyPr rtlCol="0" anchor="ctr"/>
            <a:lstStyle/>
            <a:p>
              <a:pPr algn="ctr" defTabSz="609495">
                <a:defRPr/>
              </a:pPr>
              <a:endParaRPr lang="en-US" kern="0" dirty="0">
                <a:solidFill>
                  <a:prstClr val="white"/>
                </a:solidFill>
                <a:latin typeface="Calibri"/>
              </a:endParaRPr>
            </a:p>
          </p:txBody>
        </p:sp>
        <p:pic>
          <p:nvPicPr>
            <p:cNvPr id="30" name="Picture 10" descr="http://www.iconsdb.com/icons/download/white/phone-17-256.png">
              <a:extLst>
                <a:ext uri="{FF2B5EF4-FFF2-40B4-BE49-F238E27FC236}">
                  <a16:creationId xmlns:a16="http://schemas.microsoft.com/office/drawing/2014/main" id="{D8D9E088-D430-4DA9-8EA0-4092065218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247757"/>
              <a:ext cx="683971" cy="683971"/>
            </a:xfrm>
            <a:prstGeom prst="rect">
              <a:avLst/>
            </a:prstGeom>
            <a:solidFill>
              <a:srgbClr val="FD6E39"/>
            </a:solidFill>
            <a:extLst/>
          </p:spPr>
        </p:pic>
      </p:grpSp>
      <p:grpSp>
        <p:nvGrpSpPr>
          <p:cNvPr id="19" name="Group 18">
            <a:extLst>
              <a:ext uri="{FF2B5EF4-FFF2-40B4-BE49-F238E27FC236}">
                <a16:creationId xmlns:a16="http://schemas.microsoft.com/office/drawing/2014/main" id="{F6258BD8-B4AF-4174-BE31-352D5DD1FB48}"/>
              </a:ext>
            </a:extLst>
          </p:cNvPr>
          <p:cNvGrpSpPr/>
          <p:nvPr/>
        </p:nvGrpSpPr>
        <p:grpSpPr>
          <a:xfrm>
            <a:off x="4704381" y="2626162"/>
            <a:ext cx="3293991" cy="750009"/>
            <a:chOff x="4072312" y="3211648"/>
            <a:chExt cx="3375640" cy="720080"/>
          </a:xfrm>
        </p:grpSpPr>
        <p:sp>
          <p:nvSpPr>
            <p:cNvPr id="21" name="Rectangle 20">
              <a:extLst>
                <a:ext uri="{FF2B5EF4-FFF2-40B4-BE49-F238E27FC236}">
                  <a16:creationId xmlns:a16="http://schemas.microsoft.com/office/drawing/2014/main" id="{8C4F9BEB-721E-4E3C-BF4A-8EAA8D657618}"/>
                </a:ext>
              </a:extLst>
            </p:cNvPr>
            <p:cNvSpPr/>
            <p:nvPr/>
          </p:nvSpPr>
          <p:spPr>
            <a:xfrm>
              <a:off x="4072312" y="3211648"/>
              <a:ext cx="792088" cy="720080"/>
            </a:xfrm>
            <a:prstGeom prst="rect">
              <a:avLst/>
            </a:prstGeom>
            <a:solidFill>
              <a:srgbClr val="FD6E39"/>
            </a:solidFill>
            <a:ln w="25400" cap="flat" cmpd="sng" algn="ctr">
              <a:noFill/>
              <a:prstDash val="solid"/>
            </a:ln>
            <a:effectLst/>
          </p:spPr>
          <p:txBody>
            <a:bodyPr rtlCol="0" anchor="ctr"/>
            <a:lstStyle/>
            <a:p>
              <a:pPr algn="ctr" defTabSz="609495">
                <a:defRPr/>
              </a:pPr>
              <a:endParaRPr lang="en-US" kern="0" dirty="0">
                <a:solidFill>
                  <a:prstClr val="white"/>
                </a:solidFill>
                <a:latin typeface="Calibri"/>
              </a:endParaRPr>
            </a:p>
          </p:txBody>
        </p:sp>
        <p:sp>
          <p:nvSpPr>
            <p:cNvPr id="22" name="Round Single Corner Rectangle 32">
              <a:extLst>
                <a:ext uri="{FF2B5EF4-FFF2-40B4-BE49-F238E27FC236}">
                  <a16:creationId xmlns:a16="http://schemas.microsoft.com/office/drawing/2014/main" id="{B082FA19-92CF-4B42-962A-0BBB69477D57}"/>
                </a:ext>
              </a:extLst>
            </p:cNvPr>
            <p:cNvSpPr/>
            <p:nvPr/>
          </p:nvSpPr>
          <p:spPr>
            <a:xfrm flipV="1">
              <a:off x="4860032" y="3211648"/>
              <a:ext cx="2587920" cy="720080"/>
            </a:xfrm>
            <a:prstGeom prst="round1Rect">
              <a:avLst/>
            </a:prstGeom>
            <a:solidFill>
              <a:srgbClr val="FD6E39"/>
            </a:solidFill>
            <a:ln w="25400" cap="flat" cmpd="sng" algn="ctr">
              <a:noFill/>
              <a:prstDash val="solid"/>
            </a:ln>
            <a:effectLst/>
          </p:spPr>
          <p:txBody>
            <a:bodyPr rtlCol="0" anchor="ctr"/>
            <a:lstStyle/>
            <a:p>
              <a:pPr algn="ctr" defTabSz="609495">
                <a:defRPr/>
              </a:pPr>
              <a:endParaRPr lang="en-US" kern="0" dirty="0">
                <a:solidFill>
                  <a:prstClr val="white"/>
                </a:solidFill>
                <a:latin typeface="Calibri"/>
              </a:endParaRPr>
            </a:p>
          </p:txBody>
        </p:sp>
        <p:sp>
          <p:nvSpPr>
            <p:cNvPr id="24" name="TextBox 23">
              <a:extLst>
                <a:ext uri="{FF2B5EF4-FFF2-40B4-BE49-F238E27FC236}">
                  <a16:creationId xmlns:a16="http://schemas.microsoft.com/office/drawing/2014/main" id="{5B4A26DD-7FE7-4CFE-A7D5-968ED406F408}"/>
                </a:ext>
              </a:extLst>
            </p:cNvPr>
            <p:cNvSpPr txBox="1"/>
            <p:nvPr/>
          </p:nvSpPr>
          <p:spPr>
            <a:xfrm>
              <a:off x="4918768" y="3416479"/>
              <a:ext cx="1654566" cy="295495"/>
            </a:xfrm>
            <a:prstGeom prst="rect">
              <a:avLst/>
            </a:prstGeom>
            <a:noFill/>
          </p:spPr>
          <p:txBody>
            <a:bodyPr wrap="none" rtlCol="0">
              <a:spAutoFit/>
            </a:bodyPr>
            <a:lstStyle/>
            <a:p>
              <a:pPr defTabSz="609495">
                <a:defRPr/>
              </a:pPr>
              <a:r>
                <a:rPr lang="en-US" sz="1400" b="1" kern="0" dirty="0">
                  <a:solidFill>
                    <a:prstClr val="white"/>
                  </a:solidFill>
                  <a:latin typeface="Arial" panose="020B0604020202020204" pitchFamily="34" charset="0"/>
                  <a:cs typeface="Arial" panose="020B0604020202020204" pitchFamily="34" charset="0"/>
                </a:rPr>
                <a:t>Issue Resolution</a:t>
              </a:r>
            </a:p>
          </p:txBody>
        </p:sp>
        <p:pic>
          <p:nvPicPr>
            <p:cNvPr id="25" name="Picture 12" descr="http://www.iconsdb.com/icons/preview/white/wrench-4-xxl.png">
              <a:extLst>
                <a:ext uri="{FF2B5EF4-FFF2-40B4-BE49-F238E27FC236}">
                  <a16:creationId xmlns:a16="http://schemas.microsoft.com/office/drawing/2014/main" id="{3E15E9AB-A548-4986-A49A-BC2B0E4E1E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3278622"/>
              <a:ext cx="581098" cy="58109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4861BB6C-F768-4CAD-B80F-5A2EFA29B720}"/>
              </a:ext>
            </a:extLst>
          </p:cNvPr>
          <p:cNvSpPr txBox="1"/>
          <p:nvPr/>
        </p:nvSpPr>
        <p:spPr>
          <a:xfrm>
            <a:off x="4766122" y="4290340"/>
            <a:ext cx="473206" cy="369332"/>
          </a:xfrm>
          <a:prstGeom prst="rect">
            <a:avLst/>
          </a:prstGeom>
          <a:noFill/>
        </p:spPr>
        <p:txBody>
          <a:bodyPr wrap="none" rtlCol="0">
            <a:spAutoFit/>
          </a:bodyPr>
          <a:lstStyle/>
          <a:p>
            <a:pPr marL="285744" indent="-285744" defTabSz="609495">
              <a:spcAft>
                <a:spcPts val="600"/>
              </a:spcAft>
              <a:buFont typeface="Arial" panose="020B0604020202020204" pitchFamily="34" charset="0"/>
              <a:buChar char="•"/>
              <a:defRPr/>
            </a:pPr>
            <a:endParaRPr lang="en-US" kern="0" dirty="0">
              <a:solidFill>
                <a:prstClr val="black"/>
              </a:solidFill>
              <a:latin typeface="Tahoma"/>
            </a:endParaRPr>
          </a:p>
        </p:txBody>
      </p:sp>
      <p:grpSp>
        <p:nvGrpSpPr>
          <p:cNvPr id="33" name="Group 32">
            <a:extLst>
              <a:ext uri="{FF2B5EF4-FFF2-40B4-BE49-F238E27FC236}">
                <a16:creationId xmlns:a16="http://schemas.microsoft.com/office/drawing/2014/main" id="{8B536834-1331-45CB-BC0E-3470B1C0CC28}"/>
              </a:ext>
            </a:extLst>
          </p:cNvPr>
          <p:cNvGrpSpPr/>
          <p:nvPr/>
        </p:nvGrpSpPr>
        <p:grpSpPr>
          <a:xfrm>
            <a:off x="5964635" y="3680751"/>
            <a:ext cx="4671143" cy="2476981"/>
            <a:chOff x="134243" y="1719122"/>
            <a:chExt cx="8758237" cy="4683125"/>
          </a:xfrm>
          <a:solidFill>
            <a:schemeClr val="bg2"/>
          </a:solidFill>
        </p:grpSpPr>
        <p:sp>
          <p:nvSpPr>
            <p:cNvPr id="39" name="Freeform 321">
              <a:extLst>
                <a:ext uri="{FF2B5EF4-FFF2-40B4-BE49-F238E27FC236}">
                  <a16:creationId xmlns:a16="http://schemas.microsoft.com/office/drawing/2014/main" id="{D1B14EE0-C678-4392-A902-4F9B27FAFDDE}"/>
                </a:ext>
              </a:extLst>
            </p:cNvPr>
            <p:cNvSpPr>
              <a:spLocks/>
            </p:cNvSpPr>
            <p:nvPr/>
          </p:nvSpPr>
          <p:spPr bwMode="auto">
            <a:xfrm rot="730076">
              <a:off x="4141093" y="3552685"/>
              <a:ext cx="360362"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43" name="Freeform 322">
              <a:extLst>
                <a:ext uri="{FF2B5EF4-FFF2-40B4-BE49-F238E27FC236}">
                  <a16:creationId xmlns:a16="http://schemas.microsoft.com/office/drawing/2014/main" id="{D6832F5C-C0F7-4E55-ADA5-5CE81F8106AB}"/>
                </a:ext>
              </a:extLst>
            </p:cNvPr>
            <p:cNvSpPr>
              <a:spLocks/>
            </p:cNvSpPr>
            <p:nvPr/>
          </p:nvSpPr>
          <p:spPr bwMode="auto">
            <a:xfrm rot="926903">
              <a:off x="4150618" y="3571735"/>
              <a:ext cx="90487"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1652181647 w 10000"/>
                <a:gd name="T25" fmla="*/ 2147483646 h 10437"/>
                <a:gd name="T26" fmla="*/ 1101414143 w 10000"/>
                <a:gd name="T27" fmla="*/ 2147483646 h 10437"/>
                <a:gd name="T28" fmla="*/ 680164610 w 10000"/>
                <a:gd name="T29" fmla="*/ 2147483646 h 10437"/>
                <a:gd name="T30" fmla="*/ 1101414143 w 10000"/>
                <a:gd name="T31" fmla="*/ 2147483646 h 10437"/>
                <a:gd name="T32" fmla="*/ 1101414143 w 10000"/>
                <a:gd name="T33" fmla="*/ 2147483646 h 10437"/>
                <a:gd name="T34" fmla="*/ 126118672 w 10000"/>
                <a:gd name="T35" fmla="*/ 2147483646 h 10437"/>
                <a:gd name="T36" fmla="*/ 0 w 10000"/>
                <a:gd name="T37" fmla="*/ 2147483646 h 10437"/>
                <a:gd name="T38" fmla="*/ 357975358 w 10000"/>
                <a:gd name="T39" fmla="*/ 2147483646 h 10437"/>
                <a:gd name="T40" fmla="*/ 1101414143 w 10000"/>
                <a:gd name="T41" fmla="*/ 2147483646 h 10437"/>
                <a:gd name="T42" fmla="*/ 623990471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44" name="Freeform 341">
              <a:extLst>
                <a:ext uri="{FF2B5EF4-FFF2-40B4-BE49-F238E27FC236}">
                  <a16:creationId xmlns:a16="http://schemas.microsoft.com/office/drawing/2014/main" id="{E12BCE0C-B0B1-4566-9D63-D74BFC1D7BAC}"/>
                </a:ext>
              </a:extLst>
            </p:cNvPr>
            <p:cNvSpPr>
              <a:spLocks/>
            </p:cNvSpPr>
            <p:nvPr/>
          </p:nvSpPr>
          <p:spPr bwMode="auto">
            <a:xfrm>
              <a:off x="4680843" y="3446322"/>
              <a:ext cx="190500" cy="84138"/>
            </a:xfrm>
            <a:custGeom>
              <a:avLst/>
              <a:gdLst>
                <a:gd name="T0" fmla="*/ 2147483646 w 10000"/>
                <a:gd name="T1" fmla="*/ 1938151997 h 10000"/>
                <a:gd name="T2" fmla="*/ 2147483646 w 10000"/>
                <a:gd name="T3" fmla="*/ 1291877393 h 10000"/>
                <a:gd name="T4" fmla="*/ 2147483646 w 10000"/>
                <a:gd name="T5" fmla="*/ 1291877393 h 10000"/>
                <a:gd name="T6" fmla="*/ 2147483646 w 10000"/>
                <a:gd name="T7" fmla="*/ 645938692 h 10000"/>
                <a:gd name="T8" fmla="*/ 2147483646 w 10000"/>
                <a:gd name="T9" fmla="*/ 322947012 h 10000"/>
                <a:gd name="T10" fmla="*/ 2147483646 w 10000"/>
                <a:gd name="T11" fmla="*/ 322947012 h 10000"/>
                <a:gd name="T12" fmla="*/ 2147483646 w 10000"/>
                <a:gd name="T13" fmla="*/ 0 h 10000"/>
                <a:gd name="T14" fmla="*/ 2147483646 w 10000"/>
                <a:gd name="T15" fmla="*/ 322947012 h 10000"/>
                <a:gd name="T16" fmla="*/ 2147483646 w 10000"/>
                <a:gd name="T17" fmla="*/ 322947012 h 10000"/>
                <a:gd name="T18" fmla="*/ 2147483646 w 10000"/>
                <a:gd name="T19" fmla="*/ 645938692 h 10000"/>
                <a:gd name="T20" fmla="*/ 2147483646 w 10000"/>
                <a:gd name="T21" fmla="*/ 968885712 h 10000"/>
                <a:gd name="T22" fmla="*/ 2147483646 w 10000"/>
                <a:gd name="T23" fmla="*/ 1614824337 h 10000"/>
                <a:gd name="T24" fmla="*/ 2147483646 w 10000"/>
                <a:gd name="T25" fmla="*/ 1938151997 h 10000"/>
                <a:gd name="T26" fmla="*/ 2147483646 w 10000"/>
                <a:gd name="T27" fmla="*/ 1938151997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1938151997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45" name="Freeform 342">
              <a:extLst>
                <a:ext uri="{FF2B5EF4-FFF2-40B4-BE49-F238E27FC236}">
                  <a16:creationId xmlns:a16="http://schemas.microsoft.com/office/drawing/2014/main" id="{E67E597C-4910-41B8-85EE-CD7C4140F338}"/>
                </a:ext>
              </a:extLst>
            </p:cNvPr>
            <p:cNvSpPr>
              <a:spLocks/>
            </p:cNvSpPr>
            <p:nvPr/>
          </p:nvSpPr>
          <p:spPr bwMode="auto">
            <a:xfrm rot="471028">
              <a:off x="4353818" y="3341547"/>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46" name="Freeform 343">
              <a:extLst>
                <a:ext uri="{FF2B5EF4-FFF2-40B4-BE49-F238E27FC236}">
                  <a16:creationId xmlns:a16="http://schemas.microsoft.com/office/drawing/2014/main" id="{18DC7C38-D85C-4BD5-A2F7-24207B5BE43A}"/>
                </a:ext>
              </a:extLst>
            </p:cNvPr>
            <p:cNvSpPr>
              <a:spLocks/>
            </p:cNvSpPr>
            <p:nvPr/>
          </p:nvSpPr>
          <p:spPr bwMode="auto">
            <a:xfrm>
              <a:off x="4612580" y="3517760"/>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47" name="Freeform 344">
              <a:extLst>
                <a:ext uri="{FF2B5EF4-FFF2-40B4-BE49-F238E27FC236}">
                  <a16:creationId xmlns:a16="http://schemas.microsoft.com/office/drawing/2014/main" id="{783C0A08-3275-417E-885D-7F083DFA6C82}"/>
                </a:ext>
              </a:extLst>
            </p:cNvPr>
            <p:cNvSpPr>
              <a:spLocks/>
            </p:cNvSpPr>
            <p:nvPr/>
          </p:nvSpPr>
          <p:spPr bwMode="auto">
            <a:xfrm>
              <a:off x="4604643" y="3209785"/>
              <a:ext cx="200025"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48" name="Freeform 345">
              <a:extLst>
                <a:ext uri="{FF2B5EF4-FFF2-40B4-BE49-F238E27FC236}">
                  <a16:creationId xmlns:a16="http://schemas.microsoft.com/office/drawing/2014/main" id="{33C927B3-4343-4CB2-9025-50B58AD51E59}"/>
                </a:ext>
              </a:extLst>
            </p:cNvPr>
            <p:cNvSpPr>
              <a:spLocks/>
            </p:cNvSpPr>
            <p:nvPr/>
          </p:nvSpPr>
          <p:spPr bwMode="auto">
            <a:xfrm>
              <a:off x="4579243" y="3270110"/>
              <a:ext cx="762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49" name="Freeform 346">
              <a:extLst>
                <a:ext uri="{FF2B5EF4-FFF2-40B4-BE49-F238E27FC236}">
                  <a16:creationId xmlns:a16="http://schemas.microsoft.com/office/drawing/2014/main" id="{F7515E3F-3071-418B-9521-9C876D7C1C9F}"/>
                </a:ext>
              </a:extLst>
            </p:cNvPr>
            <p:cNvSpPr>
              <a:spLocks/>
            </p:cNvSpPr>
            <p:nvPr/>
          </p:nvSpPr>
          <p:spPr bwMode="auto">
            <a:xfrm rot="20966185">
              <a:off x="4960243" y="3703497"/>
              <a:ext cx="158750"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50" name="Freeform 351">
              <a:extLst>
                <a:ext uri="{FF2B5EF4-FFF2-40B4-BE49-F238E27FC236}">
                  <a16:creationId xmlns:a16="http://schemas.microsoft.com/office/drawing/2014/main" id="{57AA38EA-D1C5-42B7-969A-844036061916}"/>
                </a:ext>
              </a:extLst>
            </p:cNvPr>
            <p:cNvSpPr>
              <a:spLocks/>
            </p:cNvSpPr>
            <p:nvPr/>
          </p:nvSpPr>
          <p:spPr bwMode="auto">
            <a:xfrm>
              <a:off x="4950718" y="3449497"/>
              <a:ext cx="204787"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14773608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51" name="Freeform 353">
              <a:extLst>
                <a:ext uri="{FF2B5EF4-FFF2-40B4-BE49-F238E27FC236}">
                  <a16:creationId xmlns:a16="http://schemas.microsoft.com/office/drawing/2014/main" id="{D98178E8-D693-4EAE-8489-F39694778523}"/>
                </a:ext>
              </a:extLst>
            </p:cNvPr>
            <p:cNvSpPr>
              <a:spLocks/>
            </p:cNvSpPr>
            <p:nvPr/>
          </p:nvSpPr>
          <p:spPr bwMode="auto">
            <a:xfrm>
              <a:off x="4744343" y="3371710"/>
              <a:ext cx="158750" cy="82550"/>
            </a:xfrm>
            <a:custGeom>
              <a:avLst/>
              <a:gdLst>
                <a:gd name="T0" fmla="*/ 2147483646 w 10569"/>
                <a:gd name="T1" fmla="*/ 1784266055 h 10092"/>
                <a:gd name="T2" fmla="*/ 2147483646 w 10569"/>
                <a:gd name="T3" fmla="*/ 1003710399 h 10092"/>
                <a:gd name="T4" fmla="*/ 2147483646 w 10569"/>
                <a:gd name="T5" fmla="*/ 502000758 h 10092"/>
                <a:gd name="T6" fmla="*/ 2147483646 w 10569"/>
                <a:gd name="T7" fmla="*/ 0 h 10092"/>
                <a:gd name="T8" fmla="*/ 2147483646 w 10569"/>
                <a:gd name="T9" fmla="*/ 250834547 h 10092"/>
                <a:gd name="T10" fmla="*/ 2147483646 w 10569"/>
                <a:gd name="T11" fmla="*/ 0 h 10092"/>
                <a:gd name="T12" fmla="*/ 2147483646 w 10569"/>
                <a:gd name="T13" fmla="*/ 250834547 h 10092"/>
                <a:gd name="T14" fmla="*/ 2147483646 w 10569"/>
                <a:gd name="T15" fmla="*/ 502000758 h 10092"/>
                <a:gd name="T16" fmla="*/ 2147483646 w 10569"/>
                <a:gd name="T17" fmla="*/ 752875852 h 10092"/>
                <a:gd name="T18" fmla="*/ 126895188 w 10569"/>
                <a:gd name="T19" fmla="*/ 1003710399 h 10092"/>
                <a:gd name="T20" fmla="*/ 2147483646 w 10569"/>
                <a:gd name="T21" fmla="*/ 1342794782 h 10092"/>
                <a:gd name="T22" fmla="*/ 2147483646 w 10569"/>
                <a:gd name="T23" fmla="*/ 1800525632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52" name="Freeform 354">
              <a:extLst>
                <a:ext uri="{FF2B5EF4-FFF2-40B4-BE49-F238E27FC236}">
                  <a16:creationId xmlns:a16="http://schemas.microsoft.com/office/drawing/2014/main" id="{1DBE0EDB-184F-4FA0-93AE-2353156DCDD9}"/>
                </a:ext>
              </a:extLst>
            </p:cNvPr>
            <p:cNvSpPr>
              <a:spLocks/>
            </p:cNvSpPr>
            <p:nvPr/>
          </p:nvSpPr>
          <p:spPr bwMode="auto">
            <a:xfrm>
              <a:off x="4857055" y="3457435"/>
              <a:ext cx="138113" cy="95250"/>
            </a:xfrm>
            <a:custGeom>
              <a:avLst/>
              <a:gdLst>
                <a:gd name="T0" fmla="*/ 2147483646 w 9980"/>
                <a:gd name="T1" fmla="*/ 0 h 10000"/>
                <a:gd name="T2" fmla="*/ 2147483646 w 9980"/>
                <a:gd name="T3" fmla="*/ 1146309471 h 10000"/>
                <a:gd name="T4" fmla="*/ 2147483646 w 9980"/>
                <a:gd name="T5" fmla="*/ 1665489132 h 10000"/>
                <a:gd name="T6" fmla="*/ 2147483646 w 9980"/>
                <a:gd name="T7" fmla="*/ 2147483646 h 10000"/>
                <a:gd name="T8" fmla="*/ 2147483646 w 9980"/>
                <a:gd name="T9" fmla="*/ 1996026625 h 10000"/>
                <a:gd name="T10" fmla="*/ 2147483646 w 9980"/>
                <a:gd name="T11" fmla="*/ 1665489132 h 10000"/>
                <a:gd name="T12" fmla="*/ 2147483646 w 9980"/>
                <a:gd name="T13" fmla="*/ 2147483646 h 10000"/>
                <a:gd name="T14" fmla="*/ 579158307 w 9980"/>
                <a:gd name="T15" fmla="*/ 2147483646 h 10000"/>
                <a:gd name="T16" fmla="*/ 155334902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1146309471 h 10000"/>
                <a:gd name="T36" fmla="*/ 2147483646 w 9980"/>
                <a:gd name="T37" fmla="*/ 94320627 h 10000"/>
                <a:gd name="T38" fmla="*/ 2147483646 w 9980"/>
                <a:gd name="T39" fmla="*/ 250572289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53" name="Freeform 355">
              <a:extLst>
                <a:ext uri="{FF2B5EF4-FFF2-40B4-BE49-F238E27FC236}">
                  <a16:creationId xmlns:a16="http://schemas.microsoft.com/office/drawing/2014/main" id="{EBB343A6-E0A3-4DE3-A3A2-440C3B827047}"/>
                </a:ext>
              </a:extLst>
            </p:cNvPr>
            <p:cNvSpPr>
              <a:spLocks/>
            </p:cNvSpPr>
            <p:nvPr/>
          </p:nvSpPr>
          <p:spPr bwMode="auto">
            <a:xfrm>
              <a:off x="4861818" y="3417747"/>
              <a:ext cx="133350" cy="69850"/>
            </a:xfrm>
            <a:custGeom>
              <a:avLst/>
              <a:gdLst>
                <a:gd name="T0" fmla="*/ 2147483646 w 10000"/>
                <a:gd name="T1" fmla="*/ 85299240 h 9595"/>
                <a:gd name="T2" fmla="*/ 2147483646 w 10000"/>
                <a:gd name="T3" fmla="*/ 13576773 h 9595"/>
                <a:gd name="T4" fmla="*/ 2147483646 w 10000"/>
                <a:gd name="T5" fmla="*/ 14455609 h 9595"/>
                <a:gd name="T6" fmla="*/ 2147483646 w 10000"/>
                <a:gd name="T7" fmla="*/ 85299240 h 9595"/>
                <a:gd name="T8" fmla="*/ 2147483646 w 10000"/>
                <a:gd name="T9" fmla="*/ 409818380 h 9595"/>
                <a:gd name="T10" fmla="*/ 0 w 10000"/>
                <a:gd name="T11" fmla="*/ 734500748 h 9595"/>
                <a:gd name="T12" fmla="*/ 2147483646 w 10000"/>
                <a:gd name="T13" fmla="*/ 1059017558 h 9595"/>
                <a:gd name="T14" fmla="*/ 2147483646 w 10000"/>
                <a:gd name="T15" fmla="*/ 1253991381 h 9595"/>
                <a:gd name="T16" fmla="*/ 2147483646 w 10000"/>
                <a:gd name="T17" fmla="*/ 1401365760 h 9595"/>
                <a:gd name="T18" fmla="*/ 2147483646 w 10000"/>
                <a:gd name="T19" fmla="*/ 1206535080 h 9595"/>
                <a:gd name="T20" fmla="*/ 2147483646 w 10000"/>
                <a:gd name="T21" fmla="*/ 1117738892 h 9595"/>
                <a:gd name="T22" fmla="*/ 2147483646 w 10000"/>
                <a:gd name="T23" fmla="*/ 800069697 h 9595"/>
                <a:gd name="T24" fmla="*/ 2147483646 w 10000"/>
                <a:gd name="T25" fmla="*/ 865641717 h 9595"/>
                <a:gd name="T26" fmla="*/ 2147483646 w 10000"/>
                <a:gd name="T27" fmla="*/ 726322096 h 9595"/>
                <a:gd name="T28" fmla="*/ 2147483646 w 10000"/>
                <a:gd name="T29" fmla="*/ 572221676 h 9595"/>
                <a:gd name="T30" fmla="*/ 2147483646 w 10000"/>
                <a:gd name="T31" fmla="*/ 314602478 h 9595"/>
                <a:gd name="T32" fmla="*/ 2147483646 w 10000"/>
                <a:gd name="T33" fmla="*/ 177307990 h 9595"/>
                <a:gd name="T34" fmla="*/ 2147483646 w 10000"/>
                <a:gd name="T35" fmla="*/ 85299240 h 9595"/>
                <a:gd name="T36" fmla="*/ 2147483646 w 10000"/>
                <a:gd name="T37" fmla="*/ 85299240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54" name="Freeform 356">
              <a:extLst>
                <a:ext uri="{FF2B5EF4-FFF2-40B4-BE49-F238E27FC236}">
                  <a16:creationId xmlns:a16="http://schemas.microsoft.com/office/drawing/2014/main" id="{90AE3B50-3A28-40D9-9258-93E67E4AD7ED}"/>
                </a:ext>
              </a:extLst>
            </p:cNvPr>
            <p:cNvSpPr>
              <a:spLocks/>
            </p:cNvSpPr>
            <p:nvPr/>
          </p:nvSpPr>
          <p:spPr bwMode="auto">
            <a:xfrm>
              <a:off x="5011043" y="3598722"/>
              <a:ext cx="182562"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55" name="Freeform 361">
              <a:extLst>
                <a:ext uri="{FF2B5EF4-FFF2-40B4-BE49-F238E27FC236}">
                  <a16:creationId xmlns:a16="http://schemas.microsoft.com/office/drawing/2014/main" id="{47111A3D-D527-40E2-98E9-829038F0F650}"/>
                </a:ext>
              </a:extLst>
            </p:cNvPr>
            <p:cNvSpPr>
              <a:spLocks/>
            </p:cNvSpPr>
            <p:nvPr/>
          </p:nvSpPr>
          <p:spPr bwMode="auto">
            <a:xfrm>
              <a:off x="4604643" y="3484422"/>
              <a:ext cx="114300" cy="65088"/>
            </a:xfrm>
            <a:custGeom>
              <a:avLst/>
              <a:gdLst>
                <a:gd name="T0" fmla="*/ 2147483646 w 10000"/>
                <a:gd name="T1" fmla="*/ 117523815 h 11466"/>
                <a:gd name="T2" fmla="*/ 2147483646 w 10000"/>
                <a:gd name="T3" fmla="*/ 75272047 h 11466"/>
                <a:gd name="T4" fmla="*/ 2147483646 w 10000"/>
                <a:gd name="T5" fmla="*/ 33020432 h 11466"/>
                <a:gd name="T6" fmla="*/ 2147483646 w 10000"/>
                <a:gd name="T7" fmla="*/ 65841468 h 11466"/>
                <a:gd name="T8" fmla="*/ 2147483646 w 10000"/>
                <a:gd name="T9" fmla="*/ 0 h 11466"/>
                <a:gd name="T10" fmla="*/ 2147483646 w 10000"/>
                <a:gd name="T11" fmla="*/ 63477200 h 11466"/>
                <a:gd name="T12" fmla="*/ 0 w 10000"/>
                <a:gd name="T13" fmla="*/ 202027038 h 11466"/>
                <a:gd name="T14" fmla="*/ 0 w 10000"/>
                <a:gd name="T15" fmla="*/ 286524040 h 11466"/>
                <a:gd name="T16" fmla="*/ 2147483646 w 10000"/>
                <a:gd name="T17" fmla="*/ 286524040 h 11466"/>
                <a:gd name="T18" fmla="*/ 2147483646 w 10000"/>
                <a:gd name="T19" fmla="*/ 387555188 h 11466"/>
                <a:gd name="T20" fmla="*/ 2147483646 w 10000"/>
                <a:gd name="T21" fmla="*/ 371027429 h 11466"/>
                <a:gd name="T22" fmla="*/ 2147483646 w 10000"/>
                <a:gd name="T23" fmla="*/ 305386266 h 11466"/>
                <a:gd name="T24" fmla="*/ 2147483646 w 10000"/>
                <a:gd name="T25" fmla="*/ 342940248 h 11466"/>
                <a:gd name="T26" fmla="*/ 2147483646 w 10000"/>
                <a:gd name="T27" fmla="*/ 286524040 h 11466"/>
                <a:gd name="T28" fmla="*/ 2147483646 w 10000"/>
                <a:gd name="T29" fmla="*/ 244272431 h 11466"/>
                <a:gd name="T30" fmla="*/ 2147483646 w 10000"/>
                <a:gd name="T31" fmla="*/ 244272431 h 11466"/>
                <a:gd name="T32" fmla="*/ 2147483646 w 10000"/>
                <a:gd name="T33" fmla="*/ 202027038 h 11466"/>
                <a:gd name="T34" fmla="*/ 2147483646 w 10000"/>
                <a:gd name="T35" fmla="*/ 117523815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56" name="Freeform 363">
              <a:extLst>
                <a:ext uri="{FF2B5EF4-FFF2-40B4-BE49-F238E27FC236}">
                  <a16:creationId xmlns:a16="http://schemas.microsoft.com/office/drawing/2014/main" id="{39BAA4AE-0E1E-4A0C-A8D0-632943BE52BA}"/>
                </a:ext>
              </a:extLst>
            </p:cNvPr>
            <p:cNvSpPr>
              <a:spLocks/>
            </p:cNvSpPr>
            <p:nvPr/>
          </p:nvSpPr>
          <p:spPr bwMode="auto">
            <a:xfrm>
              <a:off x="4547493" y="3338372"/>
              <a:ext cx="71437" cy="74613"/>
            </a:xfrm>
            <a:custGeom>
              <a:avLst/>
              <a:gdLst>
                <a:gd name="T0" fmla="*/ 306118187 w 10056"/>
                <a:gd name="T1" fmla="*/ 789654352 h 10000"/>
                <a:gd name="T2" fmla="*/ 429904577 w 10056"/>
                <a:gd name="T3" fmla="*/ 1105629969 h 10000"/>
                <a:gd name="T4" fmla="*/ 677586608 w 10056"/>
                <a:gd name="T5" fmla="*/ 1263521769 h 10000"/>
                <a:gd name="T6" fmla="*/ 903376652 w 10056"/>
                <a:gd name="T7" fmla="*/ 1467713300 h 10000"/>
                <a:gd name="T8" fmla="*/ 1135951392 w 10056"/>
                <a:gd name="T9" fmla="*/ 1727539702 h 10000"/>
                <a:gd name="T10" fmla="*/ 1281375230 w 10056"/>
                <a:gd name="T11" fmla="*/ 1300499113 h 10000"/>
                <a:gd name="T12" fmla="*/ 1195148611 w 10056"/>
                <a:gd name="T13" fmla="*/ 984526451 h 10000"/>
                <a:gd name="T14" fmla="*/ 1288557149 w 10056"/>
                <a:gd name="T15" fmla="*/ 566991022 h 10000"/>
                <a:gd name="T16" fmla="*/ 1106984257 w 10056"/>
                <a:gd name="T17" fmla="*/ 409071324 h 10000"/>
                <a:gd name="T18" fmla="*/ 925159339 w 10056"/>
                <a:gd name="T19" fmla="*/ 315789890 h 10000"/>
                <a:gd name="T20" fmla="*/ 677586608 w 10056"/>
                <a:gd name="T21" fmla="*/ 157894755 h 10000"/>
                <a:gd name="T22" fmla="*/ 429904577 w 10056"/>
                <a:gd name="T23" fmla="*/ 157894755 h 10000"/>
                <a:gd name="T24" fmla="*/ 306118187 w 10056"/>
                <a:gd name="T25" fmla="*/ 0 h 10000"/>
                <a:gd name="T26" fmla="*/ 58563422 w 10056"/>
                <a:gd name="T27" fmla="*/ 157894755 h 10000"/>
                <a:gd name="T28" fmla="*/ 0 w 10056"/>
                <a:gd name="T29" fmla="*/ 167744178 h 10000"/>
                <a:gd name="T30" fmla="*/ 116604471 w 10056"/>
                <a:gd name="T31" fmla="*/ 594785155 h 10000"/>
                <a:gd name="T32" fmla="*/ 306118187 w 10056"/>
                <a:gd name="T33" fmla="*/ 789654352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57" name="Freeform 252">
              <a:extLst>
                <a:ext uri="{FF2B5EF4-FFF2-40B4-BE49-F238E27FC236}">
                  <a16:creationId xmlns:a16="http://schemas.microsoft.com/office/drawing/2014/main" id="{4739E748-7E38-4EBB-A2D9-9645DF6DC9D0}"/>
                </a:ext>
              </a:extLst>
            </p:cNvPr>
            <p:cNvSpPr>
              <a:spLocks/>
            </p:cNvSpPr>
            <p:nvPr/>
          </p:nvSpPr>
          <p:spPr bwMode="auto">
            <a:xfrm rot="21133526">
              <a:off x="4779268" y="3514585"/>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58" name="Freeform 253">
              <a:extLst>
                <a:ext uri="{FF2B5EF4-FFF2-40B4-BE49-F238E27FC236}">
                  <a16:creationId xmlns:a16="http://schemas.microsoft.com/office/drawing/2014/main" id="{54DF731B-FCEE-4CAD-BF3D-E6B6DC7F491F}"/>
                </a:ext>
              </a:extLst>
            </p:cNvPr>
            <p:cNvSpPr>
              <a:spLocks/>
            </p:cNvSpPr>
            <p:nvPr/>
          </p:nvSpPr>
          <p:spPr bwMode="auto">
            <a:xfrm>
              <a:off x="4784030" y="3524110"/>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59" name="Freeform 254">
              <a:extLst>
                <a:ext uri="{FF2B5EF4-FFF2-40B4-BE49-F238E27FC236}">
                  <a16:creationId xmlns:a16="http://schemas.microsoft.com/office/drawing/2014/main" id="{F3B045CD-D18C-4534-A74D-731A24801BFF}"/>
                </a:ext>
              </a:extLst>
            </p:cNvPr>
            <p:cNvSpPr>
              <a:spLocks/>
            </p:cNvSpPr>
            <p:nvPr/>
          </p:nvSpPr>
          <p:spPr bwMode="auto">
            <a:xfrm>
              <a:off x="4842768" y="3576497"/>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60" name="Freeform 255">
              <a:extLst>
                <a:ext uri="{FF2B5EF4-FFF2-40B4-BE49-F238E27FC236}">
                  <a16:creationId xmlns:a16="http://schemas.microsoft.com/office/drawing/2014/main" id="{6B9560EB-97BA-4B72-8F35-66B1D184B1EF}"/>
                </a:ext>
              </a:extLst>
            </p:cNvPr>
            <p:cNvSpPr>
              <a:spLocks/>
            </p:cNvSpPr>
            <p:nvPr/>
          </p:nvSpPr>
          <p:spPr bwMode="auto">
            <a:xfrm rot="286500">
              <a:off x="4914205" y="3636822"/>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61" name="Freeform 256">
              <a:extLst>
                <a:ext uri="{FF2B5EF4-FFF2-40B4-BE49-F238E27FC236}">
                  <a16:creationId xmlns:a16="http://schemas.microsoft.com/office/drawing/2014/main" id="{76480979-06E4-4B32-B32D-88F2E542900B}"/>
                </a:ext>
              </a:extLst>
            </p:cNvPr>
            <p:cNvSpPr>
              <a:spLocks/>
            </p:cNvSpPr>
            <p:nvPr/>
          </p:nvSpPr>
          <p:spPr bwMode="auto">
            <a:xfrm>
              <a:off x="4915793" y="3535222"/>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62" name="Freeform 257">
              <a:extLst>
                <a:ext uri="{FF2B5EF4-FFF2-40B4-BE49-F238E27FC236}">
                  <a16:creationId xmlns:a16="http://schemas.microsoft.com/office/drawing/2014/main" id="{56FDD308-D72E-406B-B930-F0D9EFBF195C}"/>
                </a:ext>
              </a:extLst>
            </p:cNvPr>
            <p:cNvSpPr>
              <a:spLocks/>
            </p:cNvSpPr>
            <p:nvPr/>
          </p:nvSpPr>
          <p:spPr bwMode="auto">
            <a:xfrm>
              <a:off x="4928493" y="3587610"/>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63" name="Freeform 258">
              <a:extLst>
                <a:ext uri="{FF2B5EF4-FFF2-40B4-BE49-F238E27FC236}">
                  <a16:creationId xmlns:a16="http://schemas.microsoft.com/office/drawing/2014/main" id="{E03FEF01-7962-4BAB-8099-429F8537A663}"/>
                </a:ext>
              </a:extLst>
            </p:cNvPr>
            <p:cNvSpPr>
              <a:spLocks/>
            </p:cNvSpPr>
            <p:nvPr/>
          </p:nvSpPr>
          <p:spPr bwMode="auto">
            <a:xfrm>
              <a:off x="4955480" y="3647935"/>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64" name="Freeform 259">
              <a:extLst>
                <a:ext uri="{FF2B5EF4-FFF2-40B4-BE49-F238E27FC236}">
                  <a16:creationId xmlns:a16="http://schemas.microsoft.com/office/drawing/2014/main" id="{38583F47-5042-4869-BAA4-D269885A6F1F}"/>
                </a:ext>
              </a:extLst>
            </p:cNvPr>
            <p:cNvSpPr>
              <a:spLocks/>
            </p:cNvSpPr>
            <p:nvPr/>
          </p:nvSpPr>
          <p:spPr bwMode="auto">
            <a:xfrm>
              <a:off x="4972943" y="3674922"/>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65" name="Freeform 260">
              <a:extLst>
                <a:ext uri="{FF2B5EF4-FFF2-40B4-BE49-F238E27FC236}">
                  <a16:creationId xmlns:a16="http://schemas.microsoft.com/office/drawing/2014/main" id="{77522656-BFD6-42D9-A874-09E504DD7708}"/>
                </a:ext>
              </a:extLst>
            </p:cNvPr>
            <p:cNvSpPr>
              <a:spLocks/>
            </p:cNvSpPr>
            <p:nvPr/>
          </p:nvSpPr>
          <p:spPr bwMode="auto">
            <a:xfrm>
              <a:off x="4933255" y="3665397"/>
              <a:ext cx="53975" cy="109538"/>
            </a:xfrm>
            <a:custGeom>
              <a:avLst/>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66" name="Freeform 257">
              <a:extLst>
                <a:ext uri="{FF2B5EF4-FFF2-40B4-BE49-F238E27FC236}">
                  <a16:creationId xmlns:a16="http://schemas.microsoft.com/office/drawing/2014/main" id="{1B4EE687-A336-41B3-8FBC-32D98671274C}"/>
                </a:ext>
              </a:extLst>
            </p:cNvPr>
            <p:cNvSpPr>
              <a:spLocks/>
            </p:cNvSpPr>
            <p:nvPr/>
          </p:nvSpPr>
          <p:spPr bwMode="auto">
            <a:xfrm>
              <a:off x="4166493" y="3179622"/>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67" name="Freeform 258">
              <a:extLst>
                <a:ext uri="{FF2B5EF4-FFF2-40B4-BE49-F238E27FC236}">
                  <a16:creationId xmlns:a16="http://schemas.microsoft.com/office/drawing/2014/main" id="{F17056E4-A120-44C3-AC0D-4CAE6EA80A1F}"/>
                </a:ext>
              </a:extLst>
            </p:cNvPr>
            <p:cNvSpPr>
              <a:spLocks/>
            </p:cNvSpPr>
            <p:nvPr/>
          </p:nvSpPr>
          <p:spPr bwMode="auto">
            <a:xfrm>
              <a:off x="5744468" y="1844535"/>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68" name="Freeform 259">
              <a:extLst>
                <a:ext uri="{FF2B5EF4-FFF2-40B4-BE49-F238E27FC236}">
                  <a16:creationId xmlns:a16="http://schemas.microsoft.com/office/drawing/2014/main" id="{775648DA-102A-48FF-89DD-6CB16456D1FC}"/>
                </a:ext>
              </a:extLst>
            </p:cNvPr>
            <p:cNvSpPr>
              <a:spLocks/>
            </p:cNvSpPr>
            <p:nvPr/>
          </p:nvSpPr>
          <p:spPr bwMode="auto">
            <a:xfrm>
              <a:off x="5485705" y="5122722"/>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69" name="Freeform 266">
              <a:extLst>
                <a:ext uri="{FF2B5EF4-FFF2-40B4-BE49-F238E27FC236}">
                  <a16:creationId xmlns:a16="http://schemas.microsoft.com/office/drawing/2014/main" id="{0F9BE93A-ECBF-4B82-B651-DAE7E3D41AE6}"/>
                </a:ext>
              </a:extLst>
            </p:cNvPr>
            <p:cNvSpPr>
              <a:spLocks/>
            </p:cNvSpPr>
            <p:nvPr/>
          </p:nvSpPr>
          <p:spPr bwMode="auto">
            <a:xfrm>
              <a:off x="8563868" y="5919647"/>
              <a:ext cx="179387"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0" name="Freeform 267">
              <a:extLst>
                <a:ext uri="{FF2B5EF4-FFF2-40B4-BE49-F238E27FC236}">
                  <a16:creationId xmlns:a16="http://schemas.microsoft.com/office/drawing/2014/main" id="{CD57EC76-A006-46A0-9960-0D804CDB02C5}"/>
                </a:ext>
              </a:extLst>
            </p:cNvPr>
            <p:cNvSpPr>
              <a:spLocks/>
            </p:cNvSpPr>
            <p:nvPr/>
          </p:nvSpPr>
          <p:spPr bwMode="auto">
            <a:xfrm>
              <a:off x="8719443" y="5735497"/>
              <a:ext cx="125412"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1" name="Freeform 268">
              <a:extLst>
                <a:ext uri="{FF2B5EF4-FFF2-40B4-BE49-F238E27FC236}">
                  <a16:creationId xmlns:a16="http://schemas.microsoft.com/office/drawing/2014/main" id="{A3A1DBA7-D339-4A3C-9111-F990610299B9}"/>
                </a:ext>
              </a:extLst>
            </p:cNvPr>
            <p:cNvSpPr>
              <a:spLocks/>
            </p:cNvSpPr>
            <p:nvPr/>
          </p:nvSpPr>
          <p:spPr bwMode="auto">
            <a:xfrm>
              <a:off x="7236718" y="5108435"/>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2" name="Freeform 269">
              <a:extLst>
                <a:ext uri="{FF2B5EF4-FFF2-40B4-BE49-F238E27FC236}">
                  <a16:creationId xmlns:a16="http://schemas.microsoft.com/office/drawing/2014/main" id="{787CA229-D77C-49B0-B315-A9F3A3961DE2}"/>
                </a:ext>
              </a:extLst>
            </p:cNvPr>
            <p:cNvSpPr>
              <a:spLocks/>
            </p:cNvSpPr>
            <p:nvPr/>
          </p:nvSpPr>
          <p:spPr bwMode="auto">
            <a:xfrm>
              <a:off x="8013005" y="5903772"/>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3" name="Freeform 271">
              <a:extLst>
                <a:ext uri="{FF2B5EF4-FFF2-40B4-BE49-F238E27FC236}">
                  <a16:creationId xmlns:a16="http://schemas.microsoft.com/office/drawing/2014/main" id="{C9A70544-4178-4CFF-9DB3-9098842FAE71}"/>
                </a:ext>
              </a:extLst>
            </p:cNvPr>
            <p:cNvSpPr>
              <a:spLocks/>
            </p:cNvSpPr>
            <p:nvPr/>
          </p:nvSpPr>
          <p:spPr bwMode="auto">
            <a:xfrm>
              <a:off x="7173218" y="4655997"/>
              <a:ext cx="227012"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4" name="Freeform 274">
              <a:extLst>
                <a:ext uri="{FF2B5EF4-FFF2-40B4-BE49-F238E27FC236}">
                  <a16:creationId xmlns:a16="http://schemas.microsoft.com/office/drawing/2014/main" id="{1272F99F-7A16-4491-AB39-B00C7B729F74}"/>
                </a:ext>
              </a:extLst>
            </p:cNvPr>
            <p:cNvSpPr>
              <a:spLocks/>
            </p:cNvSpPr>
            <p:nvPr/>
          </p:nvSpPr>
          <p:spPr bwMode="auto">
            <a:xfrm>
              <a:off x="7380312" y="4793837"/>
              <a:ext cx="141287"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5" name="Freeform 275">
              <a:extLst>
                <a:ext uri="{FF2B5EF4-FFF2-40B4-BE49-F238E27FC236}">
                  <a16:creationId xmlns:a16="http://schemas.microsoft.com/office/drawing/2014/main" id="{1106CFDF-D444-40D7-B80A-58C2C6A0F523}"/>
                </a:ext>
              </a:extLst>
            </p:cNvPr>
            <p:cNvSpPr>
              <a:spLocks/>
            </p:cNvSpPr>
            <p:nvPr/>
          </p:nvSpPr>
          <p:spPr bwMode="auto">
            <a:xfrm>
              <a:off x="7049393" y="4984610"/>
              <a:ext cx="265112"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6" name="Freeform 276">
              <a:extLst>
                <a:ext uri="{FF2B5EF4-FFF2-40B4-BE49-F238E27FC236}">
                  <a16:creationId xmlns:a16="http://schemas.microsoft.com/office/drawing/2014/main" id="{0C6A9F42-6A8F-43D5-BED9-4ABEA0F59244}"/>
                </a:ext>
              </a:extLst>
            </p:cNvPr>
            <p:cNvSpPr>
              <a:spLocks/>
            </p:cNvSpPr>
            <p:nvPr/>
          </p:nvSpPr>
          <p:spPr bwMode="auto">
            <a:xfrm>
              <a:off x="2842518" y="3347897"/>
              <a:ext cx="158750"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7" name="Freeform 277">
              <a:extLst>
                <a:ext uri="{FF2B5EF4-FFF2-40B4-BE49-F238E27FC236}">
                  <a16:creationId xmlns:a16="http://schemas.microsoft.com/office/drawing/2014/main" id="{048D00FA-F78C-4FF8-8411-9032172DD46D}"/>
                </a:ext>
              </a:extLst>
            </p:cNvPr>
            <p:cNvSpPr>
              <a:spLocks/>
            </p:cNvSpPr>
            <p:nvPr/>
          </p:nvSpPr>
          <p:spPr bwMode="auto">
            <a:xfrm>
              <a:off x="2190055" y="4254360"/>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8" name="Freeform 278">
              <a:extLst>
                <a:ext uri="{FF2B5EF4-FFF2-40B4-BE49-F238E27FC236}">
                  <a16:creationId xmlns:a16="http://schemas.microsoft.com/office/drawing/2014/main" id="{F47E1872-7566-4655-96AD-3284C1591E0A}"/>
                </a:ext>
              </a:extLst>
            </p:cNvPr>
            <p:cNvSpPr>
              <a:spLocks/>
            </p:cNvSpPr>
            <p:nvPr/>
          </p:nvSpPr>
          <p:spPr bwMode="auto">
            <a:xfrm>
              <a:off x="2466280" y="4340085"/>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79" name="Freeform 279">
              <a:extLst>
                <a:ext uri="{FF2B5EF4-FFF2-40B4-BE49-F238E27FC236}">
                  <a16:creationId xmlns:a16="http://schemas.microsoft.com/office/drawing/2014/main" id="{888FDB5F-99E8-41E1-B324-B41AEF26E444}"/>
                </a:ext>
              </a:extLst>
            </p:cNvPr>
            <p:cNvSpPr>
              <a:spLocks/>
            </p:cNvSpPr>
            <p:nvPr/>
          </p:nvSpPr>
          <p:spPr bwMode="auto">
            <a:xfrm>
              <a:off x="4728468" y="3813035"/>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80" name="Freeform 280">
              <a:extLst>
                <a:ext uri="{FF2B5EF4-FFF2-40B4-BE49-F238E27FC236}">
                  <a16:creationId xmlns:a16="http://schemas.microsoft.com/office/drawing/2014/main" id="{8E94889F-4F5B-4094-9969-A2B71A0A09FF}"/>
                </a:ext>
              </a:extLst>
            </p:cNvPr>
            <p:cNvSpPr>
              <a:spLocks/>
            </p:cNvSpPr>
            <p:nvPr/>
          </p:nvSpPr>
          <p:spPr bwMode="auto">
            <a:xfrm>
              <a:off x="4641155" y="3724135"/>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81" name="Freeform 281">
              <a:extLst>
                <a:ext uri="{FF2B5EF4-FFF2-40B4-BE49-F238E27FC236}">
                  <a16:creationId xmlns:a16="http://schemas.microsoft.com/office/drawing/2014/main" id="{0658F4D1-36DE-4472-9949-372ABD89F357}"/>
                </a:ext>
              </a:extLst>
            </p:cNvPr>
            <p:cNvSpPr>
              <a:spLocks/>
            </p:cNvSpPr>
            <p:nvPr/>
          </p:nvSpPr>
          <p:spPr bwMode="auto">
            <a:xfrm>
              <a:off x="4633218" y="3660635"/>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82" name="Freeform 282">
              <a:extLst>
                <a:ext uri="{FF2B5EF4-FFF2-40B4-BE49-F238E27FC236}">
                  <a16:creationId xmlns:a16="http://schemas.microsoft.com/office/drawing/2014/main" id="{02E07C96-C99C-4991-8FCF-80AC67003048}"/>
                </a:ext>
              </a:extLst>
            </p:cNvPr>
            <p:cNvSpPr>
              <a:spLocks/>
            </p:cNvSpPr>
            <p:nvPr/>
          </p:nvSpPr>
          <p:spPr bwMode="auto">
            <a:xfrm>
              <a:off x="5431730" y="3836847"/>
              <a:ext cx="39688" cy="7938"/>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83" name="Rectangle 283">
              <a:extLst>
                <a:ext uri="{FF2B5EF4-FFF2-40B4-BE49-F238E27FC236}">
                  <a16:creationId xmlns:a16="http://schemas.microsoft.com/office/drawing/2014/main" id="{A157DE08-2943-4E82-A26C-270D7B154113}"/>
                </a:ext>
              </a:extLst>
            </p:cNvPr>
            <p:cNvSpPr>
              <a:spLocks noChangeArrowheads="1"/>
            </p:cNvSpPr>
            <p:nvPr/>
          </p:nvSpPr>
          <p:spPr bwMode="auto">
            <a:xfrm>
              <a:off x="5292030" y="4068622"/>
              <a:ext cx="0" cy="3175"/>
            </a:xfrm>
            <a:prstGeom prst="rect">
              <a:avLst/>
            </a:prstGeom>
            <a:grpFill/>
            <a:ln w="3175">
              <a:solidFill>
                <a:sysClr val="window" lastClr="FFFFFF"/>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US" altLang="en-US"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84" name="Freeform 284">
              <a:extLst>
                <a:ext uri="{FF2B5EF4-FFF2-40B4-BE49-F238E27FC236}">
                  <a16:creationId xmlns:a16="http://schemas.microsoft.com/office/drawing/2014/main" id="{A5506493-ACEA-4444-8D17-F35CBC2A35FE}"/>
                </a:ext>
              </a:extLst>
            </p:cNvPr>
            <p:cNvSpPr>
              <a:spLocks/>
            </p:cNvSpPr>
            <p:nvPr/>
          </p:nvSpPr>
          <p:spPr bwMode="auto">
            <a:xfrm>
              <a:off x="5033268" y="3687622"/>
              <a:ext cx="492125"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85" name="Freeform 285">
              <a:extLst>
                <a:ext uri="{FF2B5EF4-FFF2-40B4-BE49-F238E27FC236}">
                  <a16:creationId xmlns:a16="http://schemas.microsoft.com/office/drawing/2014/main" id="{3C88E442-A9AD-4C9E-89A2-CAF0B87A1E00}"/>
                </a:ext>
              </a:extLst>
            </p:cNvPr>
            <p:cNvSpPr>
              <a:spLocks/>
            </p:cNvSpPr>
            <p:nvPr/>
          </p:nvSpPr>
          <p:spPr bwMode="auto">
            <a:xfrm>
              <a:off x="5280918" y="3836847"/>
              <a:ext cx="180975" cy="146050"/>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86" name="Freeform 286">
              <a:extLst>
                <a:ext uri="{FF2B5EF4-FFF2-40B4-BE49-F238E27FC236}">
                  <a16:creationId xmlns:a16="http://schemas.microsoft.com/office/drawing/2014/main" id="{F14BC944-78E4-4E9A-A4CC-45FF4CAEC02C}"/>
                </a:ext>
              </a:extLst>
            </p:cNvPr>
            <p:cNvSpPr>
              <a:spLocks/>
            </p:cNvSpPr>
            <p:nvPr/>
          </p:nvSpPr>
          <p:spPr bwMode="auto">
            <a:xfrm>
              <a:off x="5257105" y="3952735"/>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87" name="Freeform 287">
              <a:extLst>
                <a:ext uri="{FF2B5EF4-FFF2-40B4-BE49-F238E27FC236}">
                  <a16:creationId xmlns:a16="http://schemas.microsoft.com/office/drawing/2014/main" id="{44756A82-4260-4663-B38D-DB84017EB85B}"/>
                </a:ext>
              </a:extLst>
            </p:cNvPr>
            <p:cNvSpPr>
              <a:spLocks/>
            </p:cNvSpPr>
            <p:nvPr/>
          </p:nvSpPr>
          <p:spPr bwMode="auto">
            <a:xfrm>
              <a:off x="5257105" y="3952735"/>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88" name="Freeform 288">
              <a:extLst>
                <a:ext uri="{FF2B5EF4-FFF2-40B4-BE49-F238E27FC236}">
                  <a16:creationId xmlns:a16="http://schemas.microsoft.com/office/drawing/2014/main" id="{371D1496-C1FE-4050-A5E0-2ED3B141CC34}"/>
                </a:ext>
              </a:extLst>
            </p:cNvPr>
            <p:cNvSpPr>
              <a:spLocks/>
            </p:cNvSpPr>
            <p:nvPr/>
          </p:nvSpPr>
          <p:spPr bwMode="auto">
            <a:xfrm>
              <a:off x="5696843" y="4171810"/>
              <a:ext cx="119062"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89" name="Freeform 289">
              <a:extLst>
                <a:ext uri="{FF2B5EF4-FFF2-40B4-BE49-F238E27FC236}">
                  <a16:creationId xmlns:a16="http://schemas.microsoft.com/office/drawing/2014/main" id="{02D3D7D1-9CA8-4214-816F-AFF2B9518BB9}"/>
                </a:ext>
              </a:extLst>
            </p:cNvPr>
            <p:cNvSpPr>
              <a:spLocks/>
            </p:cNvSpPr>
            <p:nvPr/>
          </p:nvSpPr>
          <p:spPr bwMode="auto">
            <a:xfrm>
              <a:off x="5714305" y="4201972"/>
              <a:ext cx="187325"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90" name="Freeform 290">
              <a:extLst>
                <a:ext uri="{FF2B5EF4-FFF2-40B4-BE49-F238E27FC236}">
                  <a16:creationId xmlns:a16="http://schemas.microsoft.com/office/drawing/2014/main" id="{46FCAB07-965D-44C0-A99E-B94CA22B8F8B}"/>
                </a:ext>
              </a:extLst>
            </p:cNvPr>
            <p:cNvSpPr>
              <a:spLocks/>
            </p:cNvSpPr>
            <p:nvPr/>
          </p:nvSpPr>
          <p:spPr bwMode="auto">
            <a:xfrm>
              <a:off x="5479355" y="4341672"/>
              <a:ext cx="265113"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91" name="Freeform 291">
              <a:extLst>
                <a:ext uri="{FF2B5EF4-FFF2-40B4-BE49-F238E27FC236}">
                  <a16:creationId xmlns:a16="http://schemas.microsoft.com/office/drawing/2014/main" id="{E385C359-9315-45E6-B977-6165546B5410}"/>
                </a:ext>
              </a:extLst>
            </p:cNvPr>
            <p:cNvSpPr>
              <a:spLocks/>
            </p:cNvSpPr>
            <p:nvPr/>
          </p:nvSpPr>
          <p:spPr bwMode="auto">
            <a:xfrm>
              <a:off x="5292030" y="3982897"/>
              <a:ext cx="492125"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92" name="Freeform 292">
              <a:extLst>
                <a:ext uri="{FF2B5EF4-FFF2-40B4-BE49-F238E27FC236}">
                  <a16:creationId xmlns:a16="http://schemas.microsoft.com/office/drawing/2014/main" id="{57E956AB-1343-4D54-84D6-4009E162501B}"/>
                </a:ext>
              </a:extLst>
            </p:cNvPr>
            <p:cNvSpPr>
              <a:spLocks/>
            </p:cNvSpPr>
            <p:nvPr/>
          </p:nvSpPr>
          <p:spPr bwMode="auto">
            <a:xfrm>
              <a:off x="5714305" y="4249597"/>
              <a:ext cx="77788"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93" name="Freeform 293">
              <a:extLst>
                <a:ext uri="{FF2B5EF4-FFF2-40B4-BE49-F238E27FC236}">
                  <a16:creationId xmlns:a16="http://schemas.microsoft.com/office/drawing/2014/main" id="{EBF91A18-07E4-404F-B0C9-194A7BF15F8E}"/>
                </a:ext>
              </a:extLst>
            </p:cNvPr>
            <p:cNvSpPr>
              <a:spLocks/>
            </p:cNvSpPr>
            <p:nvPr/>
          </p:nvSpPr>
          <p:spPr bwMode="auto">
            <a:xfrm>
              <a:off x="5376168" y="3827322"/>
              <a:ext cx="249237"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94" name="Freeform 294">
              <a:extLst>
                <a:ext uri="{FF2B5EF4-FFF2-40B4-BE49-F238E27FC236}">
                  <a16:creationId xmlns:a16="http://schemas.microsoft.com/office/drawing/2014/main" id="{158FC314-E345-4509-B001-49ECFDB98C8A}"/>
                </a:ext>
              </a:extLst>
            </p:cNvPr>
            <p:cNvSpPr>
              <a:spLocks/>
            </p:cNvSpPr>
            <p:nvPr/>
          </p:nvSpPr>
          <p:spPr bwMode="auto">
            <a:xfrm>
              <a:off x="5519043" y="3759060"/>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95" name="Freeform 299">
              <a:extLst>
                <a:ext uri="{FF2B5EF4-FFF2-40B4-BE49-F238E27FC236}">
                  <a16:creationId xmlns:a16="http://schemas.microsoft.com/office/drawing/2014/main" id="{7A4FF7F4-6BE1-4CEF-A4C3-44B48A15D892}"/>
                </a:ext>
              </a:extLst>
            </p:cNvPr>
            <p:cNvSpPr>
              <a:spLocks/>
            </p:cNvSpPr>
            <p:nvPr/>
          </p:nvSpPr>
          <p:spPr bwMode="auto">
            <a:xfrm>
              <a:off x="4926905" y="3133585"/>
              <a:ext cx="158750" cy="107950"/>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96" name="Freeform 300">
              <a:extLst>
                <a:ext uri="{FF2B5EF4-FFF2-40B4-BE49-F238E27FC236}">
                  <a16:creationId xmlns:a16="http://schemas.microsoft.com/office/drawing/2014/main" id="{F10166B5-B547-4ACB-B3B5-34432AEB2CF7}"/>
                </a:ext>
              </a:extLst>
            </p:cNvPr>
            <p:cNvSpPr>
              <a:spLocks/>
            </p:cNvSpPr>
            <p:nvPr/>
          </p:nvSpPr>
          <p:spPr bwMode="auto">
            <a:xfrm>
              <a:off x="4996755" y="2984360"/>
              <a:ext cx="119063"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97" name="Freeform 301">
              <a:extLst>
                <a:ext uri="{FF2B5EF4-FFF2-40B4-BE49-F238E27FC236}">
                  <a16:creationId xmlns:a16="http://schemas.microsoft.com/office/drawing/2014/main" id="{5A5CEEC7-AAE3-49D3-B4D2-58151F2BB953}"/>
                </a:ext>
              </a:extLst>
            </p:cNvPr>
            <p:cNvSpPr>
              <a:spLocks/>
            </p:cNvSpPr>
            <p:nvPr/>
          </p:nvSpPr>
          <p:spPr bwMode="auto">
            <a:xfrm>
              <a:off x="4991993" y="3141522"/>
              <a:ext cx="23336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98" name="Freeform 302">
              <a:extLst>
                <a:ext uri="{FF2B5EF4-FFF2-40B4-BE49-F238E27FC236}">
                  <a16:creationId xmlns:a16="http://schemas.microsoft.com/office/drawing/2014/main" id="{5B6A4B70-2B4B-4FE2-AEB5-F1589945B342}"/>
                </a:ext>
              </a:extLst>
            </p:cNvPr>
            <p:cNvSpPr>
              <a:spLocks/>
            </p:cNvSpPr>
            <p:nvPr/>
          </p:nvSpPr>
          <p:spPr bwMode="auto">
            <a:xfrm>
              <a:off x="4934843" y="3055797"/>
              <a:ext cx="190500" cy="107950"/>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99" name="Freeform 303">
              <a:extLst>
                <a:ext uri="{FF2B5EF4-FFF2-40B4-BE49-F238E27FC236}">
                  <a16:creationId xmlns:a16="http://schemas.microsoft.com/office/drawing/2014/main" id="{36A22E58-6442-4DC7-BAB3-D3131929ACE6}"/>
                </a:ext>
              </a:extLst>
            </p:cNvPr>
            <p:cNvSpPr>
              <a:spLocks/>
            </p:cNvSpPr>
            <p:nvPr/>
          </p:nvSpPr>
          <p:spPr bwMode="auto">
            <a:xfrm>
              <a:off x="4033143" y="4506772"/>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0" name="Freeform 304">
              <a:extLst>
                <a:ext uri="{FF2B5EF4-FFF2-40B4-BE49-F238E27FC236}">
                  <a16:creationId xmlns:a16="http://schemas.microsoft.com/office/drawing/2014/main" id="{2B910C6C-EF6E-4A44-AA25-02AEA3380D25}"/>
                </a:ext>
              </a:extLst>
            </p:cNvPr>
            <p:cNvSpPr>
              <a:spLocks/>
            </p:cNvSpPr>
            <p:nvPr/>
          </p:nvSpPr>
          <p:spPr bwMode="auto">
            <a:xfrm>
              <a:off x="3987105" y="4405172"/>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1" name="Freeform 305">
              <a:extLst>
                <a:ext uri="{FF2B5EF4-FFF2-40B4-BE49-F238E27FC236}">
                  <a16:creationId xmlns:a16="http://schemas.microsoft.com/office/drawing/2014/main" id="{4FD407EE-49BA-4734-B421-536D36A51A7C}"/>
                </a:ext>
              </a:extLst>
            </p:cNvPr>
            <p:cNvSpPr>
              <a:spLocks/>
            </p:cNvSpPr>
            <p:nvPr/>
          </p:nvSpPr>
          <p:spPr bwMode="auto">
            <a:xfrm>
              <a:off x="3995043" y="4133710"/>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2" name="Freeform 306">
              <a:extLst>
                <a:ext uri="{FF2B5EF4-FFF2-40B4-BE49-F238E27FC236}">
                  <a16:creationId xmlns:a16="http://schemas.microsoft.com/office/drawing/2014/main" id="{B200764A-A12F-44FD-8864-72C4397F4C10}"/>
                </a:ext>
              </a:extLst>
            </p:cNvPr>
            <p:cNvSpPr>
              <a:spLocks/>
            </p:cNvSpPr>
            <p:nvPr/>
          </p:nvSpPr>
          <p:spPr bwMode="auto">
            <a:xfrm>
              <a:off x="5022155" y="4000360"/>
              <a:ext cx="282575" cy="27305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3" name="Freeform 307">
              <a:extLst>
                <a:ext uri="{FF2B5EF4-FFF2-40B4-BE49-F238E27FC236}">
                  <a16:creationId xmlns:a16="http://schemas.microsoft.com/office/drawing/2014/main" id="{FEA64278-10B6-4257-81A8-D0864BBD0926}"/>
                </a:ext>
              </a:extLst>
            </p:cNvPr>
            <p:cNvSpPr>
              <a:spLocks/>
            </p:cNvSpPr>
            <p:nvPr/>
          </p:nvSpPr>
          <p:spPr bwMode="auto">
            <a:xfrm>
              <a:off x="4636393" y="3952735"/>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4" name="Freeform 308">
              <a:extLst>
                <a:ext uri="{FF2B5EF4-FFF2-40B4-BE49-F238E27FC236}">
                  <a16:creationId xmlns:a16="http://schemas.microsoft.com/office/drawing/2014/main" id="{C84F6E9A-048F-4CDD-957C-21E8CDC7B973}"/>
                </a:ext>
              </a:extLst>
            </p:cNvPr>
            <p:cNvSpPr>
              <a:spLocks/>
            </p:cNvSpPr>
            <p:nvPr/>
          </p:nvSpPr>
          <p:spPr bwMode="auto">
            <a:xfrm>
              <a:off x="4596705" y="3836847"/>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5" name="Freeform 309">
              <a:extLst>
                <a:ext uri="{FF2B5EF4-FFF2-40B4-BE49-F238E27FC236}">
                  <a16:creationId xmlns:a16="http://schemas.microsoft.com/office/drawing/2014/main" id="{C5F9287B-1F46-4802-87E2-DD6300C1BE8D}"/>
                </a:ext>
              </a:extLst>
            </p:cNvPr>
            <p:cNvSpPr>
              <a:spLocks/>
            </p:cNvSpPr>
            <p:nvPr/>
          </p:nvSpPr>
          <p:spPr bwMode="auto">
            <a:xfrm>
              <a:off x="4090293" y="3882885"/>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6" name="Freeform 310">
              <a:extLst>
                <a:ext uri="{FF2B5EF4-FFF2-40B4-BE49-F238E27FC236}">
                  <a16:creationId xmlns:a16="http://schemas.microsoft.com/office/drawing/2014/main" id="{7AFF26B0-1E36-4E49-B925-557AD0E82295}"/>
                </a:ext>
              </a:extLst>
            </p:cNvPr>
            <p:cNvSpPr>
              <a:spLocks/>
            </p:cNvSpPr>
            <p:nvPr/>
          </p:nvSpPr>
          <p:spPr bwMode="auto">
            <a:xfrm>
              <a:off x="4001393" y="4109897"/>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7" name="Freeform 311">
              <a:extLst>
                <a:ext uri="{FF2B5EF4-FFF2-40B4-BE49-F238E27FC236}">
                  <a16:creationId xmlns:a16="http://schemas.microsoft.com/office/drawing/2014/main" id="{8BF52D2D-7AA4-41AD-9FCB-B13CCF849772}"/>
                </a:ext>
              </a:extLst>
            </p:cNvPr>
            <p:cNvSpPr>
              <a:spLocks/>
            </p:cNvSpPr>
            <p:nvPr/>
          </p:nvSpPr>
          <p:spPr bwMode="auto">
            <a:xfrm>
              <a:off x="4010918" y="4506772"/>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8" name="Freeform 312">
              <a:extLst>
                <a:ext uri="{FF2B5EF4-FFF2-40B4-BE49-F238E27FC236}">
                  <a16:creationId xmlns:a16="http://schemas.microsoft.com/office/drawing/2014/main" id="{242F0F37-1BAF-44F0-B6C0-501B0CCF9579}"/>
                </a:ext>
              </a:extLst>
            </p:cNvPr>
            <p:cNvSpPr>
              <a:spLocks/>
            </p:cNvSpPr>
            <p:nvPr/>
          </p:nvSpPr>
          <p:spPr bwMode="auto">
            <a:xfrm>
              <a:off x="4960243" y="4235310"/>
              <a:ext cx="406400"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09" name="Freeform 313">
              <a:extLst>
                <a:ext uri="{FF2B5EF4-FFF2-40B4-BE49-F238E27FC236}">
                  <a16:creationId xmlns:a16="http://schemas.microsoft.com/office/drawing/2014/main" id="{8B886473-DD24-40A5-8C3B-5E57D4C66C9A}"/>
                </a:ext>
              </a:extLst>
            </p:cNvPr>
            <p:cNvSpPr>
              <a:spLocks/>
            </p:cNvSpPr>
            <p:nvPr/>
          </p:nvSpPr>
          <p:spPr bwMode="auto">
            <a:xfrm>
              <a:off x="4206180" y="4562335"/>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10" name="Freeform 314">
              <a:extLst>
                <a:ext uri="{FF2B5EF4-FFF2-40B4-BE49-F238E27FC236}">
                  <a16:creationId xmlns:a16="http://schemas.microsoft.com/office/drawing/2014/main" id="{F8C7ACAC-154E-462D-AF9E-01F1B299EC44}"/>
                </a:ext>
              </a:extLst>
            </p:cNvPr>
            <p:cNvSpPr>
              <a:spLocks/>
            </p:cNvSpPr>
            <p:nvPr/>
          </p:nvSpPr>
          <p:spPr bwMode="auto">
            <a:xfrm>
              <a:off x="4129980" y="4617897"/>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11" name="Freeform 315">
              <a:extLst>
                <a:ext uri="{FF2B5EF4-FFF2-40B4-BE49-F238E27FC236}">
                  <a16:creationId xmlns:a16="http://schemas.microsoft.com/office/drawing/2014/main" id="{EEA65999-71C6-4653-9A6F-C4DA52877657}"/>
                </a:ext>
              </a:extLst>
            </p:cNvPr>
            <p:cNvSpPr>
              <a:spLocks/>
            </p:cNvSpPr>
            <p:nvPr/>
          </p:nvSpPr>
          <p:spPr bwMode="auto">
            <a:xfrm>
              <a:off x="4080768" y="4586147"/>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12" name="Rectangle 316">
              <a:extLst>
                <a:ext uri="{FF2B5EF4-FFF2-40B4-BE49-F238E27FC236}">
                  <a16:creationId xmlns:a16="http://schemas.microsoft.com/office/drawing/2014/main" id="{83330D3B-2A34-4F24-AD8D-FF245B351C6E}"/>
                </a:ext>
              </a:extLst>
            </p:cNvPr>
            <p:cNvSpPr>
              <a:spLocks noChangeArrowheads="1"/>
            </p:cNvSpPr>
            <p:nvPr/>
          </p:nvSpPr>
          <p:spPr bwMode="auto">
            <a:xfrm>
              <a:off x="4196655" y="4109897"/>
              <a:ext cx="9525" cy="23813"/>
            </a:xfrm>
            <a:prstGeom prst="rect">
              <a:avLst/>
            </a:prstGeom>
            <a:grpFill/>
            <a:ln w="3175">
              <a:solidFill>
                <a:sysClr val="window" lastClr="FFFFFF"/>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US" altLang="en-US"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13" name="Freeform 317">
              <a:extLst>
                <a:ext uri="{FF2B5EF4-FFF2-40B4-BE49-F238E27FC236}">
                  <a16:creationId xmlns:a16="http://schemas.microsoft.com/office/drawing/2014/main" id="{6E145342-F3DA-4974-BFF7-1048E908D21A}"/>
                </a:ext>
              </a:extLst>
            </p:cNvPr>
            <p:cNvSpPr>
              <a:spLocks/>
            </p:cNvSpPr>
            <p:nvPr/>
          </p:nvSpPr>
          <p:spPr bwMode="auto">
            <a:xfrm>
              <a:off x="4196655" y="3836847"/>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14" name="Freeform 318">
              <a:extLst>
                <a:ext uri="{FF2B5EF4-FFF2-40B4-BE49-F238E27FC236}">
                  <a16:creationId xmlns:a16="http://schemas.microsoft.com/office/drawing/2014/main" id="{73B9E936-A38F-4E8A-9881-25D555DF279D}"/>
                </a:ext>
              </a:extLst>
            </p:cNvPr>
            <p:cNvSpPr>
              <a:spLocks/>
            </p:cNvSpPr>
            <p:nvPr/>
          </p:nvSpPr>
          <p:spPr bwMode="auto">
            <a:xfrm>
              <a:off x="4196655" y="3836847"/>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15" name="Freeform 327">
              <a:extLst>
                <a:ext uri="{FF2B5EF4-FFF2-40B4-BE49-F238E27FC236}">
                  <a16:creationId xmlns:a16="http://schemas.microsoft.com/office/drawing/2014/main" id="{C9B3E629-38AF-45CF-9D88-451802639760}"/>
                </a:ext>
              </a:extLst>
            </p:cNvPr>
            <p:cNvSpPr>
              <a:spLocks/>
            </p:cNvSpPr>
            <p:nvPr/>
          </p:nvSpPr>
          <p:spPr bwMode="auto">
            <a:xfrm>
              <a:off x="5657155" y="3827322"/>
              <a:ext cx="25400"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16" name="Freeform 328">
              <a:extLst>
                <a:ext uri="{FF2B5EF4-FFF2-40B4-BE49-F238E27FC236}">
                  <a16:creationId xmlns:a16="http://schemas.microsoft.com/office/drawing/2014/main" id="{4DB0EB16-3410-4211-8555-8338BAB5FF6C}"/>
                </a:ext>
              </a:extLst>
            </p:cNvPr>
            <p:cNvSpPr>
              <a:spLocks/>
            </p:cNvSpPr>
            <p:nvPr/>
          </p:nvSpPr>
          <p:spPr bwMode="auto">
            <a:xfrm>
              <a:off x="5620643" y="3789222"/>
              <a:ext cx="14287"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17" name="Freeform 334">
              <a:extLst>
                <a:ext uri="{FF2B5EF4-FFF2-40B4-BE49-F238E27FC236}">
                  <a16:creationId xmlns:a16="http://schemas.microsoft.com/office/drawing/2014/main" id="{0099EA37-C242-4C03-88B4-0D26381E3AA9}"/>
                </a:ext>
              </a:extLst>
            </p:cNvPr>
            <p:cNvSpPr>
              <a:spLocks/>
            </p:cNvSpPr>
            <p:nvPr/>
          </p:nvSpPr>
          <p:spPr bwMode="auto">
            <a:xfrm>
              <a:off x="4926905" y="2376347"/>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18" name="Freeform 335">
              <a:extLst>
                <a:ext uri="{FF2B5EF4-FFF2-40B4-BE49-F238E27FC236}">
                  <a16:creationId xmlns:a16="http://schemas.microsoft.com/office/drawing/2014/main" id="{CC52AD85-83FB-405B-BFC8-CA06384D3E3F}"/>
                </a:ext>
              </a:extLst>
            </p:cNvPr>
            <p:cNvSpPr>
              <a:spLocks/>
            </p:cNvSpPr>
            <p:nvPr/>
          </p:nvSpPr>
          <p:spPr bwMode="auto">
            <a:xfrm>
              <a:off x="5201543" y="3305035"/>
              <a:ext cx="15875"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19" name="Freeform 336">
              <a:extLst>
                <a:ext uri="{FF2B5EF4-FFF2-40B4-BE49-F238E27FC236}">
                  <a16:creationId xmlns:a16="http://schemas.microsoft.com/office/drawing/2014/main" id="{067D50E1-A030-419B-9CBD-6C327714C0A7}"/>
                </a:ext>
              </a:extLst>
            </p:cNvPr>
            <p:cNvSpPr>
              <a:spLocks/>
            </p:cNvSpPr>
            <p:nvPr/>
          </p:nvSpPr>
          <p:spPr bwMode="auto">
            <a:xfrm>
              <a:off x="5099943" y="1719122"/>
              <a:ext cx="3792537"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0" name="Freeform 337">
              <a:extLst>
                <a:ext uri="{FF2B5EF4-FFF2-40B4-BE49-F238E27FC236}">
                  <a16:creationId xmlns:a16="http://schemas.microsoft.com/office/drawing/2014/main" id="{E2456A31-6BA1-4CDA-AC08-96C1D9B5197D}"/>
                </a:ext>
              </a:extLst>
            </p:cNvPr>
            <p:cNvSpPr>
              <a:spLocks/>
            </p:cNvSpPr>
            <p:nvPr/>
          </p:nvSpPr>
          <p:spPr bwMode="auto">
            <a:xfrm>
              <a:off x="5682555" y="3836847"/>
              <a:ext cx="71438" cy="7938"/>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1" name="Freeform 338">
              <a:extLst>
                <a:ext uri="{FF2B5EF4-FFF2-40B4-BE49-F238E27FC236}">
                  <a16:creationId xmlns:a16="http://schemas.microsoft.com/office/drawing/2014/main" id="{233E6C5D-AA44-4AC7-99FF-97746E41140F}"/>
                </a:ext>
              </a:extLst>
            </p:cNvPr>
            <p:cNvSpPr>
              <a:spLocks/>
            </p:cNvSpPr>
            <p:nvPr/>
          </p:nvSpPr>
          <p:spPr bwMode="auto">
            <a:xfrm>
              <a:off x="5573018" y="3179622"/>
              <a:ext cx="1011237"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2" name="Freeform 339">
              <a:extLst>
                <a:ext uri="{FF2B5EF4-FFF2-40B4-BE49-F238E27FC236}">
                  <a16:creationId xmlns:a16="http://schemas.microsoft.com/office/drawing/2014/main" id="{D672271A-130A-4A9A-BAE1-F5A7D424C9D1}"/>
                </a:ext>
              </a:extLst>
            </p:cNvPr>
            <p:cNvSpPr>
              <a:spLocks/>
            </p:cNvSpPr>
            <p:nvPr/>
          </p:nvSpPr>
          <p:spPr bwMode="auto">
            <a:xfrm>
              <a:off x="5634930" y="3813035"/>
              <a:ext cx="22225"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3" name="Rectangle 340">
              <a:extLst>
                <a:ext uri="{FF2B5EF4-FFF2-40B4-BE49-F238E27FC236}">
                  <a16:creationId xmlns:a16="http://schemas.microsoft.com/office/drawing/2014/main" id="{89B94F8A-2B17-45B4-BDA4-F52C6A5F50AD}"/>
                </a:ext>
              </a:extLst>
            </p:cNvPr>
            <p:cNvSpPr>
              <a:spLocks noChangeArrowheads="1"/>
            </p:cNvSpPr>
            <p:nvPr/>
          </p:nvSpPr>
          <p:spPr bwMode="auto">
            <a:xfrm>
              <a:off x="4817368" y="3444735"/>
              <a:ext cx="9525" cy="1587"/>
            </a:xfrm>
            <a:prstGeom prst="rect">
              <a:avLst/>
            </a:prstGeom>
            <a:grpFill/>
            <a:ln w="3175">
              <a:solidFill>
                <a:sysClr val="window" lastClr="FFFFFF"/>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15000"/>
                </a:spcBef>
                <a:spcAft>
                  <a:spcPct val="0"/>
                </a:spcAft>
                <a:buClrTx/>
                <a:buSzTx/>
                <a:buFontTx/>
                <a:buNone/>
                <a:tabLst/>
                <a:defRPr/>
              </a:pPr>
              <a:endParaRPr kumimoji="0" lang="en-US" altLang="en-US"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4" name="Freeform 347">
              <a:extLst>
                <a:ext uri="{FF2B5EF4-FFF2-40B4-BE49-F238E27FC236}">
                  <a16:creationId xmlns:a16="http://schemas.microsoft.com/office/drawing/2014/main" id="{E8406519-FF52-4778-9C2E-6340F8445BB3}"/>
                </a:ext>
              </a:extLst>
            </p:cNvPr>
            <p:cNvSpPr>
              <a:spLocks/>
            </p:cNvSpPr>
            <p:nvPr/>
          </p:nvSpPr>
          <p:spPr bwMode="auto">
            <a:xfrm>
              <a:off x="4530030" y="2289035"/>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5" name="Freeform 348">
              <a:extLst>
                <a:ext uri="{FF2B5EF4-FFF2-40B4-BE49-F238E27FC236}">
                  <a16:creationId xmlns:a16="http://schemas.microsoft.com/office/drawing/2014/main" id="{C7099EF5-01DA-48D3-9C56-C7CD21DD6846}"/>
                </a:ext>
              </a:extLst>
            </p:cNvPr>
            <p:cNvSpPr>
              <a:spLocks/>
            </p:cNvSpPr>
            <p:nvPr/>
          </p:nvSpPr>
          <p:spPr bwMode="auto">
            <a:xfrm>
              <a:off x="4685605" y="2438260"/>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1547059788 w 10000"/>
                <a:gd name="T27" fmla="*/ 2147483646 h 9895"/>
                <a:gd name="T28" fmla="*/ 1032076903 w 10000"/>
                <a:gd name="T29" fmla="*/ 2147483646 h 9895"/>
                <a:gd name="T30" fmla="*/ 1032076903 w 10000"/>
                <a:gd name="T31" fmla="*/ 2147483646 h 9895"/>
                <a:gd name="T32" fmla="*/ 1032076903 w 10000"/>
                <a:gd name="T33" fmla="*/ 2147483646 h 9895"/>
                <a:gd name="T34" fmla="*/ 1032076903 w 10000"/>
                <a:gd name="T35" fmla="*/ 2147483646 h 9895"/>
                <a:gd name="T36" fmla="*/ 258002502 w 10000"/>
                <a:gd name="T37" fmla="*/ 2147483646 h 9895"/>
                <a:gd name="T38" fmla="*/ 516037938 w 10000"/>
                <a:gd name="T39" fmla="*/ 2147483646 h 9895"/>
                <a:gd name="T40" fmla="*/ 1839950288 w 10000"/>
                <a:gd name="T41" fmla="*/ 2147483646 h 9895"/>
                <a:gd name="T42" fmla="*/ 2018679268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6" name="Freeform 349">
              <a:extLst>
                <a:ext uri="{FF2B5EF4-FFF2-40B4-BE49-F238E27FC236}">
                  <a16:creationId xmlns:a16="http://schemas.microsoft.com/office/drawing/2014/main" id="{AE90E754-6935-4DA5-ADA8-BB4EDE0B5698}"/>
                </a:ext>
              </a:extLst>
            </p:cNvPr>
            <p:cNvSpPr>
              <a:spLocks/>
            </p:cNvSpPr>
            <p:nvPr/>
          </p:nvSpPr>
          <p:spPr bwMode="auto">
            <a:xfrm>
              <a:off x="4960243" y="3305035"/>
              <a:ext cx="446087"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7" name="Freeform 350">
              <a:extLst>
                <a:ext uri="{FF2B5EF4-FFF2-40B4-BE49-F238E27FC236}">
                  <a16:creationId xmlns:a16="http://schemas.microsoft.com/office/drawing/2014/main" id="{52A198E7-5C51-417F-A75E-C5B95BCCA1D5}"/>
                </a:ext>
              </a:extLst>
            </p:cNvPr>
            <p:cNvSpPr>
              <a:spLocks/>
            </p:cNvSpPr>
            <p:nvPr/>
          </p:nvSpPr>
          <p:spPr bwMode="auto">
            <a:xfrm>
              <a:off x="5217418" y="3305035"/>
              <a:ext cx="55562" cy="30162"/>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8" name="Freeform 359">
              <a:extLst>
                <a:ext uri="{FF2B5EF4-FFF2-40B4-BE49-F238E27FC236}">
                  <a16:creationId xmlns:a16="http://schemas.microsoft.com/office/drawing/2014/main" id="{D99B579C-678C-4AB2-93B5-F6DA04069F00}"/>
                </a:ext>
              </a:extLst>
            </p:cNvPr>
            <p:cNvSpPr>
              <a:spLocks/>
            </p:cNvSpPr>
            <p:nvPr/>
          </p:nvSpPr>
          <p:spPr bwMode="auto">
            <a:xfrm>
              <a:off x="4904680" y="3179622"/>
              <a:ext cx="77788"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9" name="Freeform 360">
              <a:extLst>
                <a:ext uri="{FF2B5EF4-FFF2-40B4-BE49-F238E27FC236}">
                  <a16:creationId xmlns:a16="http://schemas.microsoft.com/office/drawing/2014/main" id="{544C2F44-30DC-411B-A823-D8B4915DA1F0}"/>
                </a:ext>
              </a:extLst>
            </p:cNvPr>
            <p:cNvSpPr>
              <a:spLocks/>
            </p:cNvSpPr>
            <p:nvPr/>
          </p:nvSpPr>
          <p:spPr bwMode="auto">
            <a:xfrm>
              <a:off x="4763393" y="3203435"/>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30" name="Freeform 364">
              <a:extLst>
                <a:ext uri="{FF2B5EF4-FFF2-40B4-BE49-F238E27FC236}">
                  <a16:creationId xmlns:a16="http://schemas.microsoft.com/office/drawing/2014/main" id="{DB757F0E-81C3-4D38-BF2E-1063604077E2}"/>
                </a:ext>
              </a:extLst>
            </p:cNvPr>
            <p:cNvSpPr>
              <a:spLocks/>
            </p:cNvSpPr>
            <p:nvPr/>
          </p:nvSpPr>
          <p:spPr bwMode="auto">
            <a:xfrm>
              <a:off x="4417318" y="4225785"/>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31" name="Freeform 365">
              <a:extLst>
                <a:ext uri="{FF2B5EF4-FFF2-40B4-BE49-F238E27FC236}">
                  <a16:creationId xmlns:a16="http://schemas.microsoft.com/office/drawing/2014/main" id="{1FA9F737-771E-4C80-AB9F-4232F5BD2E38}"/>
                </a:ext>
              </a:extLst>
            </p:cNvPr>
            <p:cNvSpPr>
              <a:spLocks/>
            </p:cNvSpPr>
            <p:nvPr/>
          </p:nvSpPr>
          <p:spPr bwMode="auto">
            <a:xfrm>
              <a:off x="4417318" y="4225785"/>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32" name="Freeform 366">
              <a:extLst>
                <a:ext uri="{FF2B5EF4-FFF2-40B4-BE49-F238E27FC236}">
                  <a16:creationId xmlns:a16="http://schemas.microsoft.com/office/drawing/2014/main" id="{316F152D-F2D4-43A8-8047-4CD662748CB3}"/>
                </a:ext>
              </a:extLst>
            </p:cNvPr>
            <p:cNvSpPr>
              <a:spLocks/>
            </p:cNvSpPr>
            <p:nvPr/>
          </p:nvSpPr>
          <p:spPr bwMode="auto">
            <a:xfrm>
              <a:off x="4112518" y="4186097"/>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33" name="Freeform 367">
              <a:extLst>
                <a:ext uri="{FF2B5EF4-FFF2-40B4-BE49-F238E27FC236}">
                  <a16:creationId xmlns:a16="http://schemas.microsoft.com/office/drawing/2014/main" id="{26319E56-FF4A-4115-B9B2-3DF55C63379B}"/>
                </a:ext>
              </a:extLst>
            </p:cNvPr>
            <p:cNvSpPr>
              <a:spLocks/>
            </p:cNvSpPr>
            <p:nvPr/>
          </p:nvSpPr>
          <p:spPr bwMode="auto">
            <a:xfrm>
              <a:off x="5439668" y="4540110"/>
              <a:ext cx="234950"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34" name="Freeform 368">
              <a:extLst>
                <a:ext uri="{FF2B5EF4-FFF2-40B4-BE49-F238E27FC236}">
                  <a16:creationId xmlns:a16="http://schemas.microsoft.com/office/drawing/2014/main" id="{3172E2E9-40C1-4FC8-A7E2-D7E02E382E5B}"/>
                </a:ext>
              </a:extLst>
            </p:cNvPr>
            <p:cNvSpPr>
              <a:spLocks/>
            </p:cNvSpPr>
            <p:nvPr/>
          </p:nvSpPr>
          <p:spPr bwMode="auto">
            <a:xfrm>
              <a:off x="4763393" y="4516297"/>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35" name="Freeform 369">
              <a:extLst>
                <a:ext uri="{FF2B5EF4-FFF2-40B4-BE49-F238E27FC236}">
                  <a16:creationId xmlns:a16="http://schemas.microsoft.com/office/drawing/2014/main" id="{679506A6-3C7B-4818-A89A-1DEC74F64AF4}"/>
                </a:ext>
              </a:extLst>
            </p:cNvPr>
            <p:cNvSpPr>
              <a:spLocks/>
            </p:cNvSpPr>
            <p:nvPr/>
          </p:nvSpPr>
          <p:spPr bwMode="auto">
            <a:xfrm>
              <a:off x="4763393" y="4516297"/>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36" name="Freeform 370">
              <a:extLst>
                <a:ext uri="{FF2B5EF4-FFF2-40B4-BE49-F238E27FC236}">
                  <a16:creationId xmlns:a16="http://schemas.microsoft.com/office/drawing/2014/main" id="{FE0BBCF4-D0E5-457D-B985-60EF0603E64B}"/>
                </a:ext>
              </a:extLst>
            </p:cNvPr>
            <p:cNvSpPr>
              <a:spLocks/>
            </p:cNvSpPr>
            <p:nvPr/>
          </p:nvSpPr>
          <p:spPr bwMode="auto">
            <a:xfrm>
              <a:off x="4747518" y="4235310"/>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37" name="Freeform 371">
              <a:extLst>
                <a:ext uri="{FF2B5EF4-FFF2-40B4-BE49-F238E27FC236}">
                  <a16:creationId xmlns:a16="http://schemas.microsoft.com/office/drawing/2014/main" id="{A1079C84-4256-4FC4-A55D-3B5A5EAC9733}"/>
                </a:ext>
              </a:extLst>
            </p:cNvPr>
            <p:cNvSpPr>
              <a:spLocks/>
            </p:cNvSpPr>
            <p:nvPr/>
          </p:nvSpPr>
          <p:spPr bwMode="auto">
            <a:xfrm>
              <a:off x="4747518" y="4235310"/>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38" name="Freeform 372">
              <a:extLst>
                <a:ext uri="{FF2B5EF4-FFF2-40B4-BE49-F238E27FC236}">
                  <a16:creationId xmlns:a16="http://schemas.microsoft.com/office/drawing/2014/main" id="{89A9A895-2B1D-41FC-80BF-3C781FAB7C4E}"/>
                </a:ext>
              </a:extLst>
            </p:cNvPr>
            <p:cNvSpPr>
              <a:spLocks/>
            </p:cNvSpPr>
            <p:nvPr/>
          </p:nvSpPr>
          <p:spPr bwMode="auto">
            <a:xfrm>
              <a:off x="4826893" y="5381485"/>
              <a:ext cx="398462"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39" name="Freeform 373">
              <a:extLst>
                <a:ext uri="{FF2B5EF4-FFF2-40B4-BE49-F238E27FC236}">
                  <a16:creationId xmlns:a16="http://schemas.microsoft.com/office/drawing/2014/main" id="{9EA7B055-B0AB-44CD-B005-DAF202B8F561}"/>
                </a:ext>
              </a:extLst>
            </p:cNvPr>
            <p:cNvSpPr>
              <a:spLocks/>
            </p:cNvSpPr>
            <p:nvPr/>
          </p:nvSpPr>
          <p:spPr bwMode="auto">
            <a:xfrm>
              <a:off x="4912618" y="5265597"/>
              <a:ext cx="236537" cy="23495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0" name="Freeform 374">
              <a:extLst>
                <a:ext uri="{FF2B5EF4-FFF2-40B4-BE49-F238E27FC236}">
                  <a16:creationId xmlns:a16="http://schemas.microsoft.com/office/drawing/2014/main" id="{60D8CD68-9EDF-4A26-8149-2434CCD87229}"/>
                </a:ext>
              </a:extLst>
            </p:cNvPr>
            <p:cNvSpPr>
              <a:spLocks/>
            </p:cNvSpPr>
            <p:nvPr/>
          </p:nvSpPr>
          <p:spPr bwMode="auto">
            <a:xfrm>
              <a:off x="5155505" y="5084622"/>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1" name="Freeform 375">
              <a:extLst>
                <a:ext uri="{FF2B5EF4-FFF2-40B4-BE49-F238E27FC236}">
                  <a16:creationId xmlns:a16="http://schemas.microsoft.com/office/drawing/2014/main" id="{0E2FDF8B-B27F-4169-962B-4D606B469C12}"/>
                </a:ext>
              </a:extLst>
            </p:cNvPr>
            <p:cNvSpPr>
              <a:spLocks/>
            </p:cNvSpPr>
            <p:nvPr/>
          </p:nvSpPr>
          <p:spPr bwMode="auto">
            <a:xfrm>
              <a:off x="5155505" y="4843322"/>
              <a:ext cx="260350"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2" name="Freeform 376">
              <a:extLst>
                <a:ext uri="{FF2B5EF4-FFF2-40B4-BE49-F238E27FC236}">
                  <a16:creationId xmlns:a16="http://schemas.microsoft.com/office/drawing/2014/main" id="{9DE1C39A-1230-4C6A-BACA-D73681C879A5}"/>
                </a:ext>
              </a:extLst>
            </p:cNvPr>
            <p:cNvSpPr>
              <a:spLocks/>
            </p:cNvSpPr>
            <p:nvPr/>
          </p:nvSpPr>
          <p:spPr bwMode="auto">
            <a:xfrm>
              <a:off x="4715768" y="4967147"/>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3" name="Freeform 377">
              <a:extLst>
                <a:ext uri="{FF2B5EF4-FFF2-40B4-BE49-F238E27FC236}">
                  <a16:creationId xmlns:a16="http://schemas.microsoft.com/office/drawing/2014/main" id="{BFCBB266-EDF9-4C45-89A0-EA0E68F6FF5F}"/>
                </a:ext>
              </a:extLst>
            </p:cNvPr>
            <p:cNvSpPr>
              <a:spLocks/>
            </p:cNvSpPr>
            <p:nvPr/>
          </p:nvSpPr>
          <p:spPr bwMode="auto">
            <a:xfrm>
              <a:off x="4715768" y="4686160"/>
              <a:ext cx="463550"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4" name="Freeform 378">
              <a:extLst>
                <a:ext uri="{FF2B5EF4-FFF2-40B4-BE49-F238E27FC236}">
                  <a16:creationId xmlns:a16="http://schemas.microsoft.com/office/drawing/2014/main" id="{3BA21FBD-2C10-4165-B7AE-BD8B9506C424}"/>
                </a:ext>
              </a:extLst>
            </p:cNvPr>
            <p:cNvSpPr>
              <a:spLocks/>
            </p:cNvSpPr>
            <p:nvPr/>
          </p:nvSpPr>
          <p:spPr bwMode="auto">
            <a:xfrm>
              <a:off x="5233293" y="4373422"/>
              <a:ext cx="369887" cy="354013"/>
            </a:xfrm>
            <a:custGeom>
              <a:avLst/>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2147483646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2147483646 w 47"/>
                <a:gd name="T23" fmla="*/ 2147483646 h 45"/>
                <a:gd name="T24" fmla="*/ 2147483646 w 47"/>
                <a:gd name="T25" fmla="*/ 2147483646 h 45"/>
                <a:gd name="T26" fmla="*/ 2147483646 w 47"/>
                <a:gd name="T27" fmla="*/ 2147483646 h 45"/>
                <a:gd name="T28" fmla="*/ 2147483646 w 47"/>
                <a:gd name="T29" fmla="*/ 0 h 45"/>
                <a:gd name="T30" fmla="*/ 2147483646 w 47"/>
                <a:gd name="T31" fmla="*/ 0 h 45"/>
                <a:gd name="T32" fmla="*/ 2147483646 w 47"/>
                <a:gd name="T33" fmla="*/ 2147483646 h 45"/>
                <a:gd name="T34" fmla="*/ 2147483646 w 47"/>
                <a:gd name="T35" fmla="*/ 2147483646 h 45"/>
                <a:gd name="T36" fmla="*/ 2147483646 w 47"/>
                <a:gd name="T37" fmla="*/ 2147483646 h 45"/>
                <a:gd name="T38" fmla="*/ 2147483646 w 47"/>
                <a:gd name="T39" fmla="*/ 2147483646 h 45"/>
                <a:gd name="T40" fmla="*/ 2147483646 w 47"/>
                <a:gd name="T41" fmla="*/ 2147483646 h 45"/>
                <a:gd name="T42" fmla="*/ 2147483646 w 47"/>
                <a:gd name="T43" fmla="*/ 2147483646 h 45"/>
                <a:gd name="T44" fmla="*/ 2147483646 w 47"/>
                <a:gd name="T45" fmla="*/ 2147483646 h 45"/>
                <a:gd name="T46" fmla="*/ 0 w 47"/>
                <a:gd name="T47" fmla="*/ 2147483646 h 45"/>
                <a:gd name="T48" fmla="*/ 2147483646 w 47"/>
                <a:gd name="T49" fmla="*/ 2147483646 h 45"/>
                <a:gd name="T50" fmla="*/ 2147483646 w 47"/>
                <a:gd name="T51" fmla="*/ 2147483646 h 45"/>
                <a:gd name="T52" fmla="*/ 2147483646 w 47"/>
                <a:gd name="T53" fmla="*/ 2147483646 h 45"/>
                <a:gd name="T54" fmla="*/ 2147483646 w 47"/>
                <a:gd name="T55" fmla="*/ 2147483646 h 45"/>
                <a:gd name="T56" fmla="*/ 2147483646 w 47"/>
                <a:gd name="T57" fmla="*/ 2147483646 h 45"/>
                <a:gd name="T58" fmla="*/ 2147483646 w 47"/>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5" name="Freeform 379">
              <a:extLst>
                <a:ext uri="{FF2B5EF4-FFF2-40B4-BE49-F238E27FC236}">
                  <a16:creationId xmlns:a16="http://schemas.microsoft.com/office/drawing/2014/main" id="{CFA46F26-2CF5-45E7-92E6-18BFBBD5C12C}"/>
                </a:ext>
              </a:extLst>
            </p:cNvPr>
            <p:cNvSpPr>
              <a:spLocks/>
            </p:cNvSpPr>
            <p:nvPr/>
          </p:nvSpPr>
          <p:spPr bwMode="auto">
            <a:xfrm>
              <a:off x="5257105" y="4702035"/>
              <a:ext cx="204788" cy="23495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6" name="Freeform 380">
              <a:extLst>
                <a:ext uri="{FF2B5EF4-FFF2-40B4-BE49-F238E27FC236}">
                  <a16:creationId xmlns:a16="http://schemas.microsoft.com/office/drawing/2014/main" id="{4AF117B6-27C5-4CE0-979A-AB0CEDF42860}"/>
                </a:ext>
              </a:extLst>
            </p:cNvPr>
            <p:cNvSpPr>
              <a:spLocks/>
            </p:cNvSpPr>
            <p:nvPr/>
          </p:nvSpPr>
          <p:spPr bwMode="auto">
            <a:xfrm>
              <a:off x="5036443" y="5210035"/>
              <a:ext cx="188912"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7" name="Freeform 381">
              <a:extLst>
                <a:ext uri="{FF2B5EF4-FFF2-40B4-BE49-F238E27FC236}">
                  <a16:creationId xmlns:a16="http://schemas.microsoft.com/office/drawing/2014/main" id="{7DEFF69E-A95B-4AFC-8738-BD2C4BCD4B84}"/>
                </a:ext>
              </a:extLst>
            </p:cNvPr>
            <p:cNvSpPr>
              <a:spLocks/>
            </p:cNvSpPr>
            <p:nvPr/>
          </p:nvSpPr>
          <p:spPr bwMode="auto">
            <a:xfrm>
              <a:off x="4966593" y="4727435"/>
              <a:ext cx="338137"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8" name="Freeform 382">
              <a:extLst>
                <a:ext uri="{FF2B5EF4-FFF2-40B4-BE49-F238E27FC236}">
                  <a16:creationId xmlns:a16="http://schemas.microsoft.com/office/drawing/2014/main" id="{6654F3E3-06C9-488A-A13C-4AFA0E5AE162}"/>
                </a:ext>
              </a:extLst>
            </p:cNvPr>
            <p:cNvSpPr>
              <a:spLocks/>
            </p:cNvSpPr>
            <p:nvPr/>
          </p:nvSpPr>
          <p:spPr bwMode="auto">
            <a:xfrm>
              <a:off x="4293493" y="4444860"/>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49" name="Freeform 383">
              <a:extLst>
                <a:ext uri="{FF2B5EF4-FFF2-40B4-BE49-F238E27FC236}">
                  <a16:creationId xmlns:a16="http://schemas.microsoft.com/office/drawing/2014/main" id="{754420A2-32D6-49D6-858C-23174C2450A9}"/>
                </a:ext>
              </a:extLst>
            </p:cNvPr>
            <p:cNvSpPr>
              <a:spLocks/>
            </p:cNvSpPr>
            <p:nvPr/>
          </p:nvSpPr>
          <p:spPr bwMode="auto">
            <a:xfrm>
              <a:off x="4293493" y="4444860"/>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0" name="Freeform 384">
              <a:extLst>
                <a:ext uri="{FF2B5EF4-FFF2-40B4-BE49-F238E27FC236}">
                  <a16:creationId xmlns:a16="http://schemas.microsoft.com/office/drawing/2014/main" id="{4FA0BEB4-4E4D-4381-8109-E6AE53DE9086}"/>
                </a:ext>
              </a:extLst>
            </p:cNvPr>
            <p:cNvSpPr>
              <a:spLocks/>
            </p:cNvSpPr>
            <p:nvPr/>
          </p:nvSpPr>
          <p:spPr bwMode="auto">
            <a:xfrm>
              <a:off x="4417318" y="4548047"/>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1" name="Freeform 385">
              <a:extLst>
                <a:ext uri="{FF2B5EF4-FFF2-40B4-BE49-F238E27FC236}">
                  <a16:creationId xmlns:a16="http://schemas.microsoft.com/office/drawing/2014/main" id="{7DEFA920-8A68-406E-9054-082358D79A85}"/>
                </a:ext>
              </a:extLst>
            </p:cNvPr>
            <p:cNvSpPr>
              <a:spLocks/>
            </p:cNvSpPr>
            <p:nvPr/>
          </p:nvSpPr>
          <p:spPr bwMode="auto">
            <a:xfrm>
              <a:off x="4417318" y="4548047"/>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2" name="Freeform 386">
              <a:extLst>
                <a:ext uri="{FF2B5EF4-FFF2-40B4-BE49-F238E27FC236}">
                  <a16:creationId xmlns:a16="http://schemas.microsoft.com/office/drawing/2014/main" id="{A41613BD-7413-41E0-A15A-386C188BC917}"/>
                </a:ext>
              </a:extLst>
            </p:cNvPr>
            <p:cNvSpPr>
              <a:spLocks/>
            </p:cNvSpPr>
            <p:nvPr/>
          </p:nvSpPr>
          <p:spPr bwMode="auto">
            <a:xfrm>
              <a:off x="4339530" y="4554397"/>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3" name="Freeform 387">
              <a:extLst>
                <a:ext uri="{FF2B5EF4-FFF2-40B4-BE49-F238E27FC236}">
                  <a16:creationId xmlns:a16="http://schemas.microsoft.com/office/drawing/2014/main" id="{AEDA6A64-F44F-4DE4-BE1C-9D2462D3993A}"/>
                </a:ext>
              </a:extLst>
            </p:cNvPr>
            <p:cNvSpPr>
              <a:spLocks/>
            </p:cNvSpPr>
            <p:nvPr/>
          </p:nvSpPr>
          <p:spPr bwMode="auto">
            <a:xfrm>
              <a:off x="4490343" y="4452797"/>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4" name="Freeform 388">
              <a:extLst>
                <a:ext uri="{FF2B5EF4-FFF2-40B4-BE49-F238E27FC236}">
                  <a16:creationId xmlns:a16="http://schemas.microsoft.com/office/drawing/2014/main" id="{453CC085-473E-4501-8A78-9D8B4A5DF4CD}"/>
                </a:ext>
              </a:extLst>
            </p:cNvPr>
            <p:cNvSpPr>
              <a:spLocks/>
            </p:cNvSpPr>
            <p:nvPr/>
          </p:nvSpPr>
          <p:spPr bwMode="auto">
            <a:xfrm>
              <a:off x="4779268" y="4554397"/>
              <a:ext cx="320675"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5" name="Freeform 389">
              <a:extLst>
                <a:ext uri="{FF2B5EF4-FFF2-40B4-BE49-F238E27FC236}">
                  <a16:creationId xmlns:a16="http://schemas.microsoft.com/office/drawing/2014/main" id="{D564159F-D705-46D6-B1EB-2B380A99D84F}"/>
                </a:ext>
              </a:extLst>
            </p:cNvPr>
            <p:cNvSpPr>
              <a:spLocks/>
            </p:cNvSpPr>
            <p:nvPr/>
          </p:nvSpPr>
          <p:spPr bwMode="auto">
            <a:xfrm>
              <a:off x="4685605" y="4727435"/>
              <a:ext cx="195263" cy="233362"/>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6" name="Freeform 390">
              <a:extLst>
                <a:ext uri="{FF2B5EF4-FFF2-40B4-BE49-F238E27FC236}">
                  <a16:creationId xmlns:a16="http://schemas.microsoft.com/office/drawing/2014/main" id="{BBBEF021-A732-4181-A810-DEAB7CEFE063}"/>
                </a:ext>
              </a:extLst>
            </p:cNvPr>
            <p:cNvSpPr>
              <a:spLocks/>
            </p:cNvSpPr>
            <p:nvPr/>
          </p:nvSpPr>
          <p:spPr bwMode="auto">
            <a:xfrm>
              <a:off x="4645918" y="4775060"/>
              <a:ext cx="117475"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7" name="Freeform 391">
              <a:extLst>
                <a:ext uri="{FF2B5EF4-FFF2-40B4-BE49-F238E27FC236}">
                  <a16:creationId xmlns:a16="http://schemas.microsoft.com/office/drawing/2014/main" id="{6B71771F-1E16-4376-93B6-FED6307E2705}"/>
                </a:ext>
              </a:extLst>
            </p:cNvPr>
            <p:cNvSpPr>
              <a:spLocks/>
            </p:cNvSpPr>
            <p:nvPr/>
          </p:nvSpPr>
          <p:spPr bwMode="auto">
            <a:xfrm>
              <a:off x="4614168" y="4516297"/>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8" name="Freeform 392">
              <a:extLst>
                <a:ext uri="{FF2B5EF4-FFF2-40B4-BE49-F238E27FC236}">
                  <a16:creationId xmlns:a16="http://schemas.microsoft.com/office/drawing/2014/main" id="{2187EA60-7F61-4640-9D5C-93DE0E9D6359}"/>
                </a:ext>
              </a:extLst>
            </p:cNvPr>
            <p:cNvSpPr>
              <a:spLocks/>
            </p:cNvSpPr>
            <p:nvPr/>
          </p:nvSpPr>
          <p:spPr bwMode="auto">
            <a:xfrm>
              <a:off x="4614168" y="4516297"/>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59" name="Freeform 393">
              <a:extLst>
                <a:ext uri="{FF2B5EF4-FFF2-40B4-BE49-F238E27FC236}">
                  <a16:creationId xmlns:a16="http://schemas.microsoft.com/office/drawing/2014/main" id="{11F3FACA-8DAA-42F3-9B10-89CD9C1E3400}"/>
                </a:ext>
              </a:extLst>
            </p:cNvPr>
            <p:cNvSpPr>
              <a:spLocks/>
            </p:cNvSpPr>
            <p:nvPr/>
          </p:nvSpPr>
          <p:spPr bwMode="auto">
            <a:xfrm>
              <a:off x="4441130" y="4506772"/>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60" name="Freeform 394">
              <a:extLst>
                <a:ext uri="{FF2B5EF4-FFF2-40B4-BE49-F238E27FC236}">
                  <a16:creationId xmlns:a16="http://schemas.microsoft.com/office/drawing/2014/main" id="{BDF327DE-10A4-4AD7-BB63-A81D67FAB800}"/>
                </a:ext>
              </a:extLst>
            </p:cNvPr>
            <p:cNvSpPr>
              <a:spLocks/>
            </p:cNvSpPr>
            <p:nvPr/>
          </p:nvSpPr>
          <p:spPr bwMode="auto">
            <a:xfrm>
              <a:off x="4417318" y="4548047"/>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61" name="Freeform 395">
              <a:extLst>
                <a:ext uri="{FF2B5EF4-FFF2-40B4-BE49-F238E27FC236}">
                  <a16:creationId xmlns:a16="http://schemas.microsoft.com/office/drawing/2014/main" id="{29697175-18BC-4E94-96FD-2A539AFA6F25}"/>
                </a:ext>
              </a:extLst>
            </p:cNvPr>
            <p:cNvSpPr>
              <a:spLocks/>
            </p:cNvSpPr>
            <p:nvPr/>
          </p:nvSpPr>
          <p:spPr bwMode="auto">
            <a:xfrm>
              <a:off x="4709418" y="5243372"/>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62" name="Freeform 396">
              <a:extLst>
                <a:ext uri="{FF2B5EF4-FFF2-40B4-BE49-F238E27FC236}">
                  <a16:creationId xmlns:a16="http://schemas.microsoft.com/office/drawing/2014/main" id="{3BEA1299-8682-456E-BF7E-DCE333D17513}"/>
                </a:ext>
              </a:extLst>
            </p:cNvPr>
            <p:cNvSpPr>
              <a:spLocks/>
            </p:cNvSpPr>
            <p:nvPr/>
          </p:nvSpPr>
          <p:spPr bwMode="auto">
            <a:xfrm>
              <a:off x="4441130" y="4351197"/>
              <a:ext cx="79375"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63" name="Freeform 397">
              <a:extLst>
                <a:ext uri="{FF2B5EF4-FFF2-40B4-BE49-F238E27FC236}">
                  <a16:creationId xmlns:a16="http://schemas.microsoft.com/office/drawing/2014/main" id="{D4F3DB41-FF4F-4F1C-9574-747209C646B7}"/>
                </a:ext>
              </a:extLst>
            </p:cNvPr>
            <p:cNvSpPr>
              <a:spLocks/>
            </p:cNvSpPr>
            <p:nvPr/>
          </p:nvSpPr>
          <p:spPr bwMode="auto">
            <a:xfrm>
              <a:off x="134243" y="2277922"/>
              <a:ext cx="676275" cy="922338"/>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64" name="Freeform 398">
              <a:extLst>
                <a:ext uri="{FF2B5EF4-FFF2-40B4-BE49-F238E27FC236}">
                  <a16:creationId xmlns:a16="http://schemas.microsoft.com/office/drawing/2014/main" id="{1128DA62-34FD-41DF-AFC7-086C85B10FE6}"/>
                </a:ext>
              </a:extLst>
            </p:cNvPr>
            <p:cNvSpPr>
              <a:spLocks/>
            </p:cNvSpPr>
            <p:nvPr/>
          </p:nvSpPr>
          <p:spPr bwMode="auto">
            <a:xfrm>
              <a:off x="810518" y="2239822"/>
              <a:ext cx="2119312"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65" name="Freeform 399">
              <a:extLst>
                <a:ext uri="{FF2B5EF4-FFF2-40B4-BE49-F238E27FC236}">
                  <a16:creationId xmlns:a16="http://schemas.microsoft.com/office/drawing/2014/main" id="{05A66157-446E-4575-9D48-665C99AA22AC}"/>
                </a:ext>
              </a:extLst>
            </p:cNvPr>
            <p:cNvSpPr>
              <a:spLocks/>
            </p:cNvSpPr>
            <p:nvPr/>
          </p:nvSpPr>
          <p:spPr bwMode="auto">
            <a:xfrm>
              <a:off x="1210568" y="3449497"/>
              <a:ext cx="1435100" cy="741363"/>
            </a:xfrm>
            <a:custGeom>
              <a:avLst/>
              <a:gdLst>
                <a:gd name="T0" fmla="*/ 2147483646 w 1099"/>
                <a:gd name="T1" fmla="*/ 2147483646 h 571"/>
                <a:gd name="T2" fmla="*/ 2147483646 w 1099"/>
                <a:gd name="T3" fmla="*/ 2147483646 h 571"/>
                <a:gd name="T4" fmla="*/ 2147483646 w 1099"/>
                <a:gd name="T5" fmla="*/ 2147483646 h 571"/>
                <a:gd name="T6" fmla="*/ 2147483646 w 1099"/>
                <a:gd name="T7" fmla="*/ 2147483646 h 571"/>
                <a:gd name="T8" fmla="*/ 2147483646 w 1099"/>
                <a:gd name="T9" fmla="*/ 2147483646 h 571"/>
                <a:gd name="T10" fmla="*/ 2147483646 w 1099"/>
                <a:gd name="T11" fmla="*/ 2147483646 h 571"/>
                <a:gd name="T12" fmla="*/ 2147483646 w 1099"/>
                <a:gd name="T13" fmla="*/ 2147483646 h 571"/>
                <a:gd name="T14" fmla="*/ 2147483646 w 1099"/>
                <a:gd name="T15" fmla="*/ 2147483646 h 571"/>
                <a:gd name="T16" fmla="*/ 2147483646 w 1099"/>
                <a:gd name="T17" fmla="*/ 2147483646 h 571"/>
                <a:gd name="T18" fmla="*/ 2147483646 w 1099"/>
                <a:gd name="T19" fmla="*/ 2147483646 h 571"/>
                <a:gd name="T20" fmla="*/ 2147483646 w 1099"/>
                <a:gd name="T21" fmla="*/ 2147483646 h 571"/>
                <a:gd name="T22" fmla="*/ 2147483646 w 1099"/>
                <a:gd name="T23" fmla="*/ 2147483646 h 571"/>
                <a:gd name="T24" fmla="*/ 2147483646 w 1099"/>
                <a:gd name="T25" fmla="*/ 2147483646 h 571"/>
                <a:gd name="T26" fmla="*/ 2147483646 w 1099"/>
                <a:gd name="T27" fmla="*/ 2147483646 h 571"/>
                <a:gd name="T28" fmla="*/ 2147483646 w 1099"/>
                <a:gd name="T29" fmla="*/ 2147483646 h 571"/>
                <a:gd name="T30" fmla="*/ 2147483646 w 1099"/>
                <a:gd name="T31" fmla="*/ 2147483646 h 571"/>
                <a:gd name="T32" fmla="*/ 2147483646 w 1099"/>
                <a:gd name="T33" fmla="*/ 2147483646 h 571"/>
                <a:gd name="T34" fmla="*/ 2147483646 w 1099"/>
                <a:gd name="T35" fmla="*/ 2147483646 h 571"/>
                <a:gd name="T36" fmla="*/ 2147483646 w 1099"/>
                <a:gd name="T37" fmla="*/ 2147483646 h 571"/>
                <a:gd name="T38" fmla="*/ 2147483646 w 1099"/>
                <a:gd name="T39" fmla="*/ 2147483646 h 571"/>
                <a:gd name="T40" fmla="*/ 2147483646 w 1099"/>
                <a:gd name="T41" fmla="*/ 2147483646 h 571"/>
                <a:gd name="T42" fmla="*/ 2147483646 w 1099"/>
                <a:gd name="T43" fmla="*/ 2147483646 h 571"/>
                <a:gd name="T44" fmla="*/ 2147483646 w 1099"/>
                <a:gd name="T45" fmla="*/ 2147483646 h 571"/>
                <a:gd name="T46" fmla="*/ 2147483646 w 1099"/>
                <a:gd name="T47" fmla="*/ 2147483646 h 571"/>
                <a:gd name="T48" fmla="*/ 2147483646 w 1099"/>
                <a:gd name="T49" fmla="*/ 2147483646 h 571"/>
                <a:gd name="T50" fmla="*/ 2147483646 w 1099"/>
                <a:gd name="T51" fmla="*/ 0 h 571"/>
                <a:gd name="T52" fmla="*/ 2147483646 w 1099"/>
                <a:gd name="T53" fmla="*/ 2147483646 h 571"/>
                <a:gd name="T54" fmla="*/ 2147483646 w 1099"/>
                <a:gd name="T55" fmla="*/ 2147483646 h 571"/>
                <a:gd name="T56" fmla="*/ 2147483646 w 1099"/>
                <a:gd name="T57" fmla="*/ 2147483646 h 571"/>
                <a:gd name="T58" fmla="*/ 0 w 1099"/>
                <a:gd name="T59" fmla="*/ 2147483646 h 571"/>
                <a:gd name="T60" fmla="*/ 2147483646 w 1099"/>
                <a:gd name="T61" fmla="*/ 2147483646 h 571"/>
                <a:gd name="T62" fmla="*/ 2147483646 w 1099"/>
                <a:gd name="T63" fmla="*/ 2147483646 h 571"/>
                <a:gd name="T64" fmla="*/ 2147483646 w 1099"/>
                <a:gd name="T65" fmla="*/ 2147483646 h 571"/>
                <a:gd name="T66" fmla="*/ 2147483646 w 1099"/>
                <a:gd name="T67" fmla="*/ 2147483646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66" name="Freeform 400">
              <a:extLst>
                <a:ext uri="{FF2B5EF4-FFF2-40B4-BE49-F238E27FC236}">
                  <a16:creationId xmlns:a16="http://schemas.microsoft.com/office/drawing/2014/main" id="{D9FA9EF2-9B6B-48ED-8CA5-8F3B4F4478D3}"/>
                </a:ext>
              </a:extLst>
            </p:cNvPr>
            <p:cNvSpPr>
              <a:spLocks/>
            </p:cNvSpPr>
            <p:nvPr/>
          </p:nvSpPr>
          <p:spPr bwMode="auto">
            <a:xfrm>
              <a:off x="2126555" y="4455972"/>
              <a:ext cx="111125"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67" name="Freeform 401">
              <a:extLst>
                <a:ext uri="{FF2B5EF4-FFF2-40B4-BE49-F238E27FC236}">
                  <a16:creationId xmlns:a16="http://schemas.microsoft.com/office/drawing/2014/main" id="{2C142761-D363-4834-A984-0490E60891C3}"/>
                </a:ext>
              </a:extLst>
            </p:cNvPr>
            <p:cNvSpPr>
              <a:spLocks/>
            </p:cNvSpPr>
            <p:nvPr/>
          </p:nvSpPr>
          <p:spPr bwMode="auto">
            <a:xfrm>
              <a:off x="2166243" y="4559160"/>
              <a:ext cx="95250" cy="69850"/>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68" name="Freeform 402">
              <a:extLst>
                <a:ext uri="{FF2B5EF4-FFF2-40B4-BE49-F238E27FC236}">
                  <a16:creationId xmlns:a16="http://schemas.microsoft.com/office/drawing/2014/main" id="{0A8ACBE2-13CA-434D-9C11-5FDEE087D3F1}"/>
                </a:ext>
              </a:extLst>
            </p:cNvPr>
            <p:cNvSpPr>
              <a:spLocks/>
            </p:cNvSpPr>
            <p:nvPr/>
          </p:nvSpPr>
          <p:spPr bwMode="auto">
            <a:xfrm>
              <a:off x="2253555" y="4598847"/>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69" name="Freeform 403">
              <a:extLst>
                <a:ext uri="{FF2B5EF4-FFF2-40B4-BE49-F238E27FC236}">
                  <a16:creationId xmlns:a16="http://schemas.microsoft.com/office/drawing/2014/main" id="{11717762-1443-4A2D-8D2C-B338FD2A0CF3}"/>
                </a:ext>
              </a:extLst>
            </p:cNvPr>
            <p:cNvSpPr>
              <a:spLocks/>
            </p:cNvSpPr>
            <p:nvPr/>
          </p:nvSpPr>
          <p:spPr bwMode="auto">
            <a:xfrm>
              <a:off x="2347218" y="4528997"/>
              <a:ext cx="290512"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0" name="Freeform 422">
              <a:extLst>
                <a:ext uri="{FF2B5EF4-FFF2-40B4-BE49-F238E27FC236}">
                  <a16:creationId xmlns:a16="http://schemas.microsoft.com/office/drawing/2014/main" id="{C4871BA9-AB5F-4841-A8D0-01B427C1B37D}"/>
                </a:ext>
              </a:extLst>
            </p:cNvPr>
            <p:cNvSpPr>
              <a:spLocks/>
            </p:cNvSpPr>
            <p:nvPr/>
          </p:nvSpPr>
          <p:spPr bwMode="auto">
            <a:xfrm>
              <a:off x="2086868" y="4433747"/>
              <a:ext cx="150812" cy="69850"/>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1" name="Freeform 423">
              <a:extLst>
                <a:ext uri="{FF2B5EF4-FFF2-40B4-BE49-F238E27FC236}">
                  <a16:creationId xmlns:a16="http://schemas.microsoft.com/office/drawing/2014/main" id="{82DF44D8-4F35-4632-A14B-A9C461378B40}"/>
                </a:ext>
              </a:extLst>
            </p:cNvPr>
            <p:cNvSpPr>
              <a:spLocks/>
            </p:cNvSpPr>
            <p:nvPr/>
          </p:nvSpPr>
          <p:spPr bwMode="auto">
            <a:xfrm>
              <a:off x="2007493" y="4392472"/>
              <a:ext cx="119062"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2" name="Freeform 424">
              <a:extLst>
                <a:ext uri="{FF2B5EF4-FFF2-40B4-BE49-F238E27FC236}">
                  <a16:creationId xmlns:a16="http://schemas.microsoft.com/office/drawing/2014/main" id="{BBD01870-683C-4671-A8E9-2212896CA111}"/>
                </a:ext>
              </a:extLst>
            </p:cNvPr>
            <p:cNvSpPr>
              <a:spLocks/>
            </p:cNvSpPr>
            <p:nvPr/>
          </p:nvSpPr>
          <p:spPr bwMode="auto">
            <a:xfrm>
              <a:off x="1397893" y="3979722"/>
              <a:ext cx="754062" cy="493713"/>
            </a:xfrm>
            <a:custGeom>
              <a:avLst/>
              <a:gdLst>
                <a:gd name="T0" fmla="*/ 2147483646 w 576"/>
                <a:gd name="T1" fmla="*/ 2147483646 h 379"/>
                <a:gd name="T2" fmla="*/ 2147483646 w 576"/>
                <a:gd name="T3" fmla="*/ 2147483646 h 379"/>
                <a:gd name="T4" fmla="*/ 2147483646 w 576"/>
                <a:gd name="T5" fmla="*/ 2147483646 h 379"/>
                <a:gd name="T6" fmla="*/ 2147483646 w 576"/>
                <a:gd name="T7" fmla="*/ 2147483646 h 379"/>
                <a:gd name="T8" fmla="*/ 2147483646 w 576"/>
                <a:gd name="T9" fmla="*/ 2147483646 h 379"/>
                <a:gd name="T10" fmla="*/ 2147483646 w 576"/>
                <a:gd name="T11" fmla="*/ 2147483646 h 379"/>
                <a:gd name="T12" fmla="*/ 2147483646 w 576"/>
                <a:gd name="T13" fmla="*/ 2147483646 h 379"/>
                <a:gd name="T14" fmla="*/ 2147483646 w 576"/>
                <a:gd name="T15" fmla="*/ 2147483646 h 379"/>
                <a:gd name="T16" fmla="*/ 2147483646 w 576"/>
                <a:gd name="T17" fmla="*/ 2147483646 h 379"/>
                <a:gd name="T18" fmla="*/ 2147483646 w 576"/>
                <a:gd name="T19" fmla="*/ 2147483646 h 379"/>
                <a:gd name="T20" fmla="*/ 2147483646 w 576"/>
                <a:gd name="T21" fmla="*/ 2147483646 h 379"/>
                <a:gd name="T22" fmla="*/ 2147483646 w 576"/>
                <a:gd name="T23" fmla="*/ 2147483646 h 379"/>
                <a:gd name="T24" fmla="*/ 2147483646 w 576"/>
                <a:gd name="T25" fmla="*/ 2147483646 h 379"/>
                <a:gd name="T26" fmla="*/ 2147483646 w 576"/>
                <a:gd name="T27" fmla="*/ 2147483646 h 379"/>
                <a:gd name="T28" fmla="*/ 2147483646 w 576"/>
                <a:gd name="T29" fmla="*/ 2147483646 h 379"/>
                <a:gd name="T30" fmla="*/ 2147483646 w 576"/>
                <a:gd name="T31" fmla="*/ 2147483646 h 379"/>
                <a:gd name="T32" fmla="*/ 2147483646 w 576"/>
                <a:gd name="T33" fmla="*/ 2147483646 h 379"/>
                <a:gd name="T34" fmla="*/ 2147483646 w 576"/>
                <a:gd name="T35" fmla="*/ 2147483646 h 379"/>
                <a:gd name="T36" fmla="*/ 2147483646 w 576"/>
                <a:gd name="T37" fmla="*/ 2147483646 h 379"/>
                <a:gd name="T38" fmla="*/ 2147483646 w 576"/>
                <a:gd name="T39" fmla="*/ 2147483646 h 379"/>
                <a:gd name="T40" fmla="*/ 2147483646 w 576"/>
                <a:gd name="T41" fmla="*/ 2147483646 h 379"/>
                <a:gd name="T42" fmla="*/ 2147483646 w 576"/>
                <a:gd name="T43" fmla="*/ 2147483646 h 379"/>
                <a:gd name="T44" fmla="*/ 2147483646 w 576"/>
                <a:gd name="T45" fmla="*/ 2147483646 h 379"/>
                <a:gd name="T46" fmla="*/ 2147483646 w 576"/>
                <a:gd name="T47" fmla="*/ 2147483646 h 379"/>
                <a:gd name="T48" fmla="*/ 2147483646 w 576"/>
                <a:gd name="T49" fmla="*/ 0 h 379"/>
                <a:gd name="T50" fmla="*/ 0 w 576"/>
                <a:gd name="T51" fmla="*/ 2147483646 h 379"/>
                <a:gd name="T52" fmla="*/ 2147483646 w 576"/>
                <a:gd name="T53" fmla="*/ 2147483646 h 379"/>
                <a:gd name="T54" fmla="*/ 2147483646 w 576"/>
                <a:gd name="T55" fmla="*/ 2147483646 h 379"/>
                <a:gd name="T56" fmla="*/ 2147483646 w 576"/>
                <a:gd name="T57" fmla="*/ 2147483646 h 379"/>
                <a:gd name="T58" fmla="*/ 2147483646 w 576"/>
                <a:gd name="T59" fmla="*/ 2147483646 h 379"/>
                <a:gd name="T60" fmla="*/ 2147483646 w 576"/>
                <a:gd name="T61" fmla="*/ 2147483646 h 379"/>
                <a:gd name="T62" fmla="*/ 2147483646 w 576"/>
                <a:gd name="T63" fmla="*/ 2147483646 h 379"/>
                <a:gd name="T64" fmla="*/ 2147483646 w 576"/>
                <a:gd name="T65" fmla="*/ 2147483646 h 379"/>
                <a:gd name="T66" fmla="*/ 2147483646 w 576"/>
                <a:gd name="T67" fmla="*/ 2147483646 h 379"/>
                <a:gd name="T68" fmla="*/ 2147483646 w 576"/>
                <a:gd name="T69" fmla="*/ 2147483646 h 379"/>
                <a:gd name="T70" fmla="*/ 2147483646 w 576"/>
                <a:gd name="T71" fmla="*/ 2147483646 h 379"/>
                <a:gd name="T72" fmla="*/ 2147483646 w 576"/>
                <a:gd name="T73" fmla="*/ 2147483646 h 379"/>
                <a:gd name="T74" fmla="*/ 2147483646 w 576"/>
                <a:gd name="T75" fmla="*/ 2147483646 h 379"/>
                <a:gd name="T76" fmla="*/ 2147483646 w 576"/>
                <a:gd name="T77" fmla="*/ 2147483646 h 379"/>
                <a:gd name="T78" fmla="*/ 2147483646 w 576"/>
                <a:gd name="T79" fmla="*/ 2147483646 h 379"/>
                <a:gd name="T80" fmla="*/ 2147483646 w 576"/>
                <a:gd name="T81" fmla="*/ 2147483646 h 379"/>
                <a:gd name="T82" fmla="*/ 2147483646 w 576"/>
                <a:gd name="T83" fmla="*/ 2147483646 h 379"/>
                <a:gd name="T84" fmla="*/ 2147483646 w 576"/>
                <a:gd name="T85" fmla="*/ 2147483646 h 379"/>
                <a:gd name="T86" fmla="*/ 2147483646 w 576"/>
                <a:gd name="T87" fmla="*/ 2147483646 h 379"/>
                <a:gd name="T88" fmla="*/ 2147483646 w 576"/>
                <a:gd name="T89" fmla="*/ 2147483646 h 379"/>
                <a:gd name="T90" fmla="*/ 2147483646 w 576"/>
                <a:gd name="T91" fmla="*/ 2147483646 h 379"/>
                <a:gd name="T92" fmla="*/ 2147483646 w 576"/>
                <a:gd name="T93" fmla="*/ 2147483646 h 379"/>
                <a:gd name="T94" fmla="*/ 2147483646 w 576"/>
                <a:gd name="T95" fmla="*/ 2147483646 h 379"/>
                <a:gd name="T96" fmla="*/ 2147483646 w 576"/>
                <a:gd name="T97" fmla="*/ 2147483646 h 379"/>
                <a:gd name="T98" fmla="*/ 2147483646 w 576"/>
                <a:gd name="T99" fmla="*/ 2147483646 h 379"/>
                <a:gd name="T100" fmla="*/ 2147483646 w 576"/>
                <a:gd name="T101" fmla="*/ 2147483646 h 379"/>
                <a:gd name="T102" fmla="*/ 2147483646 w 576"/>
                <a:gd name="T103" fmla="*/ 2147483646 h 379"/>
                <a:gd name="T104" fmla="*/ 2147483646 w 576"/>
                <a:gd name="T105" fmla="*/ 2147483646 h 379"/>
                <a:gd name="T106" fmla="*/ 2147483646 w 576"/>
                <a:gd name="T107" fmla="*/ 2147483646 h 379"/>
                <a:gd name="T108" fmla="*/ 2147483646 w 576"/>
                <a:gd name="T109" fmla="*/ 2147483646 h 379"/>
                <a:gd name="T110" fmla="*/ 2147483646 w 576"/>
                <a:gd name="T111" fmla="*/ 2147483646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3" name="Freeform 425">
              <a:extLst>
                <a:ext uri="{FF2B5EF4-FFF2-40B4-BE49-F238E27FC236}">
                  <a16:creationId xmlns:a16="http://schemas.microsoft.com/office/drawing/2014/main" id="{03831B57-FCE4-4668-9E08-A85B3E8BAD87}"/>
                </a:ext>
              </a:extLst>
            </p:cNvPr>
            <p:cNvSpPr>
              <a:spLocks/>
            </p:cNvSpPr>
            <p:nvPr/>
          </p:nvSpPr>
          <p:spPr bwMode="auto">
            <a:xfrm rot="20747712">
              <a:off x="2631380" y="2001697"/>
              <a:ext cx="812800" cy="896938"/>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4" name="Freeform 426">
              <a:extLst>
                <a:ext uri="{FF2B5EF4-FFF2-40B4-BE49-F238E27FC236}">
                  <a16:creationId xmlns:a16="http://schemas.microsoft.com/office/drawing/2014/main" id="{D53FEE67-F2B5-4E0F-88DC-B172C175ED24}"/>
                </a:ext>
              </a:extLst>
            </p:cNvPr>
            <p:cNvSpPr>
              <a:spLocks/>
            </p:cNvSpPr>
            <p:nvPr/>
          </p:nvSpPr>
          <p:spPr bwMode="auto">
            <a:xfrm>
              <a:off x="1664593" y="2242997"/>
              <a:ext cx="41275"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5" name="Freeform 427">
              <a:extLst>
                <a:ext uri="{FF2B5EF4-FFF2-40B4-BE49-F238E27FC236}">
                  <a16:creationId xmlns:a16="http://schemas.microsoft.com/office/drawing/2014/main" id="{C1837E18-E7E0-4259-8B10-4AE64556311D}"/>
                </a:ext>
              </a:extLst>
            </p:cNvPr>
            <p:cNvSpPr>
              <a:spLocks/>
            </p:cNvSpPr>
            <p:nvPr/>
          </p:nvSpPr>
          <p:spPr bwMode="auto">
            <a:xfrm>
              <a:off x="2017018" y="2538272"/>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6" name="Freeform 428">
              <a:extLst>
                <a:ext uri="{FF2B5EF4-FFF2-40B4-BE49-F238E27FC236}">
                  <a16:creationId xmlns:a16="http://schemas.microsoft.com/office/drawing/2014/main" id="{B1A1F54B-5711-4307-8C60-5D4FF473A626}"/>
                </a:ext>
              </a:extLst>
            </p:cNvPr>
            <p:cNvSpPr>
              <a:spLocks/>
            </p:cNvSpPr>
            <p:nvPr/>
          </p:nvSpPr>
          <p:spPr bwMode="auto">
            <a:xfrm>
              <a:off x="2374205" y="2571610"/>
              <a:ext cx="3175" cy="6350"/>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7" name="Freeform 429">
              <a:extLst>
                <a:ext uri="{FF2B5EF4-FFF2-40B4-BE49-F238E27FC236}">
                  <a16:creationId xmlns:a16="http://schemas.microsoft.com/office/drawing/2014/main" id="{0DAC7F2A-13B7-4A8B-8735-19169EA6B56A}"/>
                </a:ext>
              </a:extLst>
            </p:cNvPr>
            <p:cNvSpPr>
              <a:spLocks/>
            </p:cNvSpPr>
            <p:nvPr/>
          </p:nvSpPr>
          <p:spPr bwMode="auto">
            <a:xfrm>
              <a:off x="2023368" y="2154097"/>
              <a:ext cx="14287"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8" name="Freeform 430">
              <a:extLst>
                <a:ext uri="{FF2B5EF4-FFF2-40B4-BE49-F238E27FC236}">
                  <a16:creationId xmlns:a16="http://schemas.microsoft.com/office/drawing/2014/main" id="{38C2868A-7465-47BC-B450-B1A304DE247D}"/>
                </a:ext>
              </a:extLst>
            </p:cNvPr>
            <p:cNvSpPr>
              <a:spLocks/>
            </p:cNvSpPr>
            <p:nvPr/>
          </p:nvSpPr>
          <p:spPr bwMode="auto">
            <a:xfrm>
              <a:off x="2210693" y="2622410"/>
              <a:ext cx="144462" cy="120650"/>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79" name="Freeform 431">
              <a:extLst>
                <a:ext uri="{FF2B5EF4-FFF2-40B4-BE49-F238E27FC236}">
                  <a16:creationId xmlns:a16="http://schemas.microsoft.com/office/drawing/2014/main" id="{AD1C41D0-DD92-49F0-A1C8-1F4EDD0F3895}"/>
                </a:ext>
              </a:extLst>
            </p:cNvPr>
            <p:cNvSpPr>
              <a:spLocks/>
            </p:cNvSpPr>
            <p:nvPr/>
          </p:nvSpPr>
          <p:spPr bwMode="auto">
            <a:xfrm>
              <a:off x="2094805" y="2260460"/>
              <a:ext cx="598488" cy="400050"/>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0" name="Freeform 432">
              <a:extLst>
                <a:ext uri="{FF2B5EF4-FFF2-40B4-BE49-F238E27FC236}">
                  <a16:creationId xmlns:a16="http://schemas.microsoft.com/office/drawing/2014/main" id="{9BDD18F9-5964-4B57-9488-F836B2E39D68}"/>
                </a:ext>
              </a:extLst>
            </p:cNvPr>
            <p:cNvSpPr>
              <a:spLocks/>
            </p:cNvSpPr>
            <p:nvPr/>
          </p:nvSpPr>
          <p:spPr bwMode="auto">
            <a:xfrm>
              <a:off x="1577280" y="2193785"/>
              <a:ext cx="158750" cy="146050"/>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1" name="Freeform 433">
              <a:extLst>
                <a:ext uri="{FF2B5EF4-FFF2-40B4-BE49-F238E27FC236}">
                  <a16:creationId xmlns:a16="http://schemas.microsoft.com/office/drawing/2014/main" id="{134DE55A-57D9-4356-B321-75964596DFD1}"/>
                </a:ext>
              </a:extLst>
            </p:cNvPr>
            <p:cNvSpPr>
              <a:spLocks/>
            </p:cNvSpPr>
            <p:nvPr/>
          </p:nvSpPr>
          <p:spPr bwMode="auto">
            <a:xfrm>
              <a:off x="1745555" y="2139810"/>
              <a:ext cx="144463" cy="93662"/>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2" name="Freeform 434">
              <a:extLst>
                <a:ext uri="{FF2B5EF4-FFF2-40B4-BE49-F238E27FC236}">
                  <a16:creationId xmlns:a16="http://schemas.microsoft.com/office/drawing/2014/main" id="{C463F0DF-2998-4563-B17C-E12EE358D9B7}"/>
                </a:ext>
              </a:extLst>
            </p:cNvPr>
            <p:cNvSpPr>
              <a:spLocks/>
            </p:cNvSpPr>
            <p:nvPr/>
          </p:nvSpPr>
          <p:spPr bwMode="auto">
            <a:xfrm>
              <a:off x="1685230" y="2090597"/>
              <a:ext cx="109538"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3" name="Freeform 435">
              <a:extLst>
                <a:ext uri="{FF2B5EF4-FFF2-40B4-BE49-F238E27FC236}">
                  <a16:creationId xmlns:a16="http://schemas.microsoft.com/office/drawing/2014/main" id="{0BAEDBD2-3E21-4E41-BC7A-BD3BEB02FDFA}"/>
                </a:ext>
              </a:extLst>
            </p:cNvPr>
            <p:cNvSpPr>
              <a:spLocks/>
            </p:cNvSpPr>
            <p:nvPr/>
          </p:nvSpPr>
          <p:spPr bwMode="auto">
            <a:xfrm>
              <a:off x="1901130" y="2152510"/>
              <a:ext cx="92075" cy="80962"/>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4" name="Freeform 436">
              <a:extLst>
                <a:ext uri="{FF2B5EF4-FFF2-40B4-BE49-F238E27FC236}">
                  <a16:creationId xmlns:a16="http://schemas.microsoft.com/office/drawing/2014/main" id="{1BC6B5A7-2ABF-47B7-B1C0-83B5E8BD265A}"/>
                </a:ext>
              </a:extLst>
            </p:cNvPr>
            <p:cNvSpPr>
              <a:spLocks/>
            </p:cNvSpPr>
            <p:nvPr/>
          </p:nvSpPr>
          <p:spPr bwMode="auto">
            <a:xfrm>
              <a:off x="1994793" y="2201722"/>
              <a:ext cx="36512" cy="46038"/>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5" name="Freeform 437">
              <a:extLst>
                <a:ext uri="{FF2B5EF4-FFF2-40B4-BE49-F238E27FC236}">
                  <a16:creationId xmlns:a16="http://schemas.microsoft.com/office/drawing/2014/main" id="{A1C68FB3-E1D0-43B6-929C-0B9F279DD4AA}"/>
                </a:ext>
              </a:extLst>
            </p:cNvPr>
            <p:cNvSpPr>
              <a:spLocks/>
            </p:cNvSpPr>
            <p:nvPr/>
          </p:nvSpPr>
          <p:spPr bwMode="auto">
            <a:xfrm>
              <a:off x="1985268" y="2138222"/>
              <a:ext cx="215900"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6" name="Freeform 438">
              <a:extLst>
                <a:ext uri="{FF2B5EF4-FFF2-40B4-BE49-F238E27FC236}">
                  <a16:creationId xmlns:a16="http://schemas.microsoft.com/office/drawing/2014/main" id="{67D5BB5C-9106-4B0B-B065-327B383CA6AB}"/>
                </a:ext>
              </a:extLst>
            </p:cNvPr>
            <p:cNvSpPr>
              <a:spLocks/>
            </p:cNvSpPr>
            <p:nvPr/>
          </p:nvSpPr>
          <p:spPr bwMode="auto">
            <a:xfrm>
              <a:off x="1815405" y="2073135"/>
              <a:ext cx="44450"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7" name="Freeform 439">
              <a:extLst>
                <a:ext uri="{FF2B5EF4-FFF2-40B4-BE49-F238E27FC236}">
                  <a16:creationId xmlns:a16="http://schemas.microsoft.com/office/drawing/2014/main" id="{D9556472-B647-4DEE-8C10-A04EFE7E2E59}"/>
                </a:ext>
              </a:extLst>
            </p:cNvPr>
            <p:cNvSpPr>
              <a:spLocks/>
            </p:cNvSpPr>
            <p:nvPr/>
          </p:nvSpPr>
          <p:spPr bwMode="auto">
            <a:xfrm flipV="1">
              <a:off x="1985268" y="1831835"/>
              <a:ext cx="215900" cy="323850"/>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8" name="Freeform 440">
              <a:extLst>
                <a:ext uri="{FF2B5EF4-FFF2-40B4-BE49-F238E27FC236}">
                  <a16:creationId xmlns:a16="http://schemas.microsoft.com/office/drawing/2014/main" id="{B8CF4884-0FEF-4B98-9518-03BF256563F5}"/>
                </a:ext>
              </a:extLst>
            </p:cNvPr>
            <p:cNvSpPr>
              <a:spLocks/>
            </p:cNvSpPr>
            <p:nvPr/>
          </p:nvSpPr>
          <p:spPr bwMode="auto">
            <a:xfrm>
              <a:off x="1990030" y="2100122"/>
              <a:ext cx="36513"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89" name="Freeform 441">
              <a:extLst>
                <a:ext uri="{FF2B5EF4-FFF2-40B4-BE49-F238E27FC236}">
                  <a16:creationId xmlns:a16="http://schemas.microsoft.com/office/drawing/2014/main" id="{8B926CA9-DB09-4892-BFB7-B5C2E0CEDDE4}"/>
                </a:ext>
              </a:extLst>
            </p:cNvPr>
            <p:cNvSpPr>
              <a:spLocks/>
            </p:cNvSpPr>
            <p:nvPr/>
          </p:nvSpPr>
          <p:spPr bwMode="auto">
            <a:xfrm>
              <a:off x="1970980" y="2054085"/>
              <a:ext cx="33338"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0" name="Freeform 442">
              <a:extLst>
                <a:ext uri="{FF2B5EF4-FFF2-40B4-BE49-F238E27FC236}">
                  <a16:creationId xmlns:a16="http://schemas.microsoft.com/office/drawing/2014/main" id="{A084E41A-CC69-40BB-9FB7-E4D524A2F3BF}"/>
                </a:ext>
              </a:extLst>
            </p:cNvPr>
            <p:cNvSpPr>
              <a:spLocks/>
            </p:cNvSpPr>
            <p:nvPr/>
          </p:nvSpPr>
          <p:spPr bwMode="auto">
            <a:xfrm>
              <a:off x="1904305" y="2031860"/>
              <a:ext cx="60325" cy="68262"/>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1" name="Freeform 443">
              <a:extLst>
                <a:ext uri="{FF2B5EF4-FFF2-40B4-BE49-F238E27FC236}">
                  <a16:creationId xmlns:a16="http://schemas.microsoft.com/office/drawing/2014/main" id="{7257642A-C83E-4506-B264-46C989EB11B2}"/>
                </a:ext>
              </a:extLst>
            </p:cNvPr>
            <p:cNvSpPr>
              <a:spLocks/>
            </p:cNvSpPr>
            <p:nvPr/>
          </p:nvSpPr>
          <p:spPr bwMode="auto">
            <a:xfrm>
              <a:off x="1661418" y="2279510"/>
              <a:ext cx="269875" cy="23495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2" name="Freeform 445">
              <a:extLst>
                <a:ext uri="{FF2B5EF4-FFF2-40B4-BE49-F238E27FC236}">
                  <a16:creationId xmlns:a16="http://schemas.microsoft.com/office/drawing/2014/main" id="{1A8298F3-E8B7-4583-8EF6-33BF4515BC9D}"/>
                </a:ext>
              </a:extLst>
            </p:cNvPr>
            <p:cNvSpPr>
              <a:spLocks/>
            </p:cNvSpPr>
            <p:nvPr/>
          </p:nvSpPr>
          <p:spPr bwMode="auto">
            <a:xfrm>
              <a:off x="2690118" y="4414697"/>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3" name="Freeform 450">
              <a:extLst>
                <a:ext uri="{FF2B5EF4-FFF2-40B4-BE49-F238E27FC236}">
                  <a16:creationId xmlns:a16="http://schemas.microsoft.com/office/drawing/2014/main" id="{EA170D12-944F-4C9D-BA1D-E0DE0C9B8F8E}"/>
                </a:ext>
              </a:extLst>
            </p:cNvPr>
            <p:cNvSpPr>
              <a:spLocks/>
            </p:cNvSpPr>
            <p:nvPr/>
          </p:nvSpPr>
          <p:spPr bwMode="auto">
            <a:xfrm>
              <a:off x="3733105" y="2641460"/>
              <a:ext cx="131763"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grpFill/>
            <a:ln w="3175" cap="flat" cmpd="sng">
              <a:solidFill>
                <a:sysClr val="window" lastClr="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4" name="Freeform 451">
              <a:extLst>
                <a:ext uri="{FF2B5EF4-FFF2-40B4-BE49-F238E27FC236}">
                  <a16:creationId xmlns:a16="http://schemas.microsoft.com/office/drawing/2014/main" id="{26F57A24-130B-4FAB-B1AB-5A1A38C0230B}"/>
                </a:ext>
              </a:extLst>
            </p:cNvPr>
            <p:cNvSpPr>
              <a:spLocks/>
            </p:cNvSpPr>
            <p:nvPr/>
          </p:nvSpPr>
          <p:spPr bwMode="auto">
            <a:xfrm>
              <a:off x="7728843" y="4775060"/>
              <a:ext cx="215900"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5" name="Freeform 452">
              <a:extLst>
                <a:ext uri="{FF2B5EF4-FFF2-40B4-BE49-F238E27FC236}">
                  <a16:creationId xmlns:a16="http://schemas.microsoft.com/office/drawing/2014/main" id="{53465024-7432-4449-B88D-0688E889CD3C}"/>
                </a:ext>
              </a:extLst>
            </p:cNvPr>
            <p:cNvSpPr>
              <a:spLocks/>
            </p:cNvSpPr>
            <p:nvPr/>
          </p:nvSpPr>
          <p:spPr bwMode="auto">
            <a:xfrm>
              <a:off x="7944743" y="4819510"/>
              <a:ext cx="174625" cy="169862"/>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grpSp>
          <p:nvGrpSpPr>
            <p:cNvPr id="196" name="Group 453">
              <a:extLst>
                <a:ext uri="{FF2B5EF4-FFF2-40B4-BE49-F238E27FC236}">
                  <a16:creationId xmlns:a16="http://schemas.microsoft.com/office/drawing/2014/main" id="{EE620581-3A7D-457C-85D8-E5620291102B}"/>
                </a:ext>
              </a:extLst>
            </p:cNvPr>
            <p:cNvGrpSpPr>
              <a:grpSpLocks/>
            </p:cNvGrpSpPr>
            <p:nvPr/>
          </p:nvGrpSpPr>
          <p:grpSpPr bwMode="auto">
            <a:xfrm>
              <a:off x="4206180" y="3030397"/>
              <a:ext cx="250825" cy="368300"/>
              <a:chOff x="2201" y="1250"/>
              <a:chExt cx="133" cy="193"/>
            </a:xfrm>
            <a:grpFill/>
          </p:grpSpPr>
          <p:sp>
            <p:nvSpPr>
              <p:cNvPr id="237" name="Freeform 454">
                <a:extLst>
                  <a:ext uri="{FF2B5EF4-FFF2-40B4-BE49-F238E27FC236}">
                    <a16:creationId xmlns:a16="http://schemas.microsoft.com/office/drawing/2014/main" id="{3305F0CD-9E43-435B-A310-892C4EABBF0F}"/>
                  </a:ext>
                </a:extLst>
              </p:cNvPr>
              <p:cNvSpPr>
                <a:spLocks/>
              </p:cNvSpPr>
              <p:nvPr/>
            </p:nvSpPr>
            <p:spPr bwMode="auto">
              <a:xfrm>
                <a:off x="2234" y="1250"/>
                <a:ext cx="100" cy="193"/>
              </a:xfrm>
              <a:custGeom>
                <a:avLst/>
                <a:gdLst>
                  <a:gd name="T0" fmla="*/ 2265696 w 24"/>
                  <a:gd name="T1" fmla="*/ 11636360 h 47"/>
                  <a:gd name="T2" fmla="*/ 1548613 w 24"/>
                  <a:gd name="T3" fmla="*/ 10984915 h 47"/>
                  <a:gd name="T4" fmla="*/ 3815242 w 24"/>
                  <a:gd name="T5" fmla="*/ 9628014 h 47"/>
                  <a:gd name="T6" fmla="*/ 3443575 w 24"/>
                  <a:gd name="T7" fmla="*/ 8328599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2 w 24"/>
                  <a:gd name="T31" fmla="*/ 3644078 h 47"/>
                  <a:gd name="T32" fmla="*/ 3443575 w 24"/>
                  <a:gd name="T33" fmla="*/ 5019458 h 47"/>
                  <a:gd name="T34" fmla="*/ 4907846 w 24"/>
                  <a:gd name="T35" fmla="*/ 5652403 h 47"/>
                  <a:gd name="T36" fmla="*/ 6452554 w 24"/>
                  <a:gd name="T37" fmla="*/ 8012161 h 47"/>
                  <a:gd name="T38" fmla="*/ 7174704 w 24"/>
                  <a:gd name="T39" fmla="*/ 9628014 h 47"/>
                  <a:gd name="T40" fmla="*/ 7174704 w 24"/>
                  <a:gd name="T41" fmla="*/ 10591397 h 47"/>
                  <a:gd name="T42" fmla="*/ 8723388 w 24"/>
                  <a:gd name="T43" fmla="*/ 10591397 h 47"/>
                  <a:gd name="T44" fmla="*/ 8351425 w 24"/>
                  <a:gd name="T45" fmla="*/ 12936043 h 47"/>
                  <a:gd name="T46" fmla="*/ 9094983 w 24"/>
                  <a:gd name="T47" fmla="*/ 13252214 h 47"/>
                  <a:gd name="T48" fmla="*/ 6452554 w 24"/>
                  <a:gd name="T49" fmla="*/ 14312535 h 47"/>
                  <a:gd name="T50" fmla="*/ 4185992 w 24"/>
                  <a:gd name="T51" fmla="*/ 14628977 h 47"/>
                  <a:gd name="T52" fmla="*/ 3008975 w 24"/>
                  <a:gd name="T53" fmla="*/ 14963980 h 47"/>
                  <a:gd name="T54" fmla="*/ 1548613 w 24"/>
                  <a:gd name="T55" fmla="*/ 14963980 h 47"/>
                  <a:gd name="T56" fmla="*/ 371667 w 24"/>
                  <a:gd name="T57" fmla="*/ 15280422 h 47"/>
                  <a:gd name="T58" fmla="*/ 1920279 w 24"/>
                  <a:gd name="T59" fmla="*/ 13899088 h 47"/>
                  <a:gd name="T60" fmla="*/ 2265696 w 24"/>
                  <a:gd name="T61" fmla="*/ 12619535 h 47"/>
                  <a:gd name="T62" fmla="*/ 1177883 w 24"/>
                  <a:gd name="T63" fmla="*/ 1228433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38" name="Freeform 455">
                <a:extLst>
                  <a:ext uri="{FF2B5EF4-FFF2-40B4-BE49-F238E27FC236}">
                    <a16:creationId xmlns:a16="http://schemas.microsoft.com/office/drawing/2014/main" id="{6D3BFE3D-C102-42F4-AAE0-D0A9E3C6B40D}"/>
                  </a:ext>
                </a:extLst>
              </p:cNvPr>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grpSp>
        <p:sp>
          <p:nvSpPr>
            <p:cNvPr id="197" name="Freeform 458">
              <a:extLst>
                <a:ext uri="{FF2B5EF4-FFF2-40B4-BE49-F238E27FC236}">
                  <a16:creationId xmlns:a16="http://schemas.microsoft.com/office/drawing/2014/main" id="{B5234ACD-6404-470F-A0C9-19C20C4D2253}"/>
                </a:ext>
              </a:extLst>
            </p:cNvPr>
            <p:cNvSpPr>
              <a:spLocks/>
            </p:cNvSpPr>
            <p:nvPr/>
          </p:nvSpPr>
          <p:spPr bwMode="auto">
            <a:xfrm>
              <a:off x="5188843" y="3879710"/>
              <a:ext cx="73025" cy="44450"/>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8" name="Freeform 507">
              <a:extLst>
                <a:ext uri="{FF2B5EF4-FFF2-40B4-BE49-F238E27FC236}">
                  <a16:creationId xmlns:a16="http://schemas.microsoft.com/office/drawing/2014/main" id="{C9A0B51F-58ED-4292-B8A0-26BD2BD476E0}"/>
                </a:ext>
              </a:extLst>
            </p:cNvPr>
            <p:cNvSpPr>
              <a:spLocks/>
            </p:cNvSpPr>
            <p:nvPr/>
          </p:nvSpPr>
          <p:spPr bwMode="auto">
            <a:xfrm>
              <a:off x="6255643" y="3265347"/>
              <a:ext cx="1508125" cy="1047750"/>
            </a:xfrm>
            <a:custGeom>
              <a:avLst/>
              <a:gdLst>
                <a:gd name="T0" fmla="*/ 2147483646 w 950"/>
                <a:gd name="T1" fmla="*/ 2147483646 h 660"/>
                <a:gd name="T2" fmla="*/ 2147483646 w 950"/>
                <a:gd name="T3" fmla="*/ 2147483646 h 660"/>
                <a:gd name="T4" fmla="*/ 2147483646 w 950"/>
                <a:gd name="T5" fmla="*/ 2147483646 h 660"/>
                <a:gd name="T6" fmla="*/ 2147483646 w 950"/>
                <a:gd name="T7" fmla="*/ 2147483646 h 660"/>
                <a:gd name="T8" fmla="*/ 2147483646 w 950"/>
                <a:gd name="T9" fmla="*/ 2147483646 h 660"/>
                <a:gd name="T10" fmla="*/ 2147483646 w 950"/>
                <a:gd name="T11" fmla="*/ 2147483646 h 660"/>
                <a:gd name="T12" fmla="*/ 2147483646 w 950"/>
                <a:gd name="T13" fmla="*/ 2147483646 h 660"/>
                <a:gd name="T14" fmla="*/ 2147483646 w 950"/>
                <a:gd name="T15" fmla="*/ 2147483646 h 660"/>
                <a:gd name="T16" fmla="*/ 2147483646 w 950"/>
                <a:gd name="T17" fmla="*/ 2147483646 h 660"/>
                <a:gd name="T18" fmla="*/ 2147483646 w 950"/>
                <a:gd name="T19" fmla="*/ 2147483646 h 660"/>
                <a:gd name="T20" fmla="*/ 2147483646 w 950"/>
                <a:gd name="T21" fmla="*/ 2147483646 h 660"/>
                <a:gd name="T22" fmla="*/ 2147483646 w 950"/>
                <a:gd name="T23" fmla="*/ 2147483646 h 660"/>
                <a:gd name="T24" fmla="*/ 2147483646 w 950"/>
                <a:gd name="T25" fmla="*/ 2147483646 h 660"/>
                <a:gd name="T26" fmla="*/ 2147483646 w 950"/>
                <a:gd name="T27" fmla="*/ 2147483646 h 660"/>
                <a:gd name="T28" fmla="*/ 2147483646 w 950"/>
                <a:gd name="T29" fmla="*/ 2147483646 h 660"/>
                <a:gd name="T30" fmla="*/ 2147483646 w 950"/>
                <a:gd name="T31" fmla="*/ 2147483646 h 660"/>
                <a:gd name="T32" fmla="*/ 2147483646 w 950"/>
                <a:gd name="T33" fmla="*/ 2147483646 h 660"/>
                <a:gd name="T34" fmla="*/ 2147483646 w 950"/>
                <a:gd name="T35" fmla="*/ 2147483646 h 660"/>
                <a:gd name="T36" fmla="*/ 2147483646 w 950"/>
                <a:gd name="T37" fmla="*/ 2147483646 h 660"/>
                <a:gd name="T38" fmla="*/ 2147483646 w 950"/>
                <a:gd name="T39" fmla="*/ 2147483646 h 660"/>
                <a:gd name="T40" fmla="*/ 2147483646 w 950"/>
                <a:gd name="T41" fmla="*/ 2147483646 h 660"/>
                <a:gd name="T42" fmla="*/ 2147483646 w 950"/>
                <a:gd name="T43" fmla="*/ 2147483646 h 660"/>
                <a:gd name="T44" fmla="*/ 2147483646 w 950"/>
                <a:gd name="T45" fmla="*/ 2147483646 h 660"/>
                <a:gd name="T46" fmla="*/ 2147483646 w 950"/>
                <a:gd name="T47" fmla="*/ 2147483646 h 660"/>
                <a:gd name="T48" fmla="*/ 2147483646 w 950"/>
                <a:gd name="T49" fmla="*/ 2147483646 h 660"/>
                <a:gd name="T50" fmla="*/ 2147483646 w 950"/>
                <a:gd name="T51" fmla="*/ 2147483646 h 660"/>
                <a:gd name="T52" fmla="*/ 2147483646 w 950"/>
                <a:gd name="T53" fmla="*/ 2147483646 h 660"/>
                <a:gd name="T54" fmla="*/ 2147483646 w 950"/>
                <a:gd name="T55" fmla="*/ 2147483646 h 660"/>
                <a:gd name="T56" fmla="*/ 2147483646 w 950"/>
                <a:gd name="T57" fmla="*/ 2147483646 h 660"/>
                <a:gd name="T58" fmla="*/ 2147483646 w 950"/>
                <a:gd name="T59" fmla="*/ 2147483646 h 660"/>
                <a:gd name="T60" fmla="*/ 2147483646 w 950"/>
                <a:gd name="T61" fmla="*/ 2147483646 h 660"/>
                <a:gd name="T62" fmla="*/ 2147483646 w 950"/>
                <a:gd name="T63" fmla="*/ 2147483646 h 660"/>
                <a:gd name="T64" fmla="*/ 2147483646 w 950"/>
                <a:gd name="T65" fmla="*/ 2147483646 h 660"/>
                <a:gd name="T66" fmla="*/ 2147483646 w 950"/>
                <a:gd name="T67" fmla="*/ 2147483646 h 660"/>
                <a:gd name="T68" fmla="*/ 2147483646 w 950"/>
                <a:gd name="T69" fmla="*/ 2147483646 h 660"/>
                <a:gd name="T70" fmla="*/ 2147483646 w 950"/>
                <a:gd name="T71" fmla="*/ 2147483646 h 660"/>
                <a:gd name="T72" fmla="*/ 2147483646 w 950"/>
                <a:gd name="T73" fmla="*/ 2147483646 h 660"/>
                <a:gd name="T74" fmla="*/ 2147483646 w 950"/>
                <a:gd name="T75" fmla="*/ 2147483646 h 660"/>
                <a:gd name="T76" fmla="*/ 2147483646 w 950"/>
                <a:gd name="T77" fmla="*/ 2147483646 h 660"/>
                <a:gd name="T78" fmla="*/ 2147483646 w 950"/>
                <a:gd name="T79" fmla="*/ 2147483646 h 660"/>
                <a:gd name="T80" fmla="*/ 2147483646 w 950"/>
                <a:gd name="T81" fmla="*/ 2147483646 h 660"/>
                <a:gd name="T82" fmla="*/ 2147483646 w 950"/>
                <a:gd name="T83" fmla="*/ 2147483646 h 660"/>
                <a:gd name="T84" fmla="*/ 2147483646 w 950"/>
                <a:gd name="T85" fmla="*/ 2147483646 h 660"/>
                <a:gd name="T86" fmla="*/ 2147483646 w 950"/>
                <a:gd name="T87" fmla="*/ 2147483646 h 660"/>
                <a:gd name="T88" fmla="*/ 2147483646 w 950"/>
                <a:gd name="T89" fmla="*/ 2147483646 h 660"/>
                <a:gd name="T90" fmla="*/ 2147483646 w 950"/>
                <a:gd name="T91" fmla="*/ 2147483646 h 660"/>
                <a:gd name="T92" fmla="*/ 2147483646 w 950"/>
                <a:gd name="T93" fmla="*/ 2147483646 h 660"/>
                <a:gd name="T94" fmla="*/ 2147483646 w 950"/>
                <a:gd name="T95" fmla="*/ 2147483646 h 660"/>
                <a:gd name="T96" fmla="*/ 2147483646 w 950"/>
                <a:gd name="T97" fmla="*/ 2147483646 h 660"/>
                <a:gd name="T98" fmla="*/ 2147483646 w 950"/>
                <a:gd name="T99" fmla="*/ 2147483646 h 660"/>
                <a:gd name="T100" fmla="*/ 2147483646 w 950"/>
                <a:gd name="T101" fmla="*/ 2147483646 h 660"/>
                <a:gd name="T102" fmla="*/ 2147483646 w 950"/>
                <a:gd name="T103" fmla="*/ 2147483646 h 660"/>
                <a:gd name="T104" fmla="*/ 2147483646 w 950"/>
                <a:gd name="T105" fmla="*/ 2147483646 h 660"/>
                <a:gd name="T106" fmla="*/ 2147483646 w 950"/>
                <a:gd name="T107" fmla="*/ 2147483646 h 660"/>
                <a:gd name="T108" fmla="*/ 2147483646 w 950"/>
                <a:gd name="T109" fmla="*/ 2147483646 h 660"/>
                <a:gd name="T110" fmla="*/ 2147483646 w 950"/>
                <a:gd name="T111" fmla="*/ 2147483646 h 660"/>
                <a:gd name="T112" fmla="*/ 2147483646 w 950"/>
                <a:gd name="T113" fmla="*/ 2147483646 h 660"/>
                <a:gd name="T114" fmla="*/ 2147483646 w 950"/>
                <a:gd name="T115" fmla="*/ 2147483646 h 660"/>
                <a:gd name="T116" fmla="*/ 2147483646 w 950"/>
                <a:gd name="T117" fmla="*/ 2147483646 h 660"/>
                <a:gd name="T118" fmla="*/ 2147483646 w 950"/>
                <a:gd name="T119" fmla="*/ 2147483646 h 660"/>
                <a:gd name="T120" fmla="*/ 2147483646 w 950"/>
                <a:gd name="T121" fmla="*/ 2147483646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9" name="Freeform 260">
              <a:extLst>
                <a:ext uri="{FF2B5EF4-FFF2-40B4-BE49-F238E27FC236}">
                  <a16:creationId xmlns:a16="http://schemas.microsoft.com/office/drawing/2014/main" id="{A277DE2F-7405-4A35-9691-B2CF1E9D9F4F}"/>
                </a:ext>
              </a:extLst>
            </p:cNvPr>
            <p:cNvSpPr>
              <a:spLocks/>
            </p:cNvSpPr>
            <p:nvPr/>
          </p:nvSpPr>
          <p:spPr bwMode="auto">
            <a:xfrm>
              <a:off x="6300093" y="4833797"/>
              <a:ext cx="5715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00" name="Freeform 261">
              <a:extLst>
                <a:ext uri="{FF2B5EF4-FFF2-40B4-BE49-F238E27FC236}">
                  <a16:creationId xmlns:a16="http://schemas.microsoft.com/office/drawing/2014/main" id="{E742B3A0-324F-4F8E-B826-71101DE7EF28}"/>
                </a:ext>
              </a:extLst>
            </p:cNvPr>
            <p:cNvSpPr>
              <a:spLocks/>
            </p:cNvSpPr>
            <p:nvPr/>
          </p:nvSpPr>
          <p:spPr bwMode="auto">
            <a:xfrm>
              <a:off x="7119243" y="4313097"/>
              <a:ext cx="53975"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01" name="Freeform 262">
              <a:extLst>
                <a:ext uri="{FF2B5EF4-FFF2-40B4-BE49-F238E27FC236}">
                  <a16:creationId xmlns:a16="http://schemas.microsoft.com/office/drawing/2014/main" id="{3D3AE2C1-21D9-4336-8996-D8883D2E0167}"/>
                </a:ext>
              </a:extLst>
            </p:cNvPr>
            <p:cNvSpPr>
              <a:spLocks/>
            </p:cNvSpPr>
            <p:nvPr/>
          </p:nvSpPr>
          <p:spPr bwMode="auto">
            <a:xfrm>
              <a:off x="7409755" y="4179747"/>
              <a:ext cx="31750"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02" name="Freeform 263">
              <a:extLst>
                <a:ext uri="{FF2B5EF4-FFF2-40B4-BE49-F238E27FC236}">
                  <a16:creationId xmlns:a16="http://schemas.microsoft.com/office/drawing/2014/main" id="{76083FAC-2632-4670-85CE-F2AAEF6B6D3F}"/>
                </a:ext>
              </a:extLst>
            </p:cNvPr>
            <p:cNvSpPr>
              <a:spLocks/>
            </p:cNvSpPr>
            <p:nvPr/>
          </p:nvSpPr>
          <p:spPr bwMode="auto">
            <a:xfrm>
              <a:off x="7644705" y="3936860"/>
              <a:ext cx="46038" cy="69850"/>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03" name="Freeform 264">
              <a:extLst>
                <a:ext uri="{FF2B5EF4-FFF2-40B4-BE49-F238E27FC236}">
                  <a16:creationId xmlns:a16="http://schemas.microsoft.com/office/drawing/2014/main" id="{20BE1B07-EFA0-45E2-99BD-7C2DC084E76B}"/>
                </a:ext>
              </a:extLst>
            </p:cNvPr>
            <p:cNvSpPr>
              <a:spLocks/>
            </p:cNvSpPr>
            <p:nvPr/>
          </p:nvSpPr>
          <p:spPr bwMode="auto">
            <a:xfrm>
              <a:off x="7700268" y="3578085"/>
              <a:ext cx="344487" cy="374650"/>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04" name="Freeform 265">
              <a:extLst>
                <a:ext uri="{FF2B5EF4-FFF2-40B4-BE49-F238E27FC236}">
                  <a16:creationId xmlns:a16="http://schemas.microsoft.com/office/drawing/2014/main" id="{6F6C9776-23E5-4C15-9B29-E9F4B12FD7A0}"/>
                </a:ext>
              </a:extLst>
            </p:cNvPr>
            <p:cNvSpPr>
              <a:spLocks/>
            </p:cNvSpPr>
            <p:nvPr/>
          </p:nvSpPr>
          <p:spPr bwMode="auto">
            <a:xfrm>
              <a:off x="7943155" y="3233597"/>
              <a:ext cx="61913"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05" name="Freeform 272">
              <a:extLst>
                <a:ext uri="{FF2B5EF4-FFF2-40B4-BE49-F238E27FC236}">
                  <a16:creationId xmlns:a16="http://schemas.microsoft.com/office/drawing/2014/main" id="{ECA4E9C7-A37C-462B-8D77-9E16759EAD76}"/>
                </a:ext>
              </a:extLst>
            </p:cNvPr>
            <p:cNvSpPr>
              <a:spLocks/>
            </p:cNvSpPr>
            <p:nvPr/>
          </p:nvSpPr>
          <p:spPr bwMode="auto">
            <a:xfrm>
              <a:off x="7392293" y="4359135"/>
              <a:ext cx="141287" cy="195262"/>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06" name="Freeform 273">
              <a:extLst>
                <a:ext uri="{FF2B5EF4-FFF2-40B4-BE49-F238E27FC236}">
                  <a16:creationId xmlns:a16="http://schemas.microsoft.com/office/drawing/2014/main" id="{78021FC3-F528-4B91-AE6B-98EA8BE50B9C}"/>
                </a:ext>
              </a:extLst>
            </p:cNvPr>
            <p:cNvSpPr>
              <a:spLocks/>
            </p:cNvSpPr>
            <p:nvPr/>
          </p:nvSpPr>
          <p:spPr bwMode="auto">
            <a:xfrm>
              <a:off x="7449443" y="4586147"/>
              <a:ext cx="115887"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07" name="Freeform 333">
              <a:extLst>
                <a:ext uri="{FF2B5EF4-FFF2-40B4-BE49-F238E27FC236}">
                  <a16:creationId xmlns:a16="http://schemas.microsoft.com/office/drawing/2014/main" id="{E0A5077F-1698-4333-B705-C230D58F16B1}"/>
                </a:ext>
              </a:extLst>
            </p:cNvPr>
            <p:cNvSpPr>
              <a:spLocks/>
            </p:cNvSpPr>
            <p:nvPr/>
          </p:nvSpPr>
          <p:spPr bwMode="auto">
            <a:xfrm>
              <a:off x="6606480" y="3312972"/>
              <a:ext cx="777875"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08" name="Line 449">
              <a:extLst>
                <a:ext uri="{FF2B5EF4-FFF2-40B4-BE49-F238E27FC236}">
                  <a16:creationId xmlns:a16="http://schemas.microsoft.com/office/drawing/2014/main" id="{994267E1-A888-4351-B170-F30DF38AFA89}"/>
                </a:ext>
              </a:extLst>
            </p:cNvPr>
            <p:cNvSpPr>
              <a:spLocks noChangeShapeType="1"/>
            </p:cNvSpPr>
            <p:nvPr/>
          </p:nvSpPr>
          <p:spPr bwMode="auto">
            <a:xfrm>
              <a:off x="7354193" y="4376597"/>
              <a:ext cx="0" cy="0"/>
            </a:xfrm>
            <a:prstGeom prst="line">
              <a:avLst/>
            </a:prstGeom>
            <a:grpFill/>
            <a:ln w="3175">
              <a:solidFill>
                <a:sysClr val="window" lastClr="FFFFFF"/>
              </a:solidFill>
              <a:round/>
              <a:headEnd/>
              <a:tailEnd/>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09" name="Freeform 506">
              <a:extLst>
                <a:ext uri="{FF2B5EF4-FFF2-40B4-BE49-F238E27FC236}">
                  <a16:creationId xmlns:a16="http://schemas.microsoft.com/office/drawing/2014/main" id="{C5B3268C-47C8-4ADF-827D-2E3171144D87}"/>
                </a:ext>
              </a:extLst>
            </p:cNvPr>
            <p:cNvSpPr>
              <a:spLocks/>
            </p:cNvSpPr>
            <p:nvPr/>
          </p:nvSpPr>
          <p:spPr bwMode="auto">
            <a:xfrm>
              <a:off x="7503418" y="3662222"/>
              <a:ext cx="123825"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grpFill/>
            <a:ln w="3175">
              <a:solidFill>
                <a:sysClr val="window" lastClr="FFFFFF"/>
              </a:solidFill>
              <a:round/>
              <a:headEnd/>
              <a:tailEnd/>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10" name="Freeform 517">
              <a:extLst>
                <a:ext uri="{FF2B5EF4-FFF2-40B4-BE49-F238E27FC236}">
                  <a16:creationId xmlns:a16="http://schemas.microsoft.com/office/drawing/2014/main" id="{EB8333A0-651A-4F50-A06B-38F995D9C3E7}"/>
                </a:ext>
              </a:extLst>
            </p:cNvPr>
            <p:cNvSpPr>
              <a:spLocks/>
            </p:cNvSpPr>
            <p:nvPr/>
          </p:nvSpPr>
          <p:spPr bwMode="auto">
            <a:xfrm>
              <a:off x="7551043" y="3801922"/>
              <a:ext cx="85725"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11" name="Freeform 411">
              <a:extLst>
                <a:ext uri="{FF2B5EF4-FFF2-40B4-BE49-F238E27FC236}">
                  <a16:creationId xmlns:a16="http://schemas.microsoft.com/office/drawing/2014/main" id="{D5A5F733-8D5F-4866-9F89-137BEC6C92B2}"/>
                </a:ext>
              </a:extLst>
            </p:cNvPr>
            <p:cNvSpPr>
              <a:spLocks/>
            </p:cNvSpPr>
            <p:nvPr/>
          </p:nvSpPr>
          <p:spPr bwMode="auto">
            <a:xfrm>
              <a:off x="2832993" y="5535472"/>
              <a:ext cx="127000"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12" name="Freeform 420">
              <a:extLst>
                <a:ext uri="{FF2B5EF4-FFF2-40B4-BE49-F238E27FC236}">
                  <a16:creationId xmlns:a16="http://schemas.microsoft.com/office/drawing/2014/main" id="{E113A7BD-562C-4BAA-8F5A-C22255D6077E}"/>
                </a:ext>
              </a:extLst>
            </p:cNvPr>
            <p:cNvSpPr>
              <a:spLocks/>
            </p:cNvSpPr>
            <p:nvPr/>
          </p:nvSpPr>
          <p:spPr bwMode="auto">
            <a:xfrm>
              <a:off x="2285305" y="4844910"/>
              <a:ext cx="320675"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13" name="Freeform 413">
              <a:extLst>
                <a:ext uri="{FF2B5EF4-FFF2-40B4-BE49-F238E27FC236}">
                  <a16:creationId xmlns:a16="http://schemas.microsoft.com/office/drawing/2014/main" id="{FD73C5C8-2947-4556-B448-CB8076C1A6D6}"/>
                </a:ext>
              </a:extLst>
            </p:cNvPr>
            <p:cNvSpPr>
              <a:spLocks/>
            </p:cNvSpPr>
            <p:nvPr/>
          </p:nvSpPr>
          <p:spPr bwMode="auto">
            <a:xfrm>
              <a:off x="2490093" y="4721085"/>
              <a:ext cx="884237"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14" name="Freeform 409">
              <a:extLst>
                <a:ext uri="{FF2B5EF4-FFF2-40B4-BE49-F238E27FC236}">
                  <a16:creationId xmlns:a16="http://schemas.microsoft.com/office/drawing/2014/main" id="{888DA3E5-463D-4FB2-AF98-318789F8FE90}"/>
                </a:ext>
              </a:extLst>
            </p:cNvPr>
            <p:cNvSpPr>
              <a:spLocks/>
            </p:cNvSpPr>
            <p:nvPr/>
          </p:nvSpPr>
          <p:spPr bwMode="auto">
            <a:xfrm>
              <a:off x="2477393" y="5322747"/>
              <a:ext cx="473075" cy="947738"/>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15" name="Freeform 444">
              <a:extLst>
                <a:ext uri="{FF2B5EF4-FFF2-40B4-BE49-F238E27FC236}">
                  <a16:creationId xmlns:a16="http://schemas.microsoft.com/office/drawing/2014/main" id="{FF1FA8F7-669B-49BF-A041-014F86C95FA5}"/>
                </a:ext>
              </a:extLst>
            </p:cNvPr>
            <p:cNvSpPr>
              <a:spLocks/>
            </p:cNvSpPr>
            <p:nvPr/>
          </p:nvSpPr>
          <p:spPr bwMode="auto">
            <a:xfrm>
              <a:off x="2413893" y="5222735"/>
              <a:ext cx="242887"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16" name="Freeform 410">
              <a:extLst>
                <a:ext uri="{FF2B5EF4-FFF2-40B4-BE49-F238E27FC236}">
                  <a16:creationId xmlns:a16="http://schemas.microsoft.com/office/drawing/2014/main" id="{E365CA58-5584-4642-B328-24FB63E0738F}"/>
                </a:ext>
              </a:extLst>
            </p:cNvPr>
            <p:cNvSpPr>
              <a:spLocks/>
            </p:cNvSpPr>
            <p:nvPr/>
          </p:nvSpPr>
          <p:spPr bwMode="auto">
            <a:xfrm>
              <a:off x="2734568" y="5275122"/>
              <a:ext cx="200025"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17" name="Freeform 412">
              <a:extLst>
                <a:ext uri="{FF2B5EF4-FFF2-40B4-BE49-F238E27FC236}">
                  <a16:creationId xmlns:a16="http://schemas.microsoft.com/office/drawing/2014/main" id="{F28D60ED-EF15-47B8-8190-4016355AC8D5}"/>
                </a:ext>
              </a:extLst>
            </p:cNvPr>
            <p:cNvSpPr>
              <a:spLocks/>
            </p:cNvSpPr>
            <p:nvPr/>
          </p:nvSpPr>
          <p:spPr bwMode="auto">
            <a:xfrm>
              <a:off x="2580580" y="5067160"/>
              <a:ext cx="2667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18" name="Freeform 405">
              <a:extLst>
                <a:ext uri="{FF2B5EF4-FFF2-40B4-BE49-F238E27FC236}">
                  <a16:creationId xmlns:a16="http://schemas.microsoft.com/office/drawing/2014/main" id="{24A0EAA7-67C3-485C-9751-51D7F513DE5E}"/>
                </a:ext>
              </a:extLst>
            </p:cNvPr>
            <p:cNvSpPr>
              <a:spLocks/>
            </p:cNvSpPr>
            <p:nvPr/>
          </p:nvSpPr>
          <p:spPr bwMode="auto">
            <a:xfrm>
              <a:off x="2445643" y="4798872"/>
              <a:ext cx="195262"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19" name="Freeform 407">
              <a:extLst>
                <a:ext uri="{FF2B5EF4-FFF2-40B4-BE49-F238E27FC236}">
                  <a16:creationId xmlns:a16="http://schemas.microsoft.com/office/drawing/2014/main" id="{D5188B26-1437-44D7-B4FF-3F3D156B8B28}"/>
                </a:ext>
              </a:extLst>
            </p:cNvPr>
            <p:cNvSpPr>
              <a:spLocks/>
            </p:cNvSpPr>
            <p:nvPr/>
          </p:nvSpPr>
          <p:spPr bwMode="auto">
            <a:xfrm>
              <a:off x="2767905" y="4632185"/>
              <a:ext cx="117475"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20" name="Freeform 408">
              <a:extLst>
                <a:ext uri="{FF2B5EF4-FFF2-40B4-BE49-F238E27FC236}">
                  <a16:creationId xmlns:a16="http://schemas.microsoft.com/office/drawing/2014/main" id="{EA6C9C54-22A8-4139-81EC-2B8E3713B72A}"/>
                </a:ext>
              </a:extLst>
            </p:cNvPr>
            <p:cNvSpPr>
              <a:spLocks/>
            </p:cNvSpPr>
            <p:nvPr/>
          </p:nvSpPr>
          <p:spPr bwMode="auto">
            <a:xfrm>
              <a:off x="2950468" y="4695685"/>
              <a:ext cx="76200" cy="93662"/>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21" name="Freeform 417">
              <a:extLst>
                <a:ext uri="{FF2B5EF4-FFF2-40B4-BE49-F238E27FC236}">
                  <a16:creationId xmlns:a16="http://schemas.microsoft.com/office/drawing/2014/main" id="{75F6CC01-3CEE-4AFB-A8A6-13EE5A427DFD}"/>
                </a:ext>
              </a:extLst>
            </p:cNvPr>
            <p:cNvSpPr>
              <a:spLocks/>
            </p:cNvSpPr>
            <p:nvPr/>
          </p:nvSpPr>
          <p:spPr bwMode="auto">
            <a:xfrm>
              <a:off x="2856805" y="4692510"/>
              <a:ext cx="96838"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22" name="Freeform 418">
              <a:extLst>
                <a:ext uri="{FF2B5EF4-FFF2-40B4-BE49-F238E27FC236}">
                  <a16:creationId xmlns:a16="http://schemas.microsoft.com/office/drawing/2014/main" id="{EE26AEE5-D8F6-4137-B8AE-F3E063F06539}"/>
                </a:ext>
              </a:extLst>
            </p:cNvPr>
            <p:cNvSpPr>
              <a:spLocks/>
            </p:cNvSpPr>
            <p:nvPr/>
          </p:nvSpPr>
          <p:spPr bwMode="auto">
            <a:xfrm>
              <a:off x="2493268" y="4548047"/>
              <a:ext cx="333375"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23" name="Freeform 421">
              <a:extLst>
                <a:ext uri="{FF2B5EF4-FFF2-40B4-BE49-F238E27FC236}">
                  <a16:creationId xmlns:a16="http://schemas.microsoft.com/office/drawing/2014/main" id="{E75B73BD-D0DD-426B-B58D-5DC288B210B8}"/>
                </a:ext>
              </a:extLst>
            </p:cNvPr>
            <p:cNvSpPr>
              <a:spLocks/>
            </p:cNvSpPr>
            <p:nvPr/>
          </p:nvSpPr>
          <p:spPr bwMode="auto">
            <a:xfrm>
              <a:off x="2304355" y="4797285"/>
              <a:ext cx="134938"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24" name="Freeform 263">
              <a:extLst>
                <a:ext uri="{FF2B5EF4-FFF2-40B4-BE49-F238E27FC236}">
                  <a16:creationId xmlns:a16="http://schemas.microsoft.com/office/drawing/2014/main" id="{F9906700-9F33-4078-A441-9235C1B76A8A}"/>
                </a:ext>
              </a:extLst>
            </p:cNvPr>
            <p:cNvSpPr>
              <a:spLocks/>
            </p:cNvSpPr>
            <p:nvPr/>
          </p:nvSpPr>
          <p:spPr bwMode="auto">
            <a:xfrm>
              <a:off x="4671318" y="3136760"/>
              <a:ext cx="49212" cy="96837"/>
            </a:xfrm>
            <a:custGeom>
              <a:avLst/>
              <a:gdLst>
                <a:gd name="T0" fmla="*/ 0 w 429209"/>
                <a:gd name="T1" fmla="*/ 2 h 839755"/>
                <a:gd name="T2" fmla="*/ 0 w 429209"/>
                <a:gd name="T3" fmla="*/ 1 h 839755"/>
                <a:gd name="T4" fmla="*/ 0 w 429209"/>
                <a:gd name="T5" fmla="*/ 1 h 839755"/>
                <a:gd name="T6" fmla="*/ 0 w 429209"/>
                <a:gd name="T7" fmla="*/ 0 h 839755"/>
                <a:gd name="T8" fmla="*/ 1 w 429209"/>
                <a:gd name="T9" fmla="*/ 0 h 839755"/>
                <a:gd name="T10" fmla="*/ 1 w 429209"/>
                <a:gd name="T11" fmla="*/ 0 h 839755"/>
                <a:gd name="T12" fmla="*/ 1 w 429209"/>
                <a:gd name="T13" fmla="*/ 1 h 839755"/>
                <a:gd name="T14" fmla="*/ 1 w 429209"/>
                <a:gd name="T15" fmla="*/ 1 h 839755"/>
                <a:gd name="T16" fmla="*/ 0 w 429209"/>
                <a:gd name="T17" fmla="*/ 1 h 839755"/>
                <a:gd name="T18" fmla="*/ 0 w 429209"/>
                <a:gd name="T19" fmla="*/ 2 h 839755"/>
                <a:gd name="T20" fmla="*/ 0 w 429209"/>
                <a:gd name="T21" fmla="*/ 2 h 839755"/>
                <a:gd name="T22" fmla="*/ 0 w 429209"/>
                <a:gd name="T23" fmla="*/ 2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25" name="Freeform 295">
              <a:extLst>
                <a:ext uri="{FF2B5EF4-FFF2-40B4-BE49-F238E27FC236}">
                  <a16:creationId xmlns:a16="http://schemas.microsoft.com/office/drawing/2014/main" id="{3EFDE711-8570-43F9-9E68-3B430F3CA793}"/>
                </a:ext>
              </a:extLst>
            </p:cNvPr>
            <p:cNvSpPr>
              <a:spLocks/>
            </p:cNvSpPr>
            <p:nvPr/>
          </p:nvSpPr>
          <p:spPr bwMode="auto">
            <a:xfrm>
              <a:off x="5933380" y="3822560"/>
              <a:ext cx="43815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1997793352 h 10652"/>
                <a:gd name="T24" fmla="*/ 2147483646 w 10944"/>
                <a:gd name="T25" fmla="*/ 1101535252 h 10652"/>
                <a:gd name="T26" fmla="*/ 2147483646 w 10944"/>
                <a:gd name="T27" fmla="*/ 422176360 h 10652"/>
                <a:gd name="T28" fmla="*/ 2147483646 w 10944"/>
                <a:gd name="T29" fmla="*/ 2348995 h 10652"/>
                <a:gd name="T30" fmla="*/ 2147483646 w 10944"/>
                <a:gd name="T31" fmla="*/ 558986835 h 10652"/>
                <a:gd name="T32" fmla="*/ 2147483646 w 10944"/>
                <a:gd name="T33" fmla="*/ 620348125 h 10652"/>
                <a:gd name="T34" fmla="*/ 2147483646 w 10944"/>
                <a:gd name="T35" fmla="*/ 1351552467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434246325 w 10944"/>
                <a:gd name="T55" fmla="*/ 2147483646 h 10652"/>
                <a:gd name="T56" fmla="*/ 1801221118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827358637 w 10944"/>
                <a:gd name="T67" fmla="*/ 2147483646 h 10652"/>
                <a:gd name="T68" fmla="*/ 1202504557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26" name="Freeform 296">
              <a:extLst>
                <a:ext uri="{FF2B5EF4-FFF2-40B4-BE49-F238E27FC236}">
                  <a16:creationId xmlns:a16="http://schemas.microsoft.com/office/drawing/2014/main" id="{A90D7662-668E-4DD3-A1E9-8E3E7E612586}"/>
                </a:ext>
              </a:extLst>
            </p:cNvPr>
            <p:cNvSpPr>
              <a:spLocks/>
            </p:cNvSpPr>
            <p:nvPr/>
          </p:nvSpPr>
          <p:spPr bwMode="auto">
            <a:xfrm>
              <a:off x="6177855" y="3827322"/>
              <a:ext cx="730250" cy="890588"/>
            </a:xfrm>
            <a:custGeom>
              <a:avLst/>
              <a:gdLst>
                <a:gd name="T0" fmla="*/ 43475790 w 10736"/>
                <a:gd name="T1" fmla="*/ 36857519 h 10000"/>
                <a:gd name="T2" fmla="*/ 44151285 w 10736"/>
                <a:gd name="T3" fmla="*/ 41259517 h 10000"/>
                <a:gd name="T4" fmla="*/ 49670740 w 10736"/>
                <a:gd name="T5" fmla="*/ 32122440 h 10000"/>
                <a:gd name="T6" fmla="*/ 49009121 w 10736"/>
                <a:gd name="T7" fmla="*/ 26808391 h 10000"/>
                <a:gd name="T8" fmla="*/ 46520040 w 10736"/>
                <a:gd name="T9" fmla="*/ 22128796 h 10000"/>
                <a:gd name="T10" fmla="*/ 41986042 w 10736"/>
                <a:gd name="T11" fmla="*/ 20145902 h 10000"/>
                <a:gd name="T12" fmla="*/ 40681305 w 10736"/>
                <a:gd name="T13" fmla="*/ 25642433 h 10000"/>
                <a:gd name="T14" fmla="*/ 39034298 w 10736"/>
                <a:gd name="T15" fmla="*/ 27434920 h 10000"/>
                <a:gd name="T16" fmla="*/ 38224602 w 10736"/>
                <a:gd name="T17" fmla="*/ 24976184 h 10000"/>
                <a:gd name="T18" fmla="*/ 33561028 w 10736"/>
                <a:gd name="T19" fmla="*/ 24999963 h 10000"/>
                <a:gd name="T20" fmla="*/ 31497609 w 10736"/>
                <a:gd name="T21" fmla="*/ 27506345 h 10000"/>
                <a:gd name="T22" fmla="*/ 28397787 w 10736"/>
                <a:gd name="T23" fmla="*/ 26673556 h 10000"/>
                <a:gd name="T24" fmla="*/ 19616626 w 10736"/>
                <a:gd name="T25" fmla="*/ 21668808 h 10000"/>
                <a:gd name="T26" fmla="*/ 18584917 w 10736"/>
                <a:gd name="T27" fmla="*/ 14998393 h 10000"/>
                <a:gd name="T28" fmla="*/ 18584917 w 10736"/>
                <a:gd name="T29" fmla="*/ 9168782 h 10000"/>
                <a:gd name="T30" fmla="*/ 19584249 w 10736"/>
                <a:gd name="T31" fmla="*/ 4766783 h 10000"/>
                <a:gd name="T32" fmla="*/ 16521430 w 10736"/>
                <a:gd name="T33" fmla="*/ 0 h 10000"/>
                <a:gd name="T34" fmla="*/ 14971553 w 10736"/>
                <a:gd name="T35" fmla="*/ 832789 h 10000"/>
                <a:gd name="T36" fmla="*/ 9808313 w 10736"/>
                <a:gd name="T37" fmla="*/ 3331244 h 10000"/>
                <a:gd name="T38" fmla="*/ 11358190 w 10736"/>
                <a:gd name="T39" fmla="*/ 9168782 h 10000"/>
                <a:gd name="T40" fmla="*/ 9294771 w 10736"/>
                <a:gd name="T41" fmla="*/ 16671985 h 10000"/>
                <a:gd name="T42" fmla="*/ 4131531 w 10736"/>
                <a:gd name="T43" fmla="*/ 24167174 h 10000"/>
                <a:gd name="T44" fmla="*/ 3613364 w 10736"/>
                <a:gd name="T45" fmla="*/ 30004711 h 10000"/>
                <a:gd name="T46" fmla="*/ 3099821 w 10736"/>
                <a:gd name="T47" fmla="*/ 35001533 h 10000"/>
                <a:gd name="T48" fmla="*/ 0 w 10736"/>
                <a:gd name="T49" fmla="*/ 36667200 h 10000"/>
                <a:gd name="T50" fmla="*/ 3613364 w 10736"/>
                <a:gd name="T51" fmla="*/ 44170315 h 10000"/>
                <a:gd name="T52" fmla="*/ 7740201 w 10736"/>
                <a:gd name="T53" fmla="*/ 56670341 h 10000"/>
                <a:gd name="T54" fmla="*/ 11871732 w 10736"/>
                <a:gd name="T55" fmla="*/ 70978706 h 10000"/>
                <a:gd name="T56" fmla="*/ 14971553 w 10736"/>
                <a:gd name="T57" fmla="*/ 79314699 h 10000"/>
                <a:gd name="T58" fmla="*/ 18584917 w 10736"/>
                <a:gd name="T59" fmla="*/ 72644373 h 10000"/>
                <a:gd name="T60" fmla="*/ 19616626 w 10736"/>
                <a:gd name="T61" fmla="*/ 63483517 h 10000"/>
                <a:gd name="T62" fmla="*/ 23748157 w 10736"/>
                <a:gd name="T63" fmla="*/ 53339096 h 10000"/>
                <a:gd name="T64" fmla="*/ 30715733 w 10736"/>
                <a:gd name="T65" fmla="*/ 46597345 h 10000"/>
                <a:gd name="T66" fmla="*/ 37299342 w 10736"/>
                <a:gd name="T67" fmla="*/ 42084380 h 10000"/>
                <a:gd name="T68" fmla="*/ 36799675 w 10736"/>
                <a:gd name="T69" fmla="*/ 34842920 h 10000"/>
                <a:gd name="T70" fmla="*/ 38913972 w 10736"/>
                <a:gd name="T71" fmla="*/ 33534290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27" name="Freeform 297">
              <a:extLst>
                <a:ext uri="{FF2B5EF4-FFF2-40B4-BE49-F238E27FC236}">
                  <a16:creationId xmlns:a16="http://schemas.microsoft.com/office/drawing/2014/main" id="{793BCAE8-B025-40EE-A28A-E39242320427}"/>
                </a:ext>
              </a:extLst>
            </p:cNvPr>
            <p:cNvSpPr>
              <a:spLocks/>
            </p:cNvSpPr>
            <p:nvPr/>
          </p:nvSpPr>
          <p:spPr bwMode="auto">
            <a:xfrm>
              <a:off x="5915918" y="3795572"/>
              <a:ext cx="354012" cy="274638"/>
            </a:xfrm>
            <a:custGeom>
              <a:avLst/>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28" name="Freeform 298">
              <a:extLst>
                <a:ext uri="{FF2B5EF4-FFF2-40B4-BE49-F238E27FC236}">
                  <a16:creationId xmlns:a16="http://schemas.microsoft.com/office/drawing/2014/main" id="{3AAC2A95-57BA-4CBD-B271-812845992C09}"/>
                </a:ext>
              </a:extLst>
            </p:cNvPr>
            <p:cNvSpPr>
              <a:spLocks/>
            </p:cNvSpPr>
            <p:nvPr/>
          </p:nvSpPr>
          <p:spPr bwMode="auto">
            <a:xfrm>
              <a:off x="6711255" y="4205147"/>
              <a:ext cx="112713"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29" name="Freeform 331">
              <a:extLst>
                <a:ext uri="{FF2B5EF4-FFF2-40B4-BE49-F238E27FC236}">
                  <a16:creationId xmlns:a16="http://schemas.microsoft.com/office/drawing/2014/main" id="{34916EF1-0B3D-47A4-80C7-80BF58C689A6}"/>
                </a:ext>
              </a:extLst>
            </p:cNvPr>
            <p:cNvSpPr>
              <a:spLocks/>
            </p:cNvSpPr>
            <p:nvPr/>
          </p:nvSpPr>
          <p:spPr bwMode="auto">
            <a:xfrm>
              <a:off x="6468368" y="4022585"/>
              <a:ext cx="214312" cy="120650"/>
            </a:xfrm>
            <a:custGeom>
              <a:avLst/>
              <a:gdLst>
                <a:gd name="T0" fmla="*/ 2147483646 w 10000"/>
                <a:gd name="T1" fmla="*/ 2147483646 h 11631"/>
                <a:gd name="T2" fmla="*/ 2147483646 w 10000"/>
                <a:gd name="T3" fmla="*/ 2094439447 h 11631"/>
                <a:gd name="T4" fmla="*/ 2147483646 w 10000"/>
                <a:gd name="T5" fmla="*/ 545154810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30" name="Freeform 447">
              <a:extLst>
                <a:ext uri="{FF2B5EF4-FFF2-40B4-BE49-F238E27FC236}">
                  <a16:creationId xmlns:a16="http://schemas.microsoft.com/office/drawing/2014/main" id="{D7F8C6DE-BE40-4F88-AFD0-29F0C4F39D05}"/>
                </a:ext>
              </a:extLst>
            </p:cNvPr>
            <p:cNvSpPr>
              <a:spLocks/>
            </p:cNvSpPr>
            <p:nvPr/>
          </p:nvSpPr>
          <p:spPr bwMode="auto">
            <a:xfrm>
              <a:off x="6816030" y="4159110"/>
              <a:ext cx="269875" cy="488950"/>
            </a:xfrm>
            <a:custGeom>
              <a:avLst/>
              <a:gdLst>
                <a:gd name="T0" fmla="*/ 1293612372 w 12864"/>
                <a:gd name="T1" fmla="*/ 0 h 10000"/>
                <a:gd name="T2" fmla="*/ 1011967180 w 12864"/>
                <a:gd name="T3" fmla="*/ 2147483646 h 10000"/>
                <a:gd name="T4" fmla="*/ 874630155 w 12864"/>
                <a:gd name="T5" fmla="*/ 2147483646 h 10000"/>
                <a:gd name="T6" fmla="*/ 831178203 w 12864"/>
                <a:gd name="T7" fmla="*/ 2147483646 h 10000"/>
                <a:gd name="T8" fmla="*/ 358854491 w 12864"/>
                <a:gd name="T9" fmla="*/ 2147483646 h 10000"/>
                <a:gd name="T10" fmla="*/ 70025639 w 12864"/>
                <a:gd name="T11" fmla="*/ 2147483646 h 10000"/>
                <a:gd name="T12" fmla="*/ 0 w 12864"/>
                <a:gd name="T13" fmla="*/ 2147483646 h 10000"/>
                <a:gd name="T14" fmla="*/ 478343703 w 12864"/>
                <a:gd name="T15" fmla="*/ 2147483646 h 10000"/>
                <a:gd name="T16" fmla="*/ 370876432 w 12864"/>
                <a:gd name="T17" fmla="*/ 2147483646 h 10000"/>
                <a:gd name="T18" fmla="*/ 921572691 w 12864"/>
                <a:gd name="T19" fmla="*/ 2147483646 h 10000"/>
                <a:gd name="T20" fmla="*/ 1237556645 w 12864"/>
                <a:gd name="T21" fmla="*/ 2147483646 h 10000"/>
                <a:gd name="T22" fmla="*/ 1061624411 w 12864"/>
                <a:gd name="T23" fmla="*/ 2147483646 h 10000"/>
                <a:gd name="T24" fmla="*/ 1177817116 w 12864"/>
                <a:gd name="T25" fmla="*/ 2147483646 h 10000"/>
                <a:gd name="T26" fmla="*/ 1296336297 w 12864"/>
                <a:gd name="T27" fmla="*/ 2147483646 h 10000"/>
                <a:gd name="T28" fmla="*/ 1433082236 w 12864"/>
                <a:gd name="T29" fmla="*/ 2147483646 h 10000"/>
                <a:gd name="T30" fmla="*/ 1465667125 w 12864"/>
                <a:gd name="T31" fmla="*/ 2147483646 h 10000"/>
                <a:gd name="T32" fmla="*/ 1747127470 w 12864"/>
                <a:gd name="T33" fmla="*/ 2147483646 h 10000"/>
                <a:gd name="T34" fmla="*/ 1625118103 w 12864"/>
                <a:gd name="T35" fmla="*/ 2147483646 h 10000"/>
                <a:gd name="T36" fmla="*/ 1426296004 w 12864"/>
                <a:gd name="T37" fmla="*/ 2147483646 h 10000"/>
                <a:gd name="T38" fmla="*/ 1525610004 w 12864"/>
                <a:gd name="T39" fmla="*/ 2147483646 h 10000"/>
                <a:gd name="T40" fmla="*/ 1508925419 w 12864"/>
                <a:gd name="T41" fmla="*/ 2147483646 h 10000"/>
                <a:gd name="T42" fmla="*/ 1243955582 w 12864"/>
                <a:gd name="T43" fmla="*/ 2147483646 h 10000"/>
                <a:gd name="T44" fmla="*/ 1376445116 w 12864"/>
                <a:gd name="T45" fmla="*/ 2147483646 h 10000"/>
                <a:gd name="T46" fmla="*/ 1535499106 w 12864"/>
                <a:gd name="T47" fmla="*/ 2147483646 h 10000"/>
                <a:gd name="T48" fmla="*/ 1878647414 w 12864"/>
                <a:gd name="T49" fmla="*/ 2147483646 h 10000"/>
                <a:gd name="T50" fmla="*/ 2003177775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3802098 w 12864"/>
                <a:gd name="T59" fmla="*/ 2147483646 h 10000"/>
                <a:gd name="T60" fmla="*/ 1844502730 w 12864"/>
                <a:gd name="T61" fmla="*/ 2147483646 h 10000"/>
                <a:gd name="T62" fmla="*/ 1508731320 w 12864"/>
                <a:gd name="T63" fmla="*/ 2147483646 h 10000"/>
                <a:gd name="T64" fmla="*/ 1441226277 w 12864"/>
                <a:gd name="T65" fmla="*/ 2147483646 h 10000"/>
                <a:gd name="T66" fmla="*/ 1376445116 w 12864"/>
                <a:gd name="T67" fmla="*/ 2147483646 h 10000"/>
                <a:gd name="T68" fmla="*/ 1525610004 w 12864"/>
                <a:gd name="T69" fmla="*/ 2147483646 h 10000"/>
                <a:gd name="T70" fmla="*/ 1525610004 w 12864"/>
                <a:gd name="T71" fmla="*/ 2147483646 h 10000"/>
                <a:gd name="T72" fmla="*/ 129361237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31" name="Freeform 241">
              <a:extLst>
                <a:ext uri="{FF2B5EF4-FFF2-40B4-BE49-F238E27FC236}">
                  <a16:creationId xmlns:a16="http://schemas.microsoft.com/office/drawing/2014/main" id="{14E322F2-A243-4BC4-AA0A-992302B718E5}"/>
                </a:ext>
              </a:extLst>
            </p:cNvPr>
            <p:cNvSpPr>
              <a:spLocks/>
            </p:cNvSpPr>
            <p:nvPr/>
          </p:nvSpPr>
          <p:spPr bwMode="auto">
            <a:xfrm>
              <a:off x="6703318" y="4092435"/>
              <a:ext cx="88900" cy="49212"/>
            </a:xfrm>
            <a:custGeom>
              <a:avLst/>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32" name="Freeform 448">
              <a:extLst>
                <a:ext uri="{FF2B5EF4-FFF2-40B4-BE49-F238E27FC236}">
                  <a16:creationId xmlns:a16="http://schemas.microsoft.com/office/drawing/2014/main" id="{78C9578B-4A48-4781-82E7-21CB6DF40CA5}"/>
                </a:ext>
              </a:extLst>
            </p:cNvPr>
            <p:cNvSpPr>
              <a:spLocks/>
            </p:cNvSpPr>
            <p:nvPr/>
          </p:nvSpPr>
          <p:spPr bwMode="auto">
            <a:xfrm>
              <a:off x="7043043" y="4735372"/>
              <a:ext cx="128587" cy="147638"/>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33" name="Freeform 330">
              <a:extLst>
                <a:ext uri="{FF2B5EF4-FFF2-40B4-BE49-F238E27FC236}">
                  <a16:creationId xmlns:a16="http://schemas.microsoft.com/office/drawing/2014/main" id="{6AB284EA-4CBB-4AE9-BB8F-1950AA72CA62}"/>
                </a:ext>
              </a:extLst>
            </p:cNvPr>
            <p:cNvSpPr>
              <a:spLocks/>
            </p:cNvSpPr>
            <p:nvPr/>
          </p:nvSpPr>
          <p:spPr bwMode="auto">
            <a:xfrm>
              <a:off x="7077968" y="4278172"/>
              <a:ext cx="200025"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34" name="Freeform 446">
              <a:extLst>
                <a:ext uri="{FF2B5EF4-FFF2-40B4-BE49-F238E27FC236}">
                  <a16:creationId xmlns:a16="http://schemas.microsoft.com/office/drawing/2014/main" id="{EA9A620A-1E50-4ACE-B3FA-12287FE72205}"/>
                </a:ext>
              </a:extLst>
            </p:cNvPr>
            <p:cNvSpPr>
              <a:spLocks/>
            </p:cNvSpPr>
            <p:nvPr/>
          </p:nvSpPr>
          <p:spPr bwMode="auto">
            <a:xfrm>
              <a:off x="6949380" y="4343260"/>
              <a:ext cx="222250" cy="400050"/>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grpFill/>
            <a:ln w="3175" cap="flat" cmpd="sng">
              <a:solidFill>
                <a:sysClr val="window" lastClr="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35" name="Freeform 329">
              <a:extLst>
                <a:ext uri="{FF2B5EF4-FFF2-40B4-BE49-F238E27FC236}">
                  <a16:creationId xmlns:a16="http://schemas.microsoft.com/office/drawing/2014/main" id="{E936DE36-E61C-4F0B-B45E-7028B3E4732A}"/>
                </a:ext>
              </a:extLst>
            </p:cNvPr>
            <p:cNvSpPr>
              <a:spLocks/>
            </p:cNvSpPr>
            <p:nvPr/>
          </p:nvSpPr>
          <p:spPr bwMode="auto">
            <a:xfrm>
              <a:off x="7016055" y="4303572"/>
              <a:ext cx="211138"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1649038812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236" name="Freeform 329">
              <a:extLst>
                <a:ext uri="{FF2B5EF4-FFF2-40B4-BE49-F238E27FC236}">
                  <a16:creationId xmlns:a16="http://schemas.microsoft.com/office/drawing/2014/main" id="{9806EC5F-33C8-4029-B492-24F5A56817B8}"/>
                </a:ext>
              </a:extLst>
            </p:cNvPr>
            <p:cNvSpPr>
              <a:spLocks/>
            </p:cNvSpPr>
            <p:nvPr/>
          </p:nvSpPr>
          <p:spPr bwMode="auto">
            <a:xfrm>
              <a:off x="7079555" y="4517885"/>
              <a:ext cx="147638" cy="117475"/>
            </a:xfrm>
            <a:custGeom>
              <a:avLst/>
              <a:gdLst>
                <a:gd name="T0" fmla="*/ 2147483646 w 10000"/>
                <a:gd name="T1" fmla="*/ 495727010 h 6448"/>
                <a:gd name="T2" fmla="*/ 2147483646 w 10000"/>
                <a:gd name="T3" fmla="*/ 274643943 h 6448"/>
                <a:gd name="T4" fmla="*/ 2147483646 w 10000"/>
                <a:gd name="T5" fmla="*/ 0 h 6448"/>
                <a:gd name="T6" fmla="*/ 1183506868 w 10000"/>
                <a:gd name="T7" fmla="*/ 914091121 h 6448"/>
                <a:gd name="T8" fmla="*/ 0 w 10000"/>
                <a:gd name="T9" fmla="*/ 2147483646 h 6448"/>
                <a:gd name="T10" fmla="*/ 0 w 10000"/>
                <a:gd name="T11" fmla="*/ 2147483646 h 6448"/>
                <a:gd name="T12" fmla="*/ 1972543557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914091121 h 6448"/>
                <a:gd name="T26" fmla="*/ 2147483646 w 10000"/>
                <a:gd name="T27" fmla="*/ 495727010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grpFill/>
            <a:ln w="3175">
              <a:solidFill>
                <a:sysClr val="window" lastClr="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p:txBody>
        </p:sp>
      </p:grpSp>
      <p:sp>
        <p:nvSpPr>
          <p:cNvPr id="239" name="TextBox 238">
            <a:extLst>
              <a:ext uri="{FF2B5EF4-FFF2-40B4-BE49-F238E27FC236}">
                <a16:creationId xmlns:a16="http://schemas.microsoft.com/office/drawing/2014/main" id="{ED4F46E1-C465-4FC3-A248-128DB06244FF}"/>
              </a:ext>
            </a:extLst>
          </p:cNvPr>
          <p:cNvSpPr txBox="1"/>
          <p:nvPr/>
        </p:nvSpPr>
        <p:spPr>
          <a:xfrm>
            <a:off x="9387543" y="2818571"/>
            <a:ext cx="1298753" cy="307777"/>
          </a:xfrm>
          <a:prstGeom prst="rect">
            <a:avLst/>
          </a:prstGeom>
          <a:noFill/>
        </p:spPr>
        <p:txBody>
          <a:bodyPr wrap="none" rtlCol="0">
            <a:spAutoFit/>
          </a:bodyPr>
          <a:lstStyle/>
          <a:p>
            <a:pPr defTabSz="609495">
              <a:defRPr/>
            </a:pPr>
            <a:r>
              <a:rPr lang="en-US" sz="1400" b="1" kern="0" dirty="0">
                <a:solidFill>
                  <a:prstClr val="white"/>
                </a:solidFill>
                <a:latin typeface="Arial" panose="020B0604020202020204" pitchFamily="34" charset="0"/>
                <a:cs typeface="Arial" panose="020B0604020202020204" pitchFamily="34" charset="0"/>
              </a:rPr>
              <a:t>Data Capture</a:t>
            </a:r>
          </a:p>
        </p:txBody>
      </p:sp>
    </p:spTree>
    <p:extLst>
      <p:ext uri="{BB962C8B-B14F-4D97-AF65-F5344CB8AC3E}">
        <p14:creationId xmlns:p14="http://schemas.microsoft.com/office/powerpoint/2010/main" val="3115462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7C24F3-7116-41B9-ADCA-240AF5ACBDA1}"/>
              </a:ext>
            </a:extLst>
          </p:cNvPr>
          <p:cNvSpPr>
            <a:spLocks noGrp="1"/>
          </p:cNvSpPr>
          <p:nvPr>
            <p:ph type="sldNum" sz="quarter" idx="13"/>
          </p:nvPr>
        </p:nvSpPr>
        <p:spPr/>
        <p:txBody>
          <a:bodyPr/>
          <a:lstStyle/>
          <a:p>
            <a:pPr defTabSz="609495">
              <a:defRPr/>
            </a:pPr>
            <a:fld id="{C372AAC2-C461-A04F-894D-1547DB6FD84E}" type="slidenum">
              <a:rPr lang="en-US"/>
              <a:pPr defTabSz="609495">
                <a:defRPr/>
              </a:pPr>
              <a:t>17</a:t>
            </a:fld>
            <a:endParaRPr lang="en-US" dirty="0"/>
          </a:p>
        </p:txBody>
      </p:sp>
      <p:sp>
        <p:nvSpPr>
          <p:cNvPr id="4" name="Title 3">
            <a:extLst>
              <a:ext uri="{FF2B5EF4-FFF2-40B4-BE49-F238E27FC236}">
                <a16:creationId xmlns:a16="http://schemas.microsoft.com/office/drawing/2014/main" id="{F93206CD-46CA-4DF0-A692-085D2D38C2E2}"/>
              </a:ext>
            </a:extLst>
          </p:cNvPr>
          <p:cNvSpPr>
            <a:spLocks noGrp="1"/>
          </p:cNvSpPr>
          <p:nvPr>
            <p:ph type="title"/>
          </p:nvPr>
        </p:nvSpPr>
        <p:spPr>
          <a:xfrm>
            <a:off x="761016" y="645524"/>
            <a:ext cx="3068857" cy="593536"/>
          </a:xfrm>
        </p:spPr>
        <p:txBody>
          <a:bodyPr>
            <a:noAutofit/>
          </a:bodyPr>
          <a:lstStyle/>
          <a:p>
            <a:r>
              <a:rPr lang="en-US" sz="2133" u="sng" dirty="0">
                <a:latin typeface="+mj-lt"/>
              </a:rPr>
              <a:t>Optimizing house power</a:t>
            </a:r>
          </a:p>
        </p:txBody>
      </p:sp>
      <p:pic>
        <p:nvPicPr>
          <p:cNvPr id="10" name="Picture 2">
            <a:extLst>
              <a:ext uri="{FF2B5EF4-FFF2-40B4-BE49-F238E27FC236}">
                <a16:creationId xmlns:a16="http://schemas.microsoft.com/office/drawing/2014/main" id="{80807817-D36B-44F0-818F-DCE92426B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786" y="1146628"/>
            <a:ext cx="3962399" cy="3079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90329E97-59BA-4E30-AC9D-86588A57A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184" y="1181000"/>
            <a:ext cx="4060816" cy="301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Placeholder 6">
            <a:extLst>
              <a:ext uri="{FF2B5EF4-FFF2-40B4-BE49-F238E27FC236}">
                <a16:creationId xmlns:a16="http://schemas.microsoft.com/office/drawing/2014/main" id="{C274A0A9-9B62-4E46-8D2B-473A9F771462}"/>
              </a:ext>
            </a:extLst>
          </p:cNvPr>
          <p:cNvSpPr txBox="1">
            <a:spLocks/>
          </p:cNvSpPr>
          <p:nvPr/>
        </p:nvSpPr>
        <p:spPr>
          <a:xfrm>
            <a:off x="761015" y="3458511"/>
            <a:ext cx="2303516" cy="1165384"/>
          </a:xfrm>
          <a:prstGeom prst="rect">
            <a:avLst/>
          </a:prstGeom>
        </p:spPr>
        <p:txBody>
          <a:bodyPr vert="horz"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Solution</a:t>
            </a:r>
          </a:p>
          <a:p>
            <a:pPr marL="380990" indent="-380990" defTabSz="609495">
              <a:buFont typeface="Arial" panose="020B0604020202020204" pitchFamily="34" charset="0"/>
              <a:buChar char="•"/>
            </a:pPr>
            <a:r>
              <a:rPr lang="en-US" sz="1600" b="0" dirty="0">
                <a:solidFill>
                  <a:srgbClr val="FFFFFF"/>
                </a:solidFill>
                <a:latin typeface="Tahoma"/>
              </a:rPr>
              <a:t>13 MVA electrical distribution system</a:t>
            </a:r>
          </a:p>
          <a:p>
            <a:pPr marL="380990" indent="-380990" defTabSz="609495">
              <a:buFont typeface="Arial" panose="020B0604020202020204" pitchFamily="34" charset="0"/>
              <a:buChar char="•"/>
            </a:pPr>
            <a:r>
              <a:rPr lang="en-US" sz="1600" b="0" dirty="0">
                <a:solidFill>
                  <a:srgbClr val="FFFFFF"/>
                </a:solidFill>
                <a:latin typeface="Tahoma"/>
              </a:rPr>
              <a:t>2400 – 480V</a:t>
            </a:r>
          </a:p>
        </p:txBody>
      </p:sp>
      <p:sp>
        <p:nvSpPr>
          <p:cNvPr id="18" name="Text Placeholder 8">
            <a:extLst>
              <a:ext uri="{FF2B5EF4-FFF2-40B4-BE49-F238E27FC236}">
                <a16:creationId xmlns:a16="http://schemas.microsoft.com/office/drawing/2014/main" id="{5CDA1639-5B85-4853-8920-DA44AF7C28C8}"/>
              </a:ext>
            </a:extLst>
          </p:cNvPr>
          <p:cNvSpPr txBox="1">
            <a:spLocks/>
          </p:cNvSpPr>
          <p:nvPr/>
        </p:nvSpPr>
        <p:spPr>
          <a:xfrm>
            <a:off x="761015" y="4943181"/>
            <a:ext cx="2664357" cy="2002536"/>
          </a:xfrm>
          <a:prstGeom prst="rect">
            <a:avLst/>
          </a:prstGeom>
        </p:spPr>
        <p:txBody>
          <a:bodyPr vert="horz" wrap="square"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Impact</a:t>
            </a:r>
          </a:p>
          <a:p>
            <a:pPr marL="380990" indent="-380990" defTabSz="609495">
              <a:buFont typeface="Arial" panose="020B0604020202020204" pitchFamily="34" charset="0"/>
              <a:buChar char="•"/>
            </a:pPr>
            <a:r>
              <a:rPr lang="en-US" sz="1600" b="0" dirty="0">
                <a:solidFill>
                  <a:srgbClr val="FFFFFF"/>
                </a:solidFill>
                <a:latin typeface="Tahoma"/>
              </a:rPr>
              <a:t>Zero emissions</a:t>
            </a:r>
          </a:p>
          <a:p>
            <a:pPr marL="380990" indent="-380990" defTabSz="609495">
              <a:buFont typeface="Arial" panose="020B0604020202020204" pitchFamily="34" charset="0"/>
              <a:buChar char="•"/>
            </a:pPr>
            <a:r>
              <a:rPr lang="en-US" sz="1600" b="0" dirty="0">
                <a:solidFill>
                  <a:srgbClr val="FFFFFF"/>
                </a:solidFill>
                <a:latin typeface="Tahoma"/>
              </a:rPr>
              <a:t>Zero environmental impact – spent oil and filters</a:t>
            </a:r>
          </a:p>
          <a:p>
            <a:pPr marL="380990" indent="-380990" defTabSz="609495">
              <a:buFont typeface="Arial" panose="020B0604020202020204" pitchFamily="34" charset="0"/>
              <a:buChar char="•"/>
            </a:pPr>
            <a:endParaRPr lang="en-US" sz="1600" b="0" dirty="0">
              <a:solidFill>
                <a:srgbClr val="FFFFFF"/>
              </a:solidFill>
              <a:latin typeface="Tahoma"/>
            </a:endParaRPr>
          </a:p>
          <a:p>
            <a:pPr marL="380990" indent="-380990" defTabSz="609495">
              <a:buFont typeface="Arial" panose="020B0604020202020204" pitchFamily="34" charset="0"/>
              <a:buChar char="•"/>
            </a:pPr>
            <a:endParaRPr lang="en-US" sz="1600" dirty="0">
              <a:solidFill>
                <a:srgbClr val="FFFFFF"/>
              </a:solidFill>
              <a:latin typeface="Tahoma"/>
            </a:endParaRPr>
          </a:p>
        </p:txBody>
      </p:sp>
      <p:sp>
        <p:nvSpPr>
          <p:cNvPr id="19" name="Text Placeholder 12">
            <a:extLst>
              <a:ext uri="{FF2B5EF4-FFF2-40B4-BE49-F238E27FC236}">
                <a16:creationId xmlns:a16="http://schemas.microsoft.com/office/drawing/2014/main" id="{08ABFB11-7613-4781-8288-649EBBB0E487}"/>
              </a:ext>
            </a:extLst>
          </p:cNvPr>
          <p:cNvSpPr txBox="1">
            <a:spLocks/>
          </p:cNvSpPr>
          <p:nvPr/>
        </p:nvSpPr>
        <p:spPr>
          <a:xfrm>
            <a:off x="761014" y="1970746"/>
            <a:ext cx="3068857" cy="1116139"/>
          </a:xfrm>
          <a:prstGeom prst="rect">
            <a:avLst/>
          </a:prstGeom>
        </p:spPr>
        <p:txBody>
          <a:bodyPr vert="horz"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Challenge</a:t>
            </a:r>
          </a:p>
          <a:p>
            <a:pPr marL="380990" indent="-380990" defTabSz="609495">
              <a:buFont typeface="Arial" panose="020B0604020202020204" pitchFamily="34" charset="0"/>
              <a:buChar char="•"/>
            </a:pPr>
            <a:r>
              <a:rPr lang="en-US" sz="1600" b="0" dirty="0">
                <a:solidFill>
                  <a:srgbClr val="FFFFFF"/>
                </a:solidFill>
                <a:latin typeface="Tahoma"/>
              </a:rPr>
              <a:t>Provide a zero emissions power solution for the FCC and Alky turnaround</a:t>
            </a:r>
          </a:p>
        </p:txBody>
      </p:sp>
      <p:pic>
        <p:nvPicPr>
          <p:cNvPr id="20" name="Picture 6" descr="High Voltage Transformer">
            <a:extLst>
              <a:ext uri="{FF2B5EF4-FFF2-40B4-BE49-F238E27FC236}">
                <a16:creationId xmlns:a16="http://schemas.microsoft.com/office/drawing/2014/main" id="{09F00937-0CF2-4737-BF95-3D89ED76ED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207550" y="4226338"/>
            <a:ext cx="3923633" cy="2575983"/>
          </a:xfrm>
          <a:prstGeom prst="rect">
            <a:avLst/>
          </a:prstGeom>
          <a:noFill/>
        </p:spPr>
      </p:pic>
      <p:pic>
        <p:nvPicPr>
          <p:cNvPr id="21" name="Picture 2" descr="Aggreko Equipment Library_20_0001">
            <a:extLst>
              <a:ext uri="{FF2B5EF4-FFF2-40B4-BE49-F238E27FC236}">
                <a16:creationId xmlns:a16="http://schemas.microsoft.com/office/drawing/2014/main" id="{53B287D2-A264-4A9D-BF6C-EDD4DE2764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131185" y="4251267"/>
            <a:ext cx="3922183" cy="2575983"/>
          </a:xfrm>
          <a:prstGeom prst="rect">
            <a:avLst/>
          </a:prstGeom>
          <a:noFill/>
        </p:spPr>
      </p:pic>
    </p:spTree>
    <p:extLst>
      <p:ext uri="{BB962C8B-B14F-4D97-AF65-F5344CB8AC3E}">
        <p14:creationId xmlns:p14="http://schemas.microsoft.com/office/powerpoint/2010/main" val="4171773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0F1B-1C01-4AD5-A74B-C43F7BC93F5A}"/>
              </a:ext>
            </a:extLst>
          </p:cNvPr>
          <p:cNvSpPr>
            <a:spLocks noGrp="1"/>
          </p:cNvSpPr>
          <p:nvPr>
            <p:ph type="title"/>
          </p:nvPr>
        </p:nvSpPr>
        <p:spPr>
          <a:xfrm>
            <a:off x="803275" y="318832"/>
            <a:ext cx="8815317" cy="435230"/>
          </a:xfrm>
        </p:spPr>
        <p:txBody>
          <a:bodyPr/>
          <a:lstStyle/>
          <a:p>
            <a:r>
              <a:rPr lang="en-US" dirty="0"/>
              <a:t>Project magnitude</a:t>
            </a:r>
          </a:p>
        </p:txBody>
      </p:sp>
      <p:sp>
        <p:nvSpPr>
          <p:cNvPr id="3" name="Content Placeholder 2">
            <a:extLst>
              <a:ext uri="{FF2B5EF4-FFF2-40B4-BE49-F238E27FC236}">
                <a16:creationId xmlns:a16="http://schemas.microsoft.com/office/drawing/2014/main" id="{8A9DA1DE-242D-40C6-9AC7-7250CAB16E32}"/>
              </a:ext>
            </a:extLst>
          </p:cNvPr>
          <p:cNvSpPr>
            <a:spLocks noGrp="1"/>
          </p:cNvSpPr>
          <p:nvPr>
            <p:ph sz="quarter" idx="14"/>
          </p:nvPr>
        </p:nvSpPr>
        <p:spPr>
          <a:xfrm>
            <a:off x="803275" y="1780733"/>
            <a:ext cx="6212122" cy="4330700"/>
          </a:xfrm>
        </p:spPr>
        <p:txBody>
          <a:bodyPr>
            <a:normAutofit/>
          </a:bodyPr>
          <a:lstStyle/>
          <a:p>
            <a:pPr lvl="1"/>
            <a:r>
              <a:rPr lang="en-US" dirty="0"/>
              <a:t>75 day outage with 1200 contractors on site</a:t>
            </a:r>
          </a:p>
          <a:p>
            <a:pPr lvl="1"/>
            <a:r>
              <a:rPr lang="en-US" dirty="0"/>
              <a:t>FCC reactor head replacement</a:t>
            </a:r>
          </a:p>
          <a:p>
            <a:pPr lvl="1"/>
            <a:r>
              <a:rPr lang="en-US" dirty="0"/>
              <a:t>Complex electrical distribution project – supported maintenance activities on 12 different levels up to 190 vertical feet</a:t>
            </a:r>
          </a:p>
          <a:p>
            <a:pPr lvl="1"/>
            <a:r>
              <a:rPr lang="en-US" dirty="0"/>
              <a:t>830 hours – engineering and project management</a:t>
            </a:r>
          </a:p>
          <a:p>
            <a:pPr lvl="1"/>
            <a:r>
              <a:rPr lang="en-US" dirty="0"/>
              <a:t>13 MVA – capacity to power 13,000 homes</a:t>
            </a:r>
          </a:p>
          <a:p>
            <a:pPr lvl="1"/>
            <a:r>
              <a:rPr lang="en-US" dirty="0"/>
              <a:t>Supported 69 construction loads</a:t>
            </a:r>
          </a:p>
          <a:p>
            <a:pPr lvl="1"/>
            <a:r>
              <a:rPr lang="en-US" dirty="0"/>
              <a:t>15 miles of cable – enough to encircle the refinery 3 times</a:t>
            </a:r>
          </a:p>
        </p:txBody>
      </p:sp>
      <p:pic>
        <p:nvPicPr>
          <p:cNvPr id="7" name="Picture 6" descr="A scaffolding in front of a building&#10;&#10;Description automatically generated">
            <a:extLst>
              <a:ext uri="{FF2B5EF4-FFF2-40B4-BE49-F238E27FC236}">
                <a16:creationId xmlns:a16="http://schemas.microsoft.com/office/drawing/2014/main" id="{7140394D-949F-4BCB-9E8D-CA3FF0109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73" y="1773238"/>
            <a:ext cx="3977279" cy="4164690"/>
          </a:xfrm>
          <a:prstGeom prst="rect">
            <a:avLst/>
          </a:prstGeom>
        </p:spPr>
      </p:pic>
    </p:spTree>
    <p:extLst>
      <p:ext uri="{BB962C8B-B14F-4D97-AF65-F5344CB8AC3E}">
        <p14:creationId xmlns:p14="http://schemas.microsoft.com/office/powerpoint/2010/main" val="325299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DD13-3AFD-4AF5-A55C-EAF5811D08A3}"/>
              </a:ext>
            </a:extLst>
          </p:cNvPr>
          <p:cNvSpPr>
            <a:spLocks noGrp="1"/>
          </p:cNvSpPr>
          <p:nvPr>
            <p:ph type="title"/>
          </p:nvPr>
        </p:nvSpPr>
        <p:spPr/>
        <p:txBody>
          <a:bodyPr/>
          <a:lstStyle/>
          <a:p>
            <a:r>
              <a:rPr lang="en-US" dirty="0"/>
              <a:t>Project timeline</a:t>
            </a:r>
          </a:p>
        </p:txBody>
      </p:sp>
      <p:sp>
        <p:nvSpPr>
          <p:cNvPr id="3" name="Content Placeholder 2">
            <a:extLst>
              <a:ext uri="{FF2B5EF4-FFF2-40B4-BE49-F238E27FC236}">
                <a16:creationId xmlns:a16="http://schemas.microsoft.com/office/drawing/2014/main" id="{A76A6EBF-55CB-4240-8823-82A2B149A27B}"/>
              </a:ext>
            </a:extLst>
          </p:cNvPr>
          <p:cNvSpPr>
            <a:spLocks noGrp="1"/>
          </p:cNvSpPr>
          <p:nvPr>
            <p:ph sz="quarter" idx="14"/>
          </p:nvPr>
        </p:nvSpPr>
        <p:spPr/>
        <p:txBody>
          <a:bodyPr/>
          <a:lstStyle/>
          <a:p>
            <a:pPr marL="0" lvl="1" indent="0">
              <a:buNone/>
            </a:pPr>
            <a:r>
              <a:rPr lang="en-US" dirty="0"/>
              <a:t>8 Months from concept to installation</a:t>
            </a:r>
          </a:p>
          <a:p>
            <a:pPr lvl="1"/>
            <a:r>
              <a:rPr lang="en-US" dirty="0"/>
              <a:t>March 30 – LOI issued to develop scope</a:t>
            </a:r>
          </a:p>
          <a:p>
            <a:pPr lvl="1"/>
            <a:r>
              <a:rPr lang="en-US" dirty="0"/>
              <a:t>April 12 – First exchange of information</a:t>
            </a:r>
          </a:p>
          <a:p>
            <a:pPr lvl="1"/>
            <a:r>
              <a:rPr lang="en-US" dirty="0"/>
              <a:t>May 8 – Engineering and project manager onsite for project walk</a:t>
            </a:r>
          </a:p>
          <a:p>
            <a:pPr lvl="1"/>
            <a:r>
              <a:rPr lang="en-US" dirty="0"/>
              <a:t>October 19 – Commercial proposal issued and PO received</a:t>
            </a:r>
          </a:p>
          <a:p>
            <a:pPr lvl="1"/>
            <a:r>
              <a:rPr lang="en-US" dirty="0"/>
              <a:t>November 6 – Equipment delivery begins</a:t>
            </a:r>
          </a:p>
          <a:p>
            <a:pPr lvl="1"/>
            <a:r>
              <a:rPr lang="en-US" dirty="0"/>
              <a:t>January 15 – Project commissioned</a:t>
            </a:r>
          </a:p>
          <a:p>
            <a:pPr lvl="1"/>
            <a:r>
              <a:rPr lang="en-US" dirty="0"/>
              <a:t>April 10 – Decommissioning begins</a:t>
            </a:r>
          </a:p>
        </p:txBody>
      </p:sp>
    </p:spTree>
    <p:extLst>
      <p:ext uri="{BB962C8B-B14F-4D97-AF65-F5344CB8AC3E}">
        <p14:creationId xmlns:p14="http://schemas.microsoft.com/office/powerpoint/2010/main" val="300523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591F-1564-4456-B379-835C3C155359}"/>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55131D50-2FB0-475B-BBAE-C529BE02E9B4}"/>
              </a:ext>
            </a:extLst>
          </p:cNvPr>
          <p:cNvSpPr>
            <a:spLocks noGrp="1"/>
          </p:cNvSpPr>
          <p:nvPr>
            <p:ph type="body" sz="quarter" idx="13"/>
          </p:nvPr>
        </p:nvSpPr>
        <p:spPr/>
        <p:txBody>
          <a:bodyPr/>
          <a:lstStyle/>
          <a:p>
            <a:pPr lvl="1"/>
            <a:endParaRPr lang="en-US" dirty="0"/>
          </a:p>
          <a:p>
            <a:pPr lvl="1"/>
            <a:r>
              <a:rPr lang="en-US" dirty="0"/>
              <a:t>Who is Aggreko</a:t>
            </a:r>
          </a:p>
          <a:p>
            <a:pPr lvl="1"/>
            <a:r>
              <a:rPr lang="en-US" dirty="0"/>
              <a:t>Value of your Rental Company</a:t>
            </a:r>
          </a:p>
          <a:p>
            <a:pPr lvl="1"/>
            <a:r>
              <a:rPr lang="en-US" dirty="0"/>
              <a:t>The Value of Early Engagement</a:t>
            </a:r>
          </a:p>
          <a:p>
            <a:pPr lvl="1"/>
            <a:r>
              <a:rPr lang="en-US" dirty="0"/>
              <a:t>Temporary Power</a:t>
            </a:r>
          </a:p>
          <a:p>
            <a:pPr lvl="2"/>
            <a:r>
              <a:rPr lang="en-US" dirty="0"/>
              <a:t>Challenges &amp; Considerations </a:t>
            </a:r>
          </a:p>
          <a:p>
            <a:pPr lvl="1"/>
            <a:r>
              <a:rPr lang="en-US" dirty="0"/>
              <a:t>Safety and Documentation</a:t>
            </a:r>
          </a:p>
          <a:p>
            <a:pPr lvl="1"/>
            <a:r>
              <a:rPr lang="en-US" dirty="0"/>
              <a:t>Remote Telemetry to Capture Data</a:t>
            </a:r>
          </a:p>
          <a:p>
            <a:pPr lvl="1"/>
            <a:r>
              <a:rPr lang="en-US" dirty="0"/>
              <a:t>Case Study</a:t>
            </a:r>
          </a:p>
          <a:p>
            <a:endParaRPr lang="en-US" dirty="0"/>
          </a:p>
          <a:p>
            <a:endParaRPr lang="en-US" dirty="0"/>
          </a:p>
        </p:txBody>
      </p:sp>
    </p:spTree>
    <p:extLst>
      <p:ext uri="{BB962C8B-B14F-4D97-AF65-F5344CB8AC3E}">
        <p14:creationId xmlns:p14="http://schemas.microsoft.com/office/powerpoint/2010/main" val="219530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1A17-857A-428C-9FB2-EC744854CBF4}"/>
              </a:ext>
            </a:extLst>
          </p:cNvPr>
          <p:cNvSpPr>
            <a:spLocks noGrp="1"/>
          </p:cNvSpPr>
          <p:nvPr>
            <p:ph type="title"/>
          </p:nvPr>
        </p:nvSpPr>
        <p:spPr/>
        <p:txBody>
          <a:bodyPr/>
          <a:lstStyle/>
          <a:p>
            <a:r>
              <a:rPr lang="en-US" dirty="0"/>
              <a:t>Load Analysis – Connected vs actual</a:t>
            </a:r>
          </a:p>
        </p:txBody>
      </p:sp>
      <p:graphicFrame>
        <p:nvGraphicFramePr>
          <p:cNvPr id="5" name="Table 4">
            <a:extLst>
              <a:ext uri="{FF2B5EF4-FFF2-40B4-BE49-F238E27FC236}">
                <a16:creationId xmlns:a16="http://schemas.microsoft.com/office/drawing/2014/main" id="{4F3FA858-FE0F-4F42-93CC-45FA80808E4A}"/>
              </a:ext>
            </a:extLst>
          </p:cNvPr>
          <p:cNvGraphicFramePr>
            <a:graphicFrameLocks noGrp="1"/>
          </p:cNvGraphicFramePr>
          <p:nvPr>
            <p:extLst>
              <p:ext uri="{D42A27DB-BD31-4B8C-83A1-F6EECF244321}">
                <p14:modId xmlns:p14="http://schemas.microsoft.com/office/powerpoint/2010/main" val="1658006386"/>
              </p:ext>
            </p:extLst>
          </p:nvPr>
        </p:nvGraphicFramePr>
        <p:xfrm>
          <a:off x="825501" y="1773237"/>
          <a:ext cx="10540998" cy="3796287"/>
        </p:xfrm>
        <a:graphic>
          <a:graphicData uri="http://schemas.openxmlformats.org/drawingml/2006/table">
            <a:tbl>
              <a:tblPr/>
              <a:tblGrid>
                <a:gridCol w="2457746">
                  <a:extLst>
                    <a:ext uri="{9D8B030D-6E8A-4147-A177-3AD203B41FA5}">
                      <a16:colId xmlns:a16="http://schemas.microsoft.com/office/drawing/2014/main" val="3013738263"/>
                    </a:ext>
                  </a:extLst>
                </a:gridCol>
                <a:gridCol w="1802347">
                  <a:extLst>
                    <a:ext uri="{9D8B030D-6E8A-4147-A177-3AD203B41FA5}">
                      <a16:colId xmlns:a16="http://schemas.microsoft.com/office/drawing/2014/main" val="2942578857"/>
                    </a:ext>
                  </a:extLst>
                </a:gridCol>
                <a:gridCol w="1256181">
                  <a:extLst>
                    <a:ext uri="{9D8B030D-6E8A-4147-A177-3AD203B41FA5}">
                      <a16:colId xmlns:a16="http://schemas.microsoft.com/office/drawing/2014/main" val="2092938269"/>
                    </a:ext>
                  </a:extLst>
                </a:gridCol>
                <a:gridCol w="1256181">
                  <a:extLst>
                    <a:ext uri="{9D8B030D-6E8A-4147-A177-3AD203B41FA5}">
                      <a16:colId xmlns:a16="http://schemas.microsoft.com/office/drawing/2014/main" val="2690811074"/>
                    </a:ext>
                  </a:extLst>
                </a:gridCol>
                <a:gridCol w="1256181">
                  <a:extLst>
                    <a:ext uri="{9D8B030D-6E8A-4147-A177-3AD203B41FA5}">
                      <a16:colId xmlns:a16="http://schemas.microsoft.com/office/drawing/2014/main" val="2659393045"/>
                    </a:ext>
                  </a:extLst>
                </a:gridCol>
                <a:gridCol w="1256181">
                  <a:extLst>
                    <a:ext uri="{9D8B030D-6E8A-4147-A177-3AD203B41FA5}">
                      <a16:colId xmlns:a16="http://schemas.microsoft.com/office/drawing/2014/main" val="3378591299"/>
                    </a:ext>
                  </a:extLst>
                </a:gridCol>
                <a:gridCol w="1256181">
                  <a:extLst>
                    <a:ext uri="{9D8B030D-6E8A-4147-A177-3AD203B41FA5}">
                      <a16:colId xmlns:a16="http://schemas.microsoft.com/office/drawing/2014/main" val="4000647256"/>
                    </a:ext>
                  </a:extLst>
                </a:gridCol>
              </a:tblGrid>
              <a:tr h="1288026">
                <a:tc>
                  <a:txBody>
                    <a:bodyPr/>
                    <a:lstStyle/>
                    <a:p>
                      <a:pPr algn="ctr" fontAlgn="b"/>
                      <a:r>
                        <a:rPr lang="en-US" sz="1800" b="1" i="0" u="none" strike="noStrike" dirty="0">
                          <a:solidFill>
                            <a:srgbClr val="FFFFFF"/>
                          </a:solidFill>
                          <a:effectLst/>
                          <a:latin typeface="Calibri" panose="020F0502020204030204" pitchFamily="34" charset="0"/>
                        </a:rPr>
                        <a:t>Level/Area</a:t>
                      </a:r>
                    </a:p>
                  </a:txBody>
                  <a:tcPr marL="6350" marR="6350" marT="6350" marB="0" anchor="b">
                    <a:lnL>
                      <a:noFill/>
                    </a:lnL>
                    <a:lnR>
                      <a:noFill/>
                    </a:lnR>
                    <a:lnT>
                      <a:noFill/>
                    </a:lnT>
                    <a:lnB>
                      <a:noFill/>
                    </a:lnB>
                    <a:solidFill>
                      <a:srgbClr val="0B2045"/>
                    </a:solidFill>
                  </a:tcPr>
                </a:tc>
                <a:tc>
                  <a:txBody>
                    <a:bodyPr/>
                    <a:lstStyle/>
                    <a:p>
                      <a:pPr algn="ctr" fontAlgn="b"/>
                      <a:r>
                        <a:rPr lang="en-US" sz="1800" b="1" i="0" u="none" strike="noStrike" dirty="0">
                          <a:solidFill>
                            <a:srgbClr val="FFFFFF"/>
                          </a:solidFill>
                          <a:effectLst/>
                          <a:latin typeface="Calibri" panose="020F0502020204030204" pitchFamily="34" charset="0"/>
                        </a:rPr>
                        <a:t>Equipment</a:t>
                      </a:r>
                    </a:p>
                  </a:txBody>
                  <a:tcPr marL="6350" marR="6350" marT="6350" marB="0" anchor="b">
                    <a:lnL>
                      <a:noFill/>
                    </a:lnL>
                    <a:lnR>
                      <a:noFill/>
                    </a:lnR>
                    <a:lnT>
                      <a:noFill/>
                    </a:lnT>
                    <a:lnB>
                      <a:noFill/>
                    </a:lnB>
                    <a:solidFill>
                      <a:srgbClr val="0B2045"/>
                    </a:solidFill>
                  </a:tcPr>
                </a:tc>
                <a:tc>
                  <a:txBody>
                    <a:bodyPr/>
                    <a:lstStyle/>
                    <a:p>
                      <a:pPr algn="ctr" fontAlgn="b"/>
                      <a:r>
                        <a:rPr lang="en-US" sz="1800" b="1" i="0" u="none" strike="noStrike" dirty="0">
                          <a:solidFill>
                            <a:srgbClr val="FFFFFF"/>
                          </a:solidFill>
                          <a:effectLst/>
                          <a:latin typeface="Calibri" panose="020F0502020204030204" pitchFamily="34" charset="0"/>
                        </a:rPr>
                        <a:t>Estimated Demand Factor</a:t>
                      </a:r>
                    </a:p>
                  </a:txBody>
                  <a:tcPr marL="6350" marR="6350" marT="6350" marB="0" anchor="b">
                    <a:lnL>
                      <a:noFill/>
                    </a:lnL>
                    <a:lnR>
                      <a:noFill/>
                    </a:lnR>
                    <a:lnT>
                      <a:noFill/>
                    </a:lnT>
                    <a:lnB>
                      <a:noFill/>
                    </a:lnB>
                    <a:solidFill>
                      <a:srgbClr val="0B2045"/>
                    </a:solidFill>
                  </a:tcPr>
                </a:tc>
                <a:tc>
                  <a:txBody>
                    <a:bodyPr/>
                    <a:lstStyle/>
                    <a:p>
                      <a:pPr algn="ctr" fontAlgn="b"/>
                      <a:r>
                        <a:rPr lang="en-US" sz="1800" b="1" i="0" u="none" strike="noStrike" dirty="0">
                          <a:solidFill>
                            <a:srgbClr val="FFFFFF"/>
                          </a:solidFill>
                          <a:effectLst/>
                          <a:latin typeface="Calibri" panose="020F0502020204030204" pitchFamily="34" charset="0"/>
                        </a:rPr>
                        <a:t>Connected kVA</a:t>
                      </a:r>
                    </a:p>
                  </a:txBody>
                  <a:tcPr marL="6350" marR="6350" marT="6350" marB="0" anchor="b">
                    <a:lnL>
                      <a:noFill/>
                    </a:lnL>
                    <a:lnR>
                      <a:noFill/>
                    </a:lnR>
                    <a:lnT>
                      <a:noFill/>
                    </a:lnT>
                    <a:lnB>
                      <a:noFill/>
                    </a:lnB>
                    <a:solidFill>
                      <a:srgbClr val="0B2045"/>
                    </a:solidFill>
                  </a:tcPr>
                </a:tc>
                <a:tc>
                  <a:txBody>
                    <a:bodyPr/>
                    <a:lstStyle/>
                    <a:p>
                      <a:pPr algn="ctr" fontAlgn="b"/>
                      <a:r>
                        <a:rPr lang="en-US" sz="1800" b="1" i="0" u="none" strike="noStrike" dirty="0">
                          <a:solidFill>
                            <a:srgbClr val="FFFFFF"/>
                          </a:solidFill>
                          <a:effectLst/>
                          <a:latin typeface="Calibri" panose="020F0502020204030204" pitchFamily="34" charset="0"/>
                        </a:rPr>
                        <a:t>Actual Peak kVA</a:t>
                      </a:r>
                    </a:p>
                  </a:txBody>
                  <a:tcPr marL="6350" marR="6350" marT="6350" marB="0" anchor="b">
                    <a:lnL>
                      <a:noFill/>
                    </a:lnL>
                    <a:lnR>
                      <a:noFill/>
                    </a:lnR>
                    <a:lnT>
                      <a:noFill/>
                    </a:lnT>
                    <a:lnB>
                      <a:noFill/>
                    </a:lnB>
                    <a:solidFill>
                      <a:srgbClr val="0B2045"/>
                    </a:solidFill>
                  </a:tcPr>
                </a:tc>
                <a:tc>
                  <a:txBody>
                    <a:bodyPr/>
                    <a:lstStyle/>
                    <a:p>
                      <a:pPr algn="ctr" fontAlgn="b"/>
                      <a:r>
                        <a:rPr lang="en-US" sz="1800" b="1" i="0" u="none" strike="noStrike" dirty="0">
                          <a:solidFill>
                            <a:srgbClr val="FFFFFF"/>
                          </a:solidFill>
                          <a:effectLst/>
                          <a:latin typeface="Calibri" panose="020F0502020204030204" pitchFamily="34" charset="0"/>
                        </a:rPr>
                        <a:t>Actual Avg kVA</a:t>
                      </a:r>
                    </a:p>
                  </a:txBody>
                  <a:tcPr marL="6350" marR="6350" marT="6350" marB="0" anchor="b">
                    <a:lnL>
                      <a:noFill/>
                    </a:lnL>
                    <a:lnR>
                      <a:noFill/>
                    </a:lnR>
                    <a:lnT>
                      <a:noFill/>
                    </a:lnT>
                    <a:lnB>
                      <a:noFill/>
                    </a:lnB>
                    <a:solidFill>
                      <a:srgbClr val="0B2045"/>
                    </a:solidFill>
                  </a:tcPr>
                </a:tc>
                <a:tc>
                  <a:txBody>
                    <a:bodyPr/>
                    <a:lstStyle/>
                    <a:p>
                      <a:pPr algn="ctr" fontAlgn="b"/>
                      <a:r>
                        <a:rPr lang="en-US" sz="1800" b="1" i="0" u="none" strike="noStrike" dirty="0">
                          <a:solidFill>
                            <a:srgbClr val="FFFFFF"/>
                          </a:solidFill>
                          <a:effectLst/>
                          <a:latin typeface="Calibri" panose="020F0502020204030204" pitchFamily="34" charset="0"/>
                        </a:rPr>
                        <a:t>Actual Demand Factor</a:t>
                      </a:r>
                    </a:p>
                  </a:txBody>
                  <a:tcPr marL="6350" marR="6350" marT="6350" marB="0" anchor="b">
                    <a:lnL>
                      <a:noFill/>
                    </a:lnL>
                    <a:lnR>
                      <a:noFill/>
                    </a:lnR>
                    <a:lnT>
                      <a:noFill/>
                    </a:lnT>
                    <a:lnB>
                      <a:noFill/>
                    </a:lnB>
                    <a:solidFill>
                      <a:srgbClr val="0B2045"/>
                    </a:solidFill>
                  </a:tcPr>
                </a:tc>
                <a:extLst>
                  <a:ext uri="{0D108BD9-81ED-4DB2-BD59-A6C34878D82A}">
                    <a16:rowId xmlns:a16="http://schemas.microsoft.com/office/drawing/2014/main" val="732663118"/>
                  </a:ext>
                </a:extLst>
              </a:tr>
              <a:tr h="358323">
                <a:tc>
                  <a:txBody>
                    <a:bodyPr/>
                    <a:lstStyle/>
                    <a:p>
                      <a:pPr algn="ctr" fontAlgn="b"/>
                      <a:r>
                        <a:rPr lang="en-US" sz="1400" b="0" i="0" u="none" strike="noStrike" dirty="0">
                          <a:solidFill>
                            <a:srgbClr val="000000"/>
                          </a:solidFill>
                          <a:effectLst/>
                          <a:latin typeface="Calibri" panose="020F0502020204030204" pitchFamily="34" charset="0"/>
                        </a:rPr>
                        <a:t>Ground (Pump Row)</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Transformer T1</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37%</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5,983</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800</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200</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6350" marR="6350" marT="6350" marB="0" anchor="b">
                    <a:lnL>
                      <a:noFill/>
                    </a:lnL>
                    <a:lnR>
                      <a:noFill/>
                    </a:lnR>
                    <a:lnT>
                      <a:noFill/>
                    </a:lnT>
                    <a:lnB>
                      <a:noFill/>
                    </a:lnB>
                    <a:solidFill>
                      <a:srgbClr val="ACB9CA"/>
                    </a:solidFill>
                  </a:tcPr>
                </a:tc>
                <a:extLst>
                  <a:ext uri="{0D108BD9-81ED-4DB2-BD59-A6C34878D82A}">
                    <a16:rowId xmlns:a16="http://schemas.microsoft.com/office/drawing/2014/main" val="1371308774"/>
                  </a:ext>
                </a:extLst>
              </a:tr>
              <a:tr h="358323">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888007670"/>
                  </a:ext>
                </a:extLst>
              </a:tr>
              <a:tr h="358323">
                <a:tc>
                  <a:txBody>
                    <a:bodyPr/>
                    <a:lstStyle/>
                    <a:p>
                      <a:pPr algn="ctr" fontAlgn="b"/>
                      <a:r>
                        <a:rPr lang="en-US" sz="1400" b="0" i="0" u="none" strike="noStrike" dirty="0">
                          <a:solidFill>
                            <a:srgbClr val="000000"/>
                          </a:solidFill>
                          <a:effectLst/>
                          <a:latin typeface="Calibri" panose="020F0502020204030204" pitchFamily="34" charset="0"/>
                        </a:rPr>
                        <a:t>Reactor R10-12/Regen X10</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Transformer T2 &amp; T3</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70%</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3,192</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2,000</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1,000</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63%</a:t>
                      </a:r>
                    </a:p>
                  </a:txBody>
                  <a:tcPr marL="6350" marR="6350" marT="6350" marB="0" anchor="b">
                    <a:lnL>
                      <a:noFill/>
                    </a:lnL>
                    <a:lnR>
                      <a:noFill/>
                    </a:lnR>
                    <a:lnT>
                      <a:noFill/>
                    </a:lnT>
                    <a:lnB>
                      <a:noFill/>
                    </a:lnB>
                    <a:solidFill>
                      <a:srgbClr val="ACB9CA"/>
                    </a:solidFill>
                  </a:tcPr>
                </a:tc>
                <a:extLst>
                  <a:ext uri="{0D108BD9-81ED-4DB2-BD59-A6C34878D82A}">
                    <a16:rowId xmlns:a16="http://schemas.microsoft.com/office/drawing/2014/main" val="2997941946"/>
                  </a:ext>
                </a:extLst>
              </a:tr>
              <a:tr h="358323">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721561185"/>
                  </a:ext>
                </a:extLst>
              </a:tr>
              <a:tr h="358323">
                <a:tc>
                  <a:txBody>
                    <a:bodyPr/>
                    <a:lstStyle/>
                    <a:p>
                      <a:pPr algn="ctr" fontAlgn="b"/>
                      <a:r>
                        <a:rPr lang="en-US" sz="1400" b="0" i="0" u="none" strike="noStrike" dirty="0">
                          <a:solidFill>
                            <a:srgbClr val="000000"/>
                          </a:solidFill>
                          <a:effectLst/>
                          <a:latin typeface="Calibri" panose="020F0502020204030204" pitchFamily="34" charset="0"/>
                        </a:rPr>
                        <a:t>Reactor R10-12 Team</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Transformer T4</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83%</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1,737</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1,000</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250</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58%</a:t>
                      </a:r>
                    </a:p>
                  </a:txBody>
                  <a:tcPr marL="6350" marR="6350" marT="6350" marB="0" anchor="b">
                    <a:lnL>
                      <a:noFill/>
                    </a:lnL>
                    <a:lnR>
                      <a:noFill/>
                    </a:lnR>
                    <a:lnT>
                      <a:noFill/>
                    </a:lnT>
                    <a:lnB>
                      <a:noFill/>
                    </a:lnB>
                    <a:solidFill>
                      <a:srgbClr val="ACB9CA"/>
                    </a:solidFill>
                  </a:tcPr>
                </a:tc>
                <a:extLst>
                  <a:ext uri="{0D108BD9-81ED-4DB2-BD59-A6C34878D82A}">
                    <a16:rowId xmlns:a16="http://schemas.microsoft.com/office/drawing/2014/main" val="2151375915"/>
                  </a:ext>
                </a:extLst>
              </a:tr>
              <a:tr h="358323">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696055686"/>
                  </a:ext>
                </a:extLst>
              </a:tr>
              <a:tr h="358323">
                <a:tc>
                  <a:txBody>
                    <a:bodyPr/>
                    <a:lstStyle/>
                    <a:p>
                      <a:pPr algn="ctr" fontAlgn="b"/>
                      <a:r>
                        <a:rPr lang="en-US" sz="1400" b="0" i="0" u="none" strike="noStrike" dirty="0">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FCC Total</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highlight>
                            <a:srgbClr val="FFFF00"/>
                          </a:highlight>
                          <a:latin typeface="Calibri" panose="020F0502020204030204" pitchFamily="34" charset="0"/>
                        </a:rPr>
                        <a:t>10,912</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highlight>
                            <a:srgbClr val="FFFF00"/>
                          </a:highlight>
                          <a:latin typeface="Calibri" panose="020F0502020204030204" pitchFamily="34" charset="0"/>
                        </a:rPr>
                        <a:t>3,800</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highlight>
                            <a:srgbClr val="FFFF00"/>
                          </a:highlight>
                          <a:latin typeface="Calibri" panose="020F0502020204030204" pitchFamily="34" charset="0"/>
                        </a:rPr>
                        <a:t>1,450</a:t>
                      </a:r>
                    </a:p>
                  </a:txBody>
                  <a:tcPr marL="6350" marR="6350" marT="6350" marB="0" anchor="b">
                    <a:lnL>
                      <a:noFill/>
                    </a:lnL>
                    <a:lnR>
                      <a:noFill/>
                    </a:lnR>
                    <a:lnT>
                      <a:noFill/>
                    </a:lnT>
                    <a:lnB>
                      <a:noFill/>
                    </a:lnB>
                    <a:solidFill>
                      <a:srgbClr val="ACB9CA"/>
                    </a:solidFill>
                  </a:tcPr>
                </a:tc>
                <a:tc>
                  <a:txBody>
                    <a:bodyPr/>
                    <a:lstStyle/>
                    <a:p>
                      <a:pPr algn="ctr" fontAlgn="b"/>
                      <a:r>
                        <a:rPr lang="en-US" sz="1400" b="0" i="0" u="none" strike="noStrike" dirty="0">
                          <a:solidFill>
                            <a:srgbClr val="000000"/>
                          </a:solidFill>
                          <a:effectLst/>
                          <a:highlight>
                            <a:srgbClr val="FFFF00"/>
                          </a:highlight>
                          <a:latin typeface="Calibri" panose="020F0502020204030204" pitchFamily="34" charset="0"/>
                        </a:rPr>
                        <a:t>35%</a:t>
                      </a:r>
                    </a:p>
                  </a:txBody>
                  <a:tcPr marL="6350" marR="6350" marT="6350" marB="0" anchor="b">
                    <a:lnL>
                      <a:noFill/>
                    </a:lnL>
                    <a:lnR>
                      <a:noFill/>
                    </a:lnR>
                    <a:lnT>
                      <a:noFill/>
                    </a:lnT>
                    <a:lnB>
                      <a:noFill/>
                    </a:lnB>
                    <a:solidFill>
                      <a:srgbClr val="ACB9CA"/>
                    </a:solidFill>
                  </a:tcPr>
                </a:tc>
                <a:extLst>
                  <a:ext uri="{0D108BD9-81ED-4DB2-BD59-A6C34878D82A}">
                    <a16:rowId xmlns:a16="http://schemas.microsoft.com/office/drawing/2014/main" val="784721487"/>
                  </a:ext>
                </a:extLst>
              </a:tr>
            </a:tbl>
          </a:graphicData>
        </a:graphic>
      </p:graphicFrame>
    </p:spTree>
    <p:extLst>
      <p:ext uri="{BB962C8B-B14F-4D97-AF65-F5344CB8AC3E}">
        <p14:creationId xmlns:p14="http://schemas.microsoft.com/office/powerpoint/2010/main" val="8259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B252-4ABD-4C30-AF5E-E8AA2FB8E72A}"/>
              </a:ext>
            </a:extLst>
          </p:cNvPr>
          <p:cNvSpPr>
            <a:spLocks noGrp="1"/>
          </p:cNvSpPr>
          <p:nvPr>
            <p:ph type="title"/>
          </p:nvPr>
        </p:nvSpPr>
        <p:spPr/>
        <p:txBody>
          <a:bodyPr/>
          <a:lstStyle/>
          <a:p>
            <a:r>
              <a:rPr lang="en-US" dirty="0"/>
              <a:t>Value Delivered</a:t>
            </a:r>
          </a:p>
        </p:txBody>
      </p:sp>
      <p:sp>
        <p:nvSpPr>
          <p:cNvPr id="3" name="Content Placeholder 2">
            <a:extLst>
              <a:ext uri="{FF2B5EF4-FFF2-40B4-BE49-F238E27FC236}">
                <a16:creationId xmlns:a16="http://schemas.microsoft.com/office/drawing/2014/main" id="{DF2B3E5A-CDE9-47F5-8186-C6400AAFED0E}"/>
              </a:ext>
            </a:extLst>
          </p:cNvPr>
          <p:cNvSpPr>
            <a:spLocks noGrp="1"/>
          </p:cNvSpPr>
          <p:nvPr>
            <p:ph sz="quarter" idx="14"/>
          </p:nvPr>
        </p:nvSpPr>
        <p:spPr/>
        <p:txBody>
          <a:bodyPr>
            <a:normAutofit/>
          </a:bodyPr>
          <a:lstStyle/>
          <a:p>
            <a:pPr lvl="1"/>
            <a:r>
              <a:rPr lang="en-US" dirty="0"/>
              <a:t>€ 655K - Savings, distributive power vs. generators</a:t>
            </a:r>
          </a:p>
          <a:p>
            <a:pPr lvl="1"/>
            <a:r>
              <a:rPr lang="en-US" dirty="0"/>
              <a:t>€ 800K – Diesel cost avoidance</a:t>
            </a:r>
          </a:p>
          <a:p>
            <a:pPr lvl="1"/>
            <a:r>
              <a:rPr lang="en-US" dirty="0"/>
              <a:t>€ 572K - Soft savings</a:t>
            </a:r>
          </a:p>
          <a:p>
            <a:pPr lvl="2"/>
            <a:r>
              <a:rPr lang="en-US" dirty="0"/>
              <a:t>Continuity of operations</a:t>
            </a:r>
          </a:p>
          <a:p>
            <a:pPr lvl="2"/>
            <a:r>
              <a:rPr lang="en-US" dirty="0"/>
              <a:t>Data from recorders to right size 2023 outage – peaked at 50% of system capacity </a:t>
            </a:r>
          </a:p>
          <a:p>
            <a:pPr lvl="2"/>
            <a:r>
              <a:rPr lang="en-US" dirty="0"/>
              <a:t>Environmental impact – zero emissions, spent oil/filters, petroleum releases</a:t>
            </a:r>
          </a:p>
          <a:p>
            <a:pPr lvl="1"/>
            <a:r>
              <a:rPr lang="en-US" dirty="0"/>
              <a:t>Zero environmental impact</a:t>
            </a:r>
          </a:p>
          <a:p>
            <a:endParaRPr lang="en-US" dirty="0"/>
          </a:p>
        </p:txBody>
      </p:sp>
    </p:spTree>
    <p:extLst>
      <p:ext uri="{BB962C8B-B14F-4D97-AF65-F5344CB8AC3E}">
        <p14:creationId xmlns:p14="http://schemas.microsoft.com/office/powerpoint/2010/main" val="251220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95131-B254-4933-84B0-18CFF9090D51}"/>
              </a:ext>
            </a:extLst>
          </p:cNvPr>
          <p:cNvSpPr>
            <a:spLocks noGrp="1"/>
          </p:cNvSpPr>
          <p:nvPr>
            <p:ph type="title"/>
          </p:nvPr>
        </p:nvSpPr>
        <p:spPr/>
        <p:txBody>
          <a:bodyPr/>
          <a:lstStyle/>
          <a:p>
            <a:r>
              <a:rPr lang="en-US" dirty="0"/>
              <a:t>Things to consider</a:t>
            </a:r>
          </a:p>
        </p:txBody>
      </p:sp>
      <p:sp>
        <p:nvSpPr>
          <p:cNvPr id="3" name="Content Placeholder 2">
            <a:extLst>
              <a:ext uri="{FF2B5EF4-FFF2-40B4-BE49-F238E27FC236}">
                <a16:creationId xmlns:a16="http://schemas.microsoft.com/office/drawing/2014/main" id="{76182DA6-D092-47E9-9A0D-434A286D55D8}"/>
              </a:ext>
            </a:extLst>
          </p:cNvPr>
          <p:cNvSpPr>
            <a:spLocks noGrp="1"/>
          </p:cNvSpPr>
          <p:nvPr>
            <p:ph sz="quarter" idx="14"/>
          </p:nvPr>
        </p:nvSpPr>
        <p:spPr/>
        <p:txBody>
          <a:bodyPr>
            <a:normAutofit lnSpcReduction="10000"/>
          </a:bodyPr>
          <a:lstStyle/>
          <a:p>
            <a:r>
              <a:rPr lang="en-US" dirty="0"/>
              <a:t>Best in Class Operators - </a:t>
            </a:r>
          </a:p>
          <a:p>
            <a:pPr lvl="1"/>
            <a:r>
              <a:rPr lang="en-US" dirty="0"/>
              <a:t>Establish a temporary power philosophy in line with corporate values</a:t>
            </a:r>
          </a:p>
          <a:p>
            <a:pPr lvl="1"/>
            <a:r>
              <a:rPr lang="en-US" dirty="0"/>
              <a:t>Identify temporary power requirements early during task planning</a:t>
            </a:r>
          </a:p>
          <a:p>
            <a:pPr lvl="1"/>
            <a:r>
              <a:rPr lang="en-US" dirty="0"/>
              <a:t>Consider grid power as the first option </a:t>
            </a:r>
          </a:p>
          <a:p>
            <a:pPr lvl="1"/>
            <a:r>
              <a:rPr lang="en-US" dirty="0"/>
              <a:t>Supply power to all contractors</a:t>
            </a:r>
          </a:p>
          <a:p>
            <a:pPr lvl="1"/>
            <a:r>
              <a:rPr lang="en-US" dirty="0"/>
              <a:t>Challenge power needs </a:t>
            </a:r>
          </a:p>
          <a:p>
            <a:pPr lvl="1"/>
            <a:r>
              <a:rPr lang="en-US" dirty="0"/>
              <a:t>Centralize power as opposed decentralize</a:t>
            </a:r>
          </a:p>
          <a:p>
            <a:pPr lvl="1"/>
            <a:r>
              <a:rPr lang="en-US" dirty="0"/>
              <a:t>Treat temporary power installations the same as permanent facilities</a:t>
            </a:r>
          </a:p>
          <a:p>
            <a:endParaRPr lang="en-US" dirty="0"/>
          </a:p>
          <a:p>
            <a:endParaRPr lang="en-US" dirty="0"/>
          </a:p>
          <a:p>
            <a:r>
              <a:rPr lang="en-US" dirty="0"/>
              <a:t>	</a:t>
            </a:r>
          </a:p>
        </p:txBody>
      </p:sp>
    </p:spTree>
    <p:extLst>
      <p:ext uri="{BB962C8B-B14F-4D97-AF65-F5344CB8AC3E}">
        <p14:creationId xmlns:p14="http://schemas.microsoft.com/office/powerpoint/2010/main" val="378422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7C24F3-7116-41B9-ADCA-240AF5ACBDA1}"/>
              </a:ext>
            </a:extLst>
          </p:cNvPr>
          <p:cNvSpPr>
            <a:spLocks noGrp="1"/>
          </p:cNvSpPr>
          <p:nvPr>
            <p:ph type="sldNum" sz="quarter" idx="13"/>
          </p:nvPr>
        </p:nvSpPr>
        <p:spPr/>
        <p:txBody>
          <a:bodyPr/>
          <a:lstStyle/>
          <a:p>
            <a:pPr defTabSz="609495">
              <a:defRPr/>
            </a:pPr>
            <a:fld id="{C372AAC2-C461-A04F-894D-1547DB6FD84E}" type="slidenum">
              <a:rPr lang="en-US"/>
              <a:pPr defTabSz="609495">
                <a:defRPr/>
              </a:pPr>
              <a:t>23</a:t>
            </a:fld>
            <a:endParaRPr lang="en-US" dirty="0"/>
          </a:p>
        </p:txBody>
      </p:sp>
      <p:sp>
        <p:nvSpPr>
          <p:cNvPr id="4" name="Title 3">
            <a:extLst>
              <a:ext uri="{FF2B5EF4-FFF2-40B4-BE49-F238E27FC236}">
                <a16:creationId xmlns:a16="http://schemas.microsoft.com/office/drawing/2014/main" id="{F93206CD-46CA-4DF0-A692-085D2D38C2E2}"/>
              </a:ext>
            </a:extLst>
          </p:cNvPr>
          <p:cNvSpPr>
            <a:spLocks noGrp="1"/>
          </p:cNvSpPr>
          <p:nvPr>
            <p:ph type="title"/>
          </p:nvPr>
        </p:nvSpPr>
        <p:spPr>
          <a:xfrm>
            <a:off x="819070" y="459045"/>
            <a:ext cx="2952743" cy="593536"/>
          </a:xfrm>
        </p:spPr>
        <p:txBody>
          <a:bodyPr>
            <a:noAutofit/>
          </a:bodyPr>
          <a:lstStyle/>
          <a:p>
            <a:r>
              <a:rPr lang="en-US" sz="2133" u="sng" dirty="0">
                <a:latin typeface="+mj-lt"/>
              </a:rPr>
              <a:t>Decoupling crude and coker</a:t>
            </a:r>
          </a:p>
        </p:txBody>
      </p:sp>
      <p:pic>
        <p:nvPicPr>
          <p:cNvPr id="10" name="Content Placeholder 5" descr="ChevronPascagoulaHX">
            <a:extLst>
              <a:ext uri="{FF2B5EF4-FFF2-40B4-BE49-F238E27FC236}">
                <a16:creationId xmlns:a16="http://schemas.microsoft.com/office/drawing/2014/main" id="{86290E1B-F092-4906-97B8-1738C5E24E05}"/>
              </a:ext>
            </a:extLst>
          </p:cNvPr>
          <p:cNvPicPr>
            <a:picLocks noChangeAspect="1" noChangeArrowheads="1"/>
          </p:cNvPicPr>
          <p:nvPr/>
        </p:nvPicPr>
        <p:blipFill>
          <a:blip r:embed="rId2"/>
          <a:srcRect/>
          <a:stretch>
            <a:fillRect/>
          </a:stretch>
        </p:blipFill>
        <p:spPr>
          <a:xfrm>
            <a:off x="4151086" y="1052581"/>
            <a:ext cx="8055428" cy="5805419"/>
          </a:xfrm>
          <a:prstGeom prst="rect">
            <a:avLst/>
          </a:prstGeom>
          <a:ln>
            <a:solidFill>
              <a:schemeClr val="accent1"/>
            </a:solidFill>
          </a:ln>
        </p:spPr>
      </p:pic>
      <p:sp>
        <p:nvSpPr>
          <p:cNvPr id="19" name="Text Placeholder 6">
            <a:extLst>
              <a:ext uri="{FF2B5EF4-FFF2-40B4-BE49-F238E27FC236}">
                <a16:creationId xmlns:a16="http://schemas.microsoft.com/office/drawing/2014/main" id="{54E8858D-C4E6-4AF5-B1AA-53E40DB68E66}"/>
              </a:ext>
            </a:extLst>
          </p:cNvPr>
          <p:cNvSpPr txBox="1">
            <a:spLocks/>
          </p:cNvSpPr>
          <p:nvPr/>
        </p:nvSpPr>
        <p:spPr>
          <a:xfrm>
            <a:off x="761015" y="3017191"/>
            <a:ext cx="2303516" cy="1608582"/>
          </a:xfrm>
          <a:prstGeom prst="rect">
            <a:avLst/>
          </a:prstGeom>
        </p:spPr>
        <p:txBody>
          <a:bodyPr vert="horz" wrap="square"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Solution</a:t>
            </a:r>
          </a:p>
          <a:p>
            <a:pPr marL="380990" indent="-380990" defTabSz="609495">
              <a:buFont typeface="Arial" panose="020B0604020202020204" pitchFamily="34" charset="0"/>
              <a:buChar char="•"/>
            </a:pPr>
            <a:r>
              <a:rPr lang="en-US" sz="1600" b="0" dirty="0">
                <a:solidFill>
                  <a:srgbClr val="FFFFFF"/>
                </a:solidFill>
                <a:latin typeface="Tahoma"/>
              </a:rPr>
              <a:t>Complex system consisting of multiple heat exchanger trains and cooling water system</a:t>
            </a:r>
          </a:p>
        </p:txBody>
      </p:sp>
      <p:sp>
        <p:nvSpPr>
          <p:cNvPr id="20" name="Text Placeholder 8">
            <a:extLst>
              <a:ext uri="{FF2B5EF4-FFF2-40B4-BE49-F238E27FC236}">
                <a16:creationId xmlns:a16="http://schemas.microsoft.com/office/drawing/2014/main" id="{E269EA60-6AC4-4CB2-AA8B-43A21B1B8880}"/>
              </a:ext>
            </a:extLst>
          </p:cNvPr>
          <p:cNvSpPr txBox="1">
            <a:spLocks/>
          </p:cNvSpPr>
          <p:nvPr/>
        </p:nvSpPr>
        <p:spPr>
          <a:xfrm>
            <a:off x="761015" y="4782737"/>
            <a:ext cx="2303516" cy="1904047"/>
          </a:xfrm>
          <a:prstGeom prst="rect">
            <a:avLst/>
          </a:prstGeom>
        </p:spPr>
        <p:txBody>
          <a:bodyPr vert="horz"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Impact</a:t>
            </a:r>
          </a:p>
          <a:p>
            <a:pPr marL="380990" indent="-380990" defTabSz="609495">
              <a:buFont typeface="Arial" panose="020B0604020202020204" pitchFamily="34" charset="0"/>
              <a:buChar char="•"/>
            </a:pPr>
            <a:r>
              <a:rPr lang="en-US" sz="1600" b="0" dirty="0">
                <a:solidFill>
                  <a:srgbClr val="FFFFFF"/>
                </a:solidFill>
                <a:latin typeface="Tahoma"/>
              </a:rPr>
              <a:t>Allowed the crude unit to continue operations while the coker was out of service</a:t>
            </a:r>
          </a:p>
          <a:p>
            <a:pPr marL="380990" indent="-380990" defTabSz="609495">
              <a:buFont typeface="Arial" panose="020B0604020202020204" pitchFamily="34" charset="0"/>
              <a:buChar char="•"/>
            </a:pPr>
            <a:endParaRPr lang="en-US" sz="1600" dirty="0">
              <a:solidFill>
                <a:srgbClr val="FFFFFF"/>
              </a:solidFill>
              <a:latin typeface="Tahoma"/>
            </a:endParaRPr>
          </a:p>
        </p:txBody>
      </p:sp>
      <p:sp>
        <p:nvSpPr>
          <p:cNvPr id="21" name="Text Placeholder 12">
            <a:extLst>
              <a:ext uri="{FF2B5EF4-FFF2-40B4-BE49-F238E27FC236}">
                <a16:creationId xmlns:a16="http://schemas.microsoft.com/office/drawing/2014/main" id="{CD08A6FB-222A-4C68-8779-F685A2238626}"/>
              </a:ext>
            </a:extLst>
          </p:cNvPr>
          <p:cNvSpPr txBox="1">
            <a:spLocks/>
          </p:cNvSpPr>
          <p:nvPr/>
        </p:nvSpPr>
        <p:spPr>
          <a:xfrm>
            <a:off x="761014" y="1630384"/>
            <a:ext cx="3068857" cy="1116139"/>
          </a:xfrm>
          <a:prstGeom prst="rect">
            <a:avLst/>
          </a:prstGeom>
        </p:spPr>
        <p:txBody>
          <a:bodyPr vert="horz"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Challenge</a:t>
            </a:r>
          </a:p>
          <a:p>
            <a:pPr marL="380990" indent="-380990" defTabSz="609495">
              <a:buFont typeface="Arial" panose="020B0604020202020204" pitchFamily="34" charset="0"/>
              <a:buChar char="•"/>
            </a:pPr>
            <a:r>
              <a:rPr lang="en-US" sz="1600" b="0" dirty="0">
                <a:solidFill>
                  <a:srgbClr val="FFFFFF"/>
                </a:solidFill>
                <a:latin typeface="Tahoma"/>
              </a:rPr>
              <a:t>Design system to cool 75KBPD of HSFO from 176C  to 65C</a:t>
            </a:r>
          </a:p>
        </p:txBody>
      </p:sp>
    </p:spTree>
    <p:extLst>
      <p:ext uri="{BB962C8B-B14F-4D97-AF65-F5344CB8AC3E}">
        <p14:creationId xmlns:p14="http://schemas.microsoft.com/office/powerpoint/2010/main" val="3866828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7C24F3-7116-41B9-ADCA-240AF5ACBDA1}"/>
              </a:ext>
            </a:extLst>
          </p:cNvPr>
          <p:cNvSpPr>
            <a:spLocks noGrp="1"/>
          </p:cNvSpPr>
          <p:nvPr>
            <p:ph type="sldNum" sz="quarter" idx="13"/>
          </p:nvPr>
        </p:nvSpPr>
        <p:spPr/>
        <p:txBody>
          <a:bodyPr/>
          <a:lstStyle/>
          <a:p>
            <a:pPr defTabSz="609495">
              <a:defRPr/>
            </a:pPr>
            <a:fld id="{C372AAC2-C461-A04F-894D-1547DB6FD84E}" type="slidenum">
              <a:rPr lang="en-US"/>
              <a:pPr defTabSz="609495">
                <a:defRPr/>
              </a:pPr>
              <a:t>24</a:t>
            </a:fld>
            <a:endParaRPr lang="en-US" dirty="0"/>
          </a:p>
        </p:txBody>
      </p:sp>
      <p:sp>
        <p:nvSpPr>
          <p:cNvPr id="4" name="Title 3">
            <a:extLst>
              <a:ext uri="{FF2B5EF4-FFF2-40B4-BE49-F238E27FC236}">
                <a16:creationId xmlns:a16="http://schemas.microsoft.com/office/drawing/2014/main" id="{F93206CD-46CA-4DF0-A692-085D2D38C2E2}"/>
              </a:ext>
            </a:extLst>
          </p:cNvPr>
          <p:cNvSpPr>
            <a:spLocks noGrp="1"/>
          </p:cNvSpPr>
          <p:nvPr>
            <p:ph type="title"/>
          </p:nvPr>
        </p:nvSpPr>
        <p:spPr>
          <a:xfrm>
            <a:off x="665766" y="661116"/>
            <a:ext cx="3068857" cy="593536"/>
          </a:xfrm>
        </p:spPr>
        <p:txBody>
          <a:bodyPr>
            <a:noAutofit/>
          </a:bodyPr>
          <a:lstStyle/>
          <a:p>
            <a:r>
              <a:rPr lang="en-US" sz="2133" u="sng" dirty="0">
                <a:latin typeface="+mj-lt"/>
              </a:rPr>
              <a:t>Hydrotreater reactor cooling</a:t>
            </a:r>
          </a:p>
        </p:txBody>
      </p:sp>
      <p:pic>
        <p:nvPicPr>
          <p:cNvPr id="12" name="Picture 11">
            <a:extLst>
              <a:ext uri="{FF2B5EF4-FFF2-40B4-BE49-F238E27FC236}">
                <a16:creationId xmlns:a16="http://schemas.microsoft.com/office/drawing/2014/main" id="{2FAFA546-8134-47EC-856E-D8984ACBFA5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154763" y="1052581"/>
            <a:ext cx="8051752" cy="5805420"/>
          </a:xfrm>
          <a:prstGeom prst="rect">
            <a:avLst/>
          </a:prstGeom>
          <a:ln>
            <a:solidFill>
              <a:schemeClr val="accent1"/>
            </a:solidFill>
          </a:ln>
          <a:effectLst>
            <a:outerShdw blurRad="292100" dist="139700" dir="2700000" algn="tl" rotWithShape="0">
              <a:srgbClr val="333333">
                <a:alpha val="65000"/>
              </a:srgbClr>
            </a:outerShdw>
          </a:effectLst>
        </p:spPr>
      </p:pic>
      <p:sp>
        <p:nvSpPr>
          <p:cNvPr id="19" name="Text Placeholder 6">
            <a:extLst>
              <a:ext uri="{FF2B5EF4-FFF2-40B4-BE49-F238E27FC236}">
                <a16:creationId xmlns:a16="http://schemas.microsoft.com/office/drawing/2014/main" id="{683DF6AA-0E91-4DC8-8918-DE3F16F41997}"/>
              </a:ext>
            </a:extLst>
          </p:cNvPr>
          <p:cNvSpPr txBox="1">
            <a:spLocks/>
          </p:cNvSpPr>
          <p:nvPr/>
        </p:nvSpPr>
        <p:spPr>
          <a:xfrm>
            <a:off x="761015" y="3458511"/>
            <a:ext cx="2303516" cy="1362361"/>
          </a:xfrm>
          <a:prstGeom prst="rect">
            <a:avLst/>
          </a:prstGeom>
        </p:spPr>
        <p:txBody>
          <a:bodyPr vert="horz"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Solution</a:t>
            </a:r>
          </a:p>
          <a:p>
            <a:pPr marL="380990" indent="-380990" defTabSz="609495">
              <a:buFont typeface="Arial" panose="020B0604020202020204" pitchFamily="34" charset="0"/>
              <a:buChar char="•"/>
            </a:pPr>
            <a:r>
              <a:rPr lang="en-US" sz="1600" b="0" dirty="0">
                <a:solidFill>
                  <a:srgbClr val="FFFFFF"/>
                </a:solidFill>
                <a:latin typeface="Tahoma"/>
              </a:rPr>
              <a:t>Three 185 m2 exchangers with receiver drum, pumps and chiller</a:t>
            </a:r>
          </a:p>
        </p:txBody>
      </p:sp>
      <p:sp>
        <p:nvSpPr>
          <p:cNvPr id="20" name="Text Placeholder 8">
            <a:extLst>
              <a:ext uri="{FF2B5EF4-FFF2-40B4-BE49-F238E27FC236}">
                <a16:creationId xmlns:a16="http://schemas.microsoft.com/office/drawing/2014/main" id="{E4721321-AFBE-430A-A4E3-71BFFBDBBA2D}"/>
              </a:ext>
            </a:extLst>
          </p:cNvPr>
          <p:cNvSpPr txBox="1">
            <a:spLocks/>
          </p:cNvSpPr>
          <p:nvPr/>
        </p:nvSpPr>
        <p:spPr>
          <a:xfrm>
            <a:off x="761015" y="5038302"/>
            <a:ext cx="2303516" cy="1411605"/>
          </a:xfrm>
          <a:prstGeom prst="rect">
            <a:avLst/>
          </a:prstGeom>
        </p:spPr>
        <p:txBody>
          <a:bodyPr vert="horz"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Impact</a:t>
            </a:r>
          </a:p>
          <a:p>
            <a:pPr marL="380990" indent="-380990" defTabSz="609495">
              <a:buFont typeface="Arial" panose="020B0604020202020204" pitchFamily="34" charset="0"/>
              <a:buChar char="•"/>
            </a:pPr>
            <a:r>
              <a:rPr lang="en-US" sz="1600" b="0" dirty="0">
                <a:solidFill>
                  <a:srgbClr val="FFFFFF"/>
                </a:solidFill>
                <a:latin typeface="Tahoma"/>
              </a:rPr>
              <a:t>Reduced reactor cooldown time by 49 hours</a:t>
            </a:r>
          </a:p>
          <a:p>
            <a:pPr marL="380990" indent="-380990" defTabSz="609495">
              <a:buFont typeface="Arial" panose="020B0604020202020204" pitchFamily="34" charset="0"/>
              <a:buChar char="•"/>
            </a:pPr>
            <a:endParaRPr lang="en-US" sz="1600" dirty="0">
              <a:solidFill>
                <a:srgbClr val="FFFFFF"/>
              </a:solidFill>
              <a:latin typeface="Tahoma"/>
            </a:endParaRPr>
          </a:p>
        </p:txBody>
      </p:sp>
      <p:sp>
        <p:nvSpPr>
          <p:cNvPr id="21" name="Text Placeholder 12">
            <a:extLst>
              <a:ext uri="{FF2B5EF4-FFF2-40B4-BE49-F238E27FC236}">
                <a16:creationId xmlns:a16="http://schemas.microsoft.com/office/drawing/2014/main" id="{BF5363DA-AE49-42E6-9E9E-00732F7F2CA3}"/>
              </a:ext>
            </a:extLst>
          </p:cNvPr>
          <p:cNvSpPr txBox="1">
            <a:spLocks/>
          </p:cNvSpPr>
          <p:nvPr/>
        </p:nvSpPr>
        <p:spPr>
          <a:xfrm>
            <a:off x="761014" y="1970745"/>
            <a:ext cx="3068857" cy="869918"/>
          </a:xfrm>
          <a:prstGeom prst="rect">
            <a:avLst/>
          </a:prstGeom>
        </p:spPr>
        <p:txBody>
          <a:bodyPr vert="horz"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Challenge</a:t>
            </a:r>
          </a:p>
          <a:p>
            <a:pPr marL="380990" indent="-380990" defTabSz="609495">
              <a:buFont typeface="Arial" panose="020B0604020202020204" pitchFamily="34" charset="0"/>
              <a:buChar char="•"/>
            </a:pPr>
            <a:r>
              <a:rPr lang="en-US" sz="1600" b="0" dirty="0">
                <a:solidFill>
                  <a:srgbClr val="FFFFFF"/>
                </a:solidFill>
                <a:latin typeface="Tahoma"/>
              </a:rPr>
              <a:t>Design system to cool ULSD Reactor from 150C to 37C</a:t>
            </a:r>
          </a:p>
        </p:txBody>
      </p:sp>
    </p:spTree>
    <p:extLst>
      <p:ext uri="{BB962C8B-B14F-4D97-AF65-F5344CB8AC3E}">
        <p14:creationId xmlns:p14="http://schemas.microsoft.com/office/powerpoint/2010/main" val="702674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7C24F3-7116-41B9-ADCA-240AF5ACBDA1}"/>
              </a:ext>
            </a:extLst>
          </p:cNvPr>
          <p:cNvSpPr>
            <a:spLocks noGrp="1"/>
          </p:cNvSpPr>
          <p:nvPr>
            <p:ph type="sldNum" sz="quarter" idx="13"/>
          </p:nvPr>
        </p:nvSpPr>
        <p:spPr/>
        <p:txBody>
          <a:bodyPr/>
          <a:lstStyle/>
          <a:p>
            <a:pPr defTabSz="609495">
              <a:defRPr/>
            </a:pPr>
            <a:fld id="{C372AAC2-C461-A04F-894D-1547DB6FD84E}" type="slidenum">
              <a:rPr lang="en-US"/>
              <a:pPr defTabSz="609495">
                <a:defRPr/>
              </a:pPr>
              <a:t>25</a:t>
            </a:fld>
            <a:endParaRPr lang="en-US" dirty="0"/>
          </a:p>
        </p:txBody>
      </p:sp>
      <p:sp>
        <p:nvSpPr>
          <p:cNvPr id="4" name="Title 3">
            <a:extLst>
              <a:ext uri="{FF2B5EF4-FFF2-40B4-BE49-F238E27FC236}">
                <a16:creationId xmlns:a16="http://schemas.microsoft.com/office/drawing/2014/main" id="{F93206CD-46CA-4DF0-A692-085D2D38C2E2}"/>
              </a:ext>
            </a:extLst>
          </p:cNvPr>
          <p:cNvSpPr>
            <a:spLocks noGrp="1"/>
          </p:cNvSpPr>
          <p:nvPr>
            <p:ph type="title"/>
          </p:nvPr>
        </p:nvSpPr>
        <p:spPr>
          <a:xfrm>
            <a:off x="555976" y="604069"/>
            <a:ext cx="3068857" cy="593536"/>
          </a:xfrm>
        </p:spPr>
        <p:txBody>
          <a:bodyPr>
            <a:noAutofit/>
          </a:bodyPr>
          <a:lstStyle/>
          <a:p>
            <a:r>
              <a:rPr lang="en-US" sz="2133" u="sng" dirty="0">
                <a:latin typeface="+mj-lt"/>
              </a:rPr>
              <a:t>Unloading the flare during unit decontamination</a:t>
            </a:r>
          </a:p>
        </p:txBody>
      </p:sp>
      <p:pic>
        <p:nvPicPr>
          <p:cNvPr id="5" name="Picture 4">
            <a:extLst>
              <a:ext uri="{FF2B5EF4-FFF2-40B4-BE49-F238E27FC236}">
                <a16:creationId xmlns:a16="http://schemas.microsoft.com/office/drawing/2014/main" id="{084B5497-2DD7-4C62-AD98-E877D234ACD0}"/>
              </a:ext>
            </a:extLst>
          </p:cNvPr>
          <p:cNvPicPr>
            <a:picLocks noChangeAspect="1"/>
          </p:cNvPicPr>
          <p:nvPr/>
        </p:nvPicPr>
        <p:blipFill>
          <a:blip r:embed="rId3"/>
          <a:stretch>
            <a:fillRect/>
          </a:stretch>
        </p:blipFill>
        <p:spPr>
          <a:xfrm>
            <a:off x="4151085" y="1059544"/>
            <a:ext cx="8040915" cy="5798456"/>
          </a:xfrm>
          <a:prstGeom prst="rect">
            <a:avLst/>
          </a:prstGeom>
          <a:ln w="9525">
            <a:solidFill>
              <a:schemeClr val="accent1"/>
            </a:solidFill>
          </a:ln>
        </p:spPr>
      </p:pic>
      <p:sp>
        <p:nvSpPr>
          <p:cNvPr id="16" name="Text Placeholder 6">
            <a:extLst>
              <a:ext uri="{FF2B5EF4-FFF2-40B4-BE49-F238E27FC236}">
                <a16:creationId xmlns:a16="http://schemas.microsoft.com/office/drawing/2014/main" id="{2FF46288-D265-4F0C-8BD6-E5AF073B33C5}"/>
              </a:ext>
            </a:extLst>
          </p:cNvPr>
          <p:cNvSpPr txBox="1">
            <a:spLocks/>
          </p:cNvSpPr>
          <p:nvPr/>
        </p:nvSpPr>
        <p:spPr>
          <a:xfrm>
            <a:off x="761016" y="3458512"/>
            <a:ext cx="2863817" cy="1116139"/>
          </a:xfrm>
          <a:prstGeom prst="rect">
            <a:avLst/>
          </a:prstGeom>
        </p:spPr>
        <p:txBody>
          <a:bodyPr vert="horz" wrap="square"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Solution</a:t>
            </a:r>
          </a:p>
          <a:p>
            <a:pPr marL="380990" indent="-380990" defTabSz="609495">
              <a:buFont typeface="Arial" panose="020B0604020202020204" pitchFamily="34" charset="0"/>
              <a:buChar char="•"/>
            </a:pPr>
            <a:r>
              <a:rPr lang="en-US" sz="1600" b="0" dirty="0">
                <a:solidFill>
                  <a:srgbClr val="FFFFFF"/>
                </a:solidFill>
                <a:latin typeface="Tahoma"/>
              </a:rPr>
              <a:t>Replicated flare gas recover system to condense  C3 + and effluent</a:t>
            </a:r>
          </a:p>
        </p:txBody>
      </p:sp>
      <p:sp>
        <p:nvSpPr>
          <p:cNvPr id="17" name="Text Placeholder 8">
            <a:extLst>
              <a:ext uri="{FF2B5EF4-FFF2-40B4-BE49-F238E27FC236}">
                <a16:creationId xmlns:a16="http://schemas.microsoft.com/office/drawing/2014/main" id="{065037CD-A7F5-47F1-BD77-CA6BBD0EB4C2}"/>
              </a:ext>
            </a:extLst>
          </p:cNvPr>
          <p:cNvSpPr txBox="1">
            <a:spLocks/>
          </p:cNvSpPr>
          <p:nvPr/>
        </p:nvSpPr>
        <p:spPr>
          <a:xfrm>
            <a:off x="761015" y="5059892"/>
            <a:ext cx="3273957" cy="1756315"/>
          </a:xfrm>
          <a:prstGeom prst="rect">
            <a:avLst/>
          </a:prstGeom>
        </p:spPr>
        <p:txBody>
          <a:bodyPr vert="horz" wrap="square"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Impact</a:t>
            </a:r>
          </a:p>
          <a:p>
            <a:pPr marL="380990" indent="-380990" defTabSz="609495">
              <a:buFont typeface="Arial" panose="020B0604020202020204" pitchFamily="34" charset="0"/>
              <a:buChar char="•"/>
            </a:pPr>
            <a:r>
              <a:rPr lang="en-US" sz="1600" b="0" dirty="0">
                <a:solidFill>
                  <a:srgbClr val="FFFFFF"/>
                </a:solidFill>
                <a:latin typeface="Tahoma"/>
              </a:rPr>
              <a:t>Significantly reduced emissions</a:t>
            </a:r>
          </a:p>
          <a:p>
            <a:pPr marL="380990" indent="-380990" defTabSz="609495">
              <a:buFont typeface="Arial" panose="020B0604020202020204" pitchFamily="34" charset="0"/>
              <a:buChar char="•"/>
            </a:pPr>
            <a:r>
              <a:rPr lang="en-US" sz="1600" b="0" dirty="0">
                <a:solidFill>
                  <a:srgbClr val="FFFFFF"/>
                </a:solidFill>
                <a:latin typeface="Tahoma"/>
              </a:rPr>
              <a:t>Flaring limited to non-condensables</a:t>
            </a:r>
          </a:p>
          <a:p>
            <a:pPr marL="380990" indent="-380990" defTabSz="609495">
              <a:buFont typeface="Arial" panose="020B0604020202020204" pitchFamily="34" charset="0"/>
              <a:buChar char="•"/>
            </a:pPr>
            <a:r>
              <a:rPr lang="en-US" sz="1600" b="0" dirty="0">
                <a:solidFill>
                  <a:srgbClr val="FFFFFF"/>
                </a:solidFill>
                <a:latin typeface="Tahoma"/>
              </a:rPr>
              <a:t>Expedited steam out</a:t>
            </a:r>
          </a:p>
          <a:p>
            <a:pPr marL="380990" indent="-380990" defTabSz="609495">
              <a:buFont typeface="Arial" panose="020B0604020202020204" pitchFamily="34" charset="0"/>
              <a:buChar char="•"/>
            </a:pPr>
            <a:endParaRPr lang="en-US" sz="1600" dirty="0">
              <a:solidFill>
                <a:srgbClr val="FFFFFF"/>
              </a:solidFill>
              <a:latin typeface="Tahoma"/>
            </a:endParaRPr>
          </a:p>
        </p:txBody>
      </p:sp>
      <p:sp>
        <p:nvSpPr>
          <p:cNvPr id="18" name="Text Placeholder 12">
            <a:extLst>
              <a:ext uri="{FF2B5EF4-FFF2-40B4-BE49-F238E27FC236}">
                <a16:creationId xmlns:a16="http://schemas.microsoft.com/office/drawing/2014/main" id="{C49C3C6C-F9E8-4D58-A3D8-6E1281CA237F}"/>
              </a:ext>
            </a:extLst>
          </p:cNvPr>
          <p:cNvSpPr txBox="1">
            <a:spLocks/>
          </p:cNvSpPr>
          <p:nvPr/>
        </p:nvSpPr>
        <p:spPr>
          <a:xfrm>
            <a:off x="761014" y="1970745"/>
            <a:ext cx="3068857" cy="1116139"/>
          </a:xfrm>
          <a:prstGeom prst="rect">
            <a:avLst/>
          </a:prstGeom>
        </p:spPr>
        <p:txBody>
          <a:bodyPr vert="horz" lIns="0" tIns="0" rIns="0" bIns="0" rtlCol="0">
            <a:spAutoFit/>
          </a:bodyPr>
          <a:lstStyle>
            <a:lvl1pPr marL="0" indent="0" algn="l" defTabSz="457133" rtl="0" eaLnBrk="1" latinLnBrk="0" hangingPunct="1">
              <a:spcBef>
                <a:spcPct val="20000"/>
              </a:spcBef>
              <a:buClr>
                <a:srgbClr val="FD6E39"/>
              </a:buClr>
              <a:buFontTx/>
              <a:buNone/>
              <a:defRPr sz="1700" b="1" kern="1200">
                <a:solidFill>
                  <a:srgbClr val="FD6E39"/>
                </a:solidFill>
                <a:latin typeface="+mn-lt"/>
                <a:ea typeface="+mn-ea"/>
                <a:cs typeface="+mn-cs"/>
              </a:defRPr>
            </a:lvl1pPr>
            <a:lvl2pPr marL="0" indent="0" algn="l" defTabSz="457133" rtl="0" eaLnBrk="1" latinLnBrk="0" hangingPunct="1">
              <a:spcBef>
                <a:spcPct val="20000"/>
              </a:spcBef>
              <a:buClr>
                <a:srgbClr val="FD6E39"/>
              </a:buClr>
              <a:buFontTx/>
              <a:buNone/>
              <a:defRPr sz="1100" b="0" kern="1200">
                <a:solidFill>
                  <a:schemeClr val="bg1"/>
                </a:solidFill>
                <a:latin typeface="+mn-lt"/>
                <a:ea typeface="+mn-ea"/>
                <a:cs typeface="+mn-cs"/>
              </a:defRPr>
            </a:lvl2pPr>
            <a:lvl3pPr marL="1142834"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3pPr>
            <a:lvl4pPr marL="1599967"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4pPr>
            <a:lvl5pPr marL="2057101" indent="-228567" algn="l" defTabSz="457133" rtl="0" eaLnBrk="1" latinLnBrk="0" hangingPunct="1">
              <a:spcBef>
                <a:spcPct val="20000"/>
              </a:spcBef>
              <a:buClr>
                <a:srgbClr val="FD6E39"/>
              </a:buClr>
              <a:buFont typeface="Wingdings" panose="05000000000000000000" pitchFamily="2" charset="2"/>
              <a:buChar char="§"/>
              <a:defRPr sz="1900" kern="1200">
                <a:solidFill>
                  <a:schemeClr val="bg1"/>
                </a:solidFill>
                <a:latin typeface="+mn-lt"/>
                <a:ea typeface="+mn-ea"/>
                <a:cs typeface="+mn-cs"/>
              </a:defRPr>
            </a:lvl5pPr>
            <a:lvl6pPr marL="2514234" indent="-228567" algn="l" defTabSz="457133" rtl="0" eaLnBrk="1" latinLnBrk="0" hangingPunct="1">
              <a:spcBef>
                <a:spcPct val="20000"/>
              </a:spcBef>
              <a:buFont typeface="Arial"/>
              <a:buChar char="•"/>
              <a:defRPr sz="2000" kern="1200">
                <a:solidFill>
                  <a:schemeClr val="tx1"/>
                </a:solidFill>
                <a:latin typeface="+mn-lt"/>
                <a:ea typeface="+mn-ea"/>
                <a:cs typeface="+mn-cs"/>
              </a:defRPr>
            </a:lvl6pPr>
            <a:lvl7pPr marL="2971368" indent="-228567" algn="l" defTabSz="457133" rtl="0" eaLnBrk="1" latinLnBrk="0" hangingPunct="1">
              <a:spcBef>
                <a:spcPct val="20000"/>
              </a:spcBef>
              <a:buFont typeface="Arial"/>
              <a:buChar char="•"/>
              <a:defRPr sz="2000" kern="1200">
                <a:solidFill>
                  <a:schemeClr val="tx1"/>
                </a:solidFill>
                <a:latin typeface="+mn-lt"/>
                <a:ea typeface="+mn-ea"/>
                <a:cs typeface="+mn-cs"/>
              </a:defRPr>
            </a:lvl7pPr>
            <a:lvl8pPr marL="3428501" indent="-228567" algn="l" defTabSz="457133" rtl="0" eaLnBrk="1" latinLnBrk="0" hangingPunct="1">
              <a:spcBef>
                <a:spcPct val="20000"/>
              </a:spcBef>
              <a:buFont typeface="Arial"/>
              <a:buChar char="•"/>
              <a:defRPr sz="2000" kern="1200">
                <a:solidFill>
                  <a:schemeClr val="tx1"/>
                </a:solidFill>
                <a:latin typeface="+mn-lt"/>
                <a:ea typeface="+mn-ea"/>
                <a:cs typeface="+mn-cs"/>
              </a:defRPr>
            </a:lvl8pPr>
            <a:lvl9pPr marL="3885635" indent="-228567" algn="l" defTabSz="457133" rtl="0" eaLnBrk="1" latinLnBrk="0" hangingPunct="1">
              <a:spcBef>
                <a:spcPct val="20000"/>
              </a:spcBef>
              <a:buFont typeface="Arial"/>
              <a:buChar char="•"/>
              <a:defRPr sz="2000" kern="1200">
                <a:solidFill>
                  <a:schemeClr val="tx1"/>
                </a:solidFill>
                <a:latin typeface="+mn-lt"/>
                <a:ea typeface="+mn-ea"/>
                <a:cs typeface="+mn-cs"/>
              </a:defRPr>
            </a:lvl9pPr>
          </a:lstStyle>
          <a:p>
            <a:pPr defTabSz="609495"/>
            <a:r>
              <a:rPr lang="en-US" sz="2133" b="0" dirty="0">
                <a:latin typeface="Tahoma"/>
              </a:rPr>
              <a:t>Challenge</a:t>
            </a:r>
          </a:p>
          <a:p>
            <a:pPr marL="380990" indent="-380990" defTabSz="609495">
              <a:buFont typeface="Arial" panose="020B0604020202020204" pitchFamily="34" charset="0"/>
              <a:buChar char="•"/>
            </a:pPr>
            <a:r>
              <a:rPr lang="en-US" sz="1600" b="0" dirty="0">
                <a:solidFill>
                  <a:srgbClr val="FFFFFF"/>
                </a:solidFill>
                <a:latin typeface="Tahoma"/>
              </a:rPr>
              <a:t>Design system to alleviate flaring during de-inventorying and steam-out</a:t>
            </a:r>
          </a:p>
        </p:txBody>
      </p:sp>
    </p:spTree>
    <p:extLst>
      <p:ext uri="{BB962C8B-B14F-4D97-AF65-F5344CB8AC3E}">
        <p14:creationId xmlns:p14="http://schemas.microsoft.com/office/powerpoint/2010/main" val="3811363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0CDC-5AE6-413E-AFE5-424F5551ADB7}"/>
              </a:ext>
            </a:extLst>
          </p:cNvPr>
          <p:cNvSpPr>
            <a:spLocks noGrp="1"/>
          </p:cNvSpPr>
          <p:nvPr>
            <p:ph type="title"/>
          </p:nvPr>
        </p:nvSpPr>
        <p:spPr/>
        <p:txBody>
          <a:bodyPr>
            <a:normAutofit fontScale="90000"/>
          </a:bodyPr>
          <a:lstStyle/>
          <a:p>
            <a:r>
              <a:rPr lang="en-US" dirty="0"/>
              <a:t>I know what I know, I know what I don’t know, therefore I know everything </a:t>
            </a:r>
            <a:br>
              <a:rPr lang="en-US" dirty="0"/>
            </a:br>
            <a:r>
              <a:rPr lang="en-US" dirty="0"/>
              <a:t>			– author unknown</a:t>
            </a:r>
          </a:p>
        </p:txBody>
      </p:sp>
    </p:spTree>
    <p:extLst>
      <p:ext uri="{BB962C8B-B14F-4D97-AF65-F5344CB8AC3E}">
        <p14:creationId xmlns:p14="http://schemas.microsoft.com/office/powerpoint/2010/main" val="120175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B0B6-F7B0-47F4-BDC3-6E7472ED0D18}"/>
              </a:ext>
            </a:extLst>
          </p:cNvPr>
          <p:cNvSpPr>
            <a:spLocks noGrp="1"/>
          </p:cNvSpPr>
          <p:nvPr>
            <p:ph type="title"/>
          </p:nvPr>
        </p:nvSpPr>
        <p:spPr/>
        <p:txBody>
          <a:bodyPr/>
          <a:lstStyle/>
          <a:p>
            <a:r>
              <a:rPr lang="en-US" dirty="0"/>
              <a:t>Who is Aggreko?</a:t>
            </a:r>
          </a:p>
        </p:txBody>
      </p:sp>
      <p:pic>
        <p:nvPicPr>
          <p:cNvPr id="4" name="Picture 3" descr="A view of a city at night&#10;&#10;Description automatically generated">
            <a:extLst>
              <a:ext uri="{FF2B5EF4-FFF2-40B4-BE49-F238E27FC236}">
                <a16:creationId xmlns:a16="http://schemas.microsoft.com/office/drawing/2014/main" id="{C3630CE0-A085-4905-BE88-E879D08E5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9026"/>
            <a:ext cx="12192000" cy="5768974"/>
          </a:xfrm>
          <a:prstGeom prst="rect">
            <a:avLst/>
          </a:prstGeom>
        </p:spPr>
      </p:pic>
      <p:sp>
        <p:nvSpPr>
          <p:cNvPr id="5" name="TextBox 4">
            <a:extLst>
              <a:ext uri="{FF2B5EF4-FFF2-40B4-BE49-F238E27FC236}">
                <a16:creationId xmlns:a16="http://schemas.microsoft.com/office/drawing/2014/main" id="{2C188336-268C-4060-8C22-DAE360592283}"/>
              </a:ext>
            </a:extLst>
          </p:cNvPr>
          <p:cNvSpPr txBox="1"/>
          <p:nvPr/>
        </p:nvSpPr>
        <p:spPr>
          <a:xfrm>
            <a:off x="5693428" y="1402459"/>
            <a:ext cx="5798382" cy="1323439"/>
          </a:xfrm>
          <a:prstGeom prst="rect">
            <a:avLst/>
          </a:prstGeom>
          <a:noFill/>
        </p:spPr>
        <p:txBody>
          <a:bodyPr wrap="none" rtlCol="0">
            <a:spAutoFit/>
          </a:bodyPr>
          <a:lstStyle/>
          <a:p>
            <a:pPr algn="l"/>
            <a:r>
              <a:rPr lang="en-US" sz="2000" b="1" dirty="0">
                <a:solidFill>
                  <a:schemeClr val="bg1"/>
                </a:solidFill>
              </a:rPr>
              <a:t>Supplier of mobile and modular equipment</a:t>
            </a:r>
          </a:p>
          <a:p>
            <a:pPr marL="342900" indent="-342900" algn="l">
              <a:buFont typeface="Arial" panose="020B0604020202020204" pitchFamily="34" charset="0"/>
              <a:buChar char="•"/>
            </a:pPr>
            <a:r>
              <a:rPr lang="en-US" sz="2000" b="1" dirty="0">
                <a:solidFill>
                  <a:schemeClr val="bg1"/>
                </a:solidFill>
              </a:rPr>
              <a:t>Power generation and distribution</a:t>
            </a:r>
          </a:p>
          <a:p>
            <a:pPr marL="342900" indent="-342900" algn="l">
              <a:buFont typeface="Arial" panose="020B0604020202020204" pitchFamily="34" charset="0"/>
              <a:buChar char="•"/>
            </a:pPr>
            <a:r>
              <a:rPr lang="en-US" sz="2000" b="1" dirty="0">
                <a:solidFill>
                  <a:schemeClr val="bg1"/>
                </a:solidFill>
              </a:rPr>
              <a:t>Temperature control and process cooling</a:t>
            </a:r>
          </a:p>
          <a:p>
            <a:pPr marL="342900" indent="-342900" algn="l">
              <a:buFont typeface="Arial" panose="020B0604020202020204" pitchFamily="34" charset="0"/>
              <a:buChar char="•"/>
            </a:pPr>
            <a:r>
              <a:rPr lang="en-US" sz="2000" b="1" dirty="0">
                <a:solidFill>
                  <a:schemeClr val="bg1"/>
                </a:solidFill>
              </a:rPr>
              <a:t>Global footprint</a:t>
            </a:r>
          </a:p>
        </p:txBody>
      </p:sp>
    </p:spTree>
    <p:extLst>
      <p:ext uri="{BB962C8B-B14F-4D97-AF65-F5344CB8AC3E}">
        <p14:creationId xmlns:p14="http://schemas.microsoft.com/office/powerpoint/2010/main" val="244262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D13B-9686-4652-BC8E-DD4842144FC8}"/>
              </a:ext>
            </a:extLst>
          </p:cNvPr>
          <p:cNvSpPr>
            <a:spLocks noGrp="1"/>
          </p:cNvSpPr>
          <p:nvPr>
            <p:ph type="title"/>
          </p:nvPr>
        </p:nvSpPr>
        <p:spPr/>
        <p:txBody>
          <a:bodyPr/>
          <a:lstStyle/>
          <a:p>
            <a:r>
              <a:rPr lang="en-US" dirty="0"/>
              <a:t>Evolution of the Rental industry</a:t>
            </a:r>
          </a:p>
        </p:txBody>
      </p:sp>
      <p:sp>
        <p:nvSpPr>
          <p:cNvPr id="3" name="Content Placeholder 2">
            <a:extLst>
              <a:ext uri="{FF2B5EF4-FFF2-40B4-BE49-F238E27FC236}">
                <a16:creationId xmlns:a16="http://schemas.microsoft.com/office/drawing/2014/main" id="{A95ECEA8-2B2E-4E3A-BD2D-A65D0344073E}"/>
              </a:ext>
            </a:extLst>
          </p:cNvPr>
          <p:cNvSpPr>
            <a:spLocks noGrp="1"/>
          </p:cNvSpPr>
          <p:nvPr>
            <p:ph sz="quarter" idx="14"/>
          </p:nvPr>
        </p:nvSpPr>
        <p:spPr/>
        <p:txBody>
          <a:bodyPr>
            <a:normAutofit/>
          </a:bodyPr>
          <a:lstStyle/>
          <a:p>
            <a:pPr lvl="1"/>
            <a:r>
              <a:rPr lang="en-US" dirty="0"/>
              <a:t>30 years past, equipment was owned and maintained by the site owner.</a:t>
            </a:r>
          </a:p>
          <a:p>
            <a:pPr lvl="3"/>
            <a:r>
              <a:rPr lang="en-US" dirty="0"/>
              <a:t>Expensive to maintain- additional overhead</a:t>
            </a:r>
          </a:p>
          <a:p>
            <a:pPr lvl="3"/>
            <a:r>
              <a:rPr lang="en-US" dirty="0"/>
              <a:t>No return on capital</a:t>
            </a:r>
          </a:p>
          <a:p>
            <a:pPr lvl="1"/>
            <a:r>
              <a:rPr lang="en-US" dirty="0"/>
              <a:t>In the mid 90’s, accounting laws changed making rentals favorable to capex.</a:t>
            </a:r>
          </a:p>
          <a:p>
            <a:pPr lvl="1"/>
            <a:r>
              <a:rPr lang="en-US" dirty="0"/>
              <a:t>This has created the rental industry as we know it today, with a keen focus on </a:t>
            </a:r>
            <a:r>
              <a:rPr lang="en-US" u="sng" dirty="0"/>
              <a:t>price,</a:t>
            </a:r>
            <a:r>
              <a:rPr lang="en-US" dirty="0"/>
              <a:t> timely deliveries, cost reporting.  </a:t>
            </a:r>
          </a:p>
          <a:p>
            <a:pPr lvl="1"/>
            <a:r>
              <a:rPr lang="en-US" dirty="0"/>
              <a:t>Leading with price has resulted in fewer services, creating a knowledge gap where owners order from a catalogue with limited input from the suppler.</a:t>
            </a:r>
          </a:p>
          <a:p>
            <a:pPr lvl="1"/>
            <a:r>
              <a:rPr lang="en-US" dirty="0"/>
              <a:t>Clients need more from a supplier than a spec sheet – they need a technical resource with value added deliverables.  </a:t>
            </a:r>
          </a:p>
          <a:p>
            <a:pPr lvl="1"/>
            <a:r>
              <a:rPr lang="en-US" dirty="0"/>
              <a:t>If you’re not getting this from your supplier, procurement has let you down.  </a:t>
            </a:r>
          </a:p>
        </p:txBody>
      </p:sp>
    </p:spTree>
    <p:extLst>
      <p:ext uri="{BB962C8B-B14F-4D97-AF65-F5344CB8AC3E}">
        <p14:creationId xmlns:p14="http://schemas.microsoft.com/office/powerpoint/2010/main" val="31017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95BD-612B-4101-BEEB-88DEE2C84002}"/>
              </a:ext>
            </a:extLst>
          </p:cNvPr>
          <p:cNvSpPr>
            <a:spLocks noGrp="1"/>
          </p:cNvSpPr>
          <p:nvPr>
            <p:ph type="title"/>
          </p:nvPr>
        </p:nvSpPr>
        <p:spPr/>
        <p:txBody>
          <a:bodyPr/>
          <a:lstStyle/>
          <a:p>
            <a:r>
              <a:rPr lang="en-GB" dirty="0"/>
              <a:t>What we know about turnarounds</a:t>
            </a:r>
          </a:p>
        </p:txBody>
      </p:sp>
      <p:sp>
        <p:nvSpPr>
          <p:cNvPr id="3" name="Content Placeholder 2">
            <a:extLst>
              <a:ext uri="{FF2B5EF4-FFF2-40B4-BE49-F238E27FC236}">
                <a16:creationId xmlns:a16="http://schemas.microsoft.com/office/drawing/2014/main" id="{2FF42DC6-1ABA-4BE3-8B21-A50FDF8EF04C}"/>
              </a:ext>
            </a:extLst>
          </p:cNvPr>
          <p:cNvSpPr>
            <a:spLocks noGrp="1"/>
          </p:cNvSpPr>
          <p:nvPr>
            <p:ph sz="quarter" idx="14"/>
          </p:nvPr>
        </p:nvSpPr>
        <p:spPr>
          <a:xfrm>
            <a:off x="803275" y="1774800"/>
            <a:ext cx="4972492" cy="4330700"/>
          </a:xfrm>
        </p:spPr>
        <p:txBody>
          <a:bodyPr/>
          <a:lstStyle/>
          <a:p>
            <a:pPr lvl="1"/>
            <a:r>
              <a:rPr lang="en-GB" dirty="0"/>
              <a:t>High Risk Exercise</a:t>
            </a:r>
          </a:p>
          <a:p>
            <a:pPr lvl="2"/>
            <a:r>
              <a:rPr lang="en-GB" dirty="0"/>
              <a:t>Very hazardous environment</a:t>
            </a:r>
          </a:p>
          <a:p>
            <a:pPr lvl="2"/>
            <a:r>
              <a:rPr lang="en-GB" dirty="0"/>
              <a:t>Complex tasks being performed in tight quarters</a:t>
            </a:r>
          </a:p>
          <a:p>
            <a:pPr lvl="2"/>
            <a:r>
              <a:rPr lang="en-GB" dirty="0"/>
              <a:t>Large number of temporary workers not familiar with worksite and others</a:t>
            </a:r>
          </a:p>
          <a:p>
            <a:pPr lvl="2"/>
            <a:r>
              <a:rPr lang="en-GB" dirty="0"/>
              <a:t>Unfamiliar equipment in the area</a:t>
            </a:r>
          </a:p>
          <a:p>
            <a:pPr lvl="1"/>
            <a:r>
              <a:rPr lang="en-GB" dirty="0"/>
              <a:t>Turnarounds Stretch and Organization to it’s Limits</a:t>
            </a:r>
          </a:p>
          <a:p>
            <a:pPr lvl="1"/>
            <a:r>
              <a:rPr lang="en-GB" dirty="0"/>
              <a:t>Loss of Profit – “If you’re not running, you’re losing money….</a:t>
            </a:r>
          </a:p>
        </p:txBody>
      </p:sp>
      <p:pic>
        <p:nvPicPr>
          <p:cNvPr id="5" name="Picture 4">
            <a:extLst>
              <a:ext uri="{FF2B5EF4-FFF2-40B4-BE49-F238E27FC236}">
                <a16:creationId xmlns:a16="http://schemas.microsoft.com/office/drawing/2014/main" id="{74FCF109-6922-43C5-AECC-DFB38896E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2247" y="3647507"/>
            <a:ext cx="2676478" cy="2263833"/>
          </a:xfrm>
          <a:prstGeom prst="rect">
            <a:avLst/>
          </a:prstGeom>
        </p:spPr>
      </p:pic>
      <p:pic>
        <p:nvPicPr>
          <p:cNvPr id="9" name="Picture 8">
            <a:extLst>
              <a:ext uri="{FF2B5EF4-FFF2-40B4-BE49-F238E27FC236}">
                <a16:creationId xmlns:a16="http://schemas.microsoft.com/office/drawing/2014/main" id="{A4E157B7-81F7-41C0-BC56-B87B9FE12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077" y="4104220"/>
            <a:ext cx="2257900" cy="2052618"/>
          </a:xfrm>
          <a:prstGeom prst="rect">
            <a:avLst/>
          </a:prstGeom>
        </p:spPr>
      </p:pic>
      <p:pic>
        <p:nvPicPr>
          <p:cNvPr id="10" name="Picture 9">
            <a:extLst>
              <a:ext uri="{FF2B5EF4-FFF2-40B4-BE49-F238E27FC236}">
                <a16:creationId xmlns:a16="http://schemas.microsoft.com/office/drawing/2014/main" id="{D316D0E0-99CA-4BB3-AA5A-2EB64C03E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764245"/>
            <a:ext cx="2907504" cy="2339975"/>
          </a:xfrm>
          <a:prstGeom prst="rect">
            <a:avLst/>
          </a:prstGeom>
        </p:spPr>
      </p:pic>
    </p:spTree>
    <p:extLst>
      <p:ext uri="{BB962C8B-B14F-4D97-AF65-F5344CB8AC3E}">
        <p14:creationId xmlns:p14="http://schemas.microsoft.com/office/powerpoint/2010/main" val="1048349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843C9A-ACA0-4FED-9FD5-D3C3FFD49DA3}"/>
              </a:ext>
            </a:extLst>
          </p:cNvPr>
          <p:cNvSpPr>
            <a:spLocks noGrp="1"/>
          </p:cNvSpPr>
          <p:nvPr>
            <p:ph type="ftr" sz="quarter" idx="12"/>
          </p:nvPr>
        </p:nvSpPr>
        <p:spPr/>
        <p:txBody>
          <a:bodyPr/>
          <a:lstStyle/>
          <a:p>
            <a:pPr defTabSz="609495">
              <a:defRPr/>
            </a:pPr>
            <a:r>
              <a:rPr lang="en-US" dirty="0"/>
              <a:t>Global Turnaround Workshop May 2018</a:t>
            </a:r>
          </a:p>
        </p:txBody>
      </p:sp>
      <p:sp>
        <p:nvSpPr>
          <p:cNvPr id="3" name="Slide Number Placeholder 2">
            <a:extLst>
              <a:ext uri="{FF2B5EF4-FFF2-40B4-BE49-F238E27FC236}">
                <a16:creationId xmlns:a16="http://schemas.microsoft.com/office/drawing/2014/main" id="{9B7C24F3-7116-41B9-ADCA-240AF5ACBDA1}"/>
              </a:ext>
            </a:extLst>
          </p:cNvPr>
          <p:cNvSpPr>
            <a:spLocks noGrp="1"/>
          </p:cNvSpPr>
          <p:nvPr>
            <p:ph type="sldNum" sz="quarter" idx="13"/>
          </p:nvPr>
        </p:nvSpPr>
        <p:spPr/>
        <p:txBody>
          <a:bodyPr/>
          <a:lstStyle/>
          <a:p>
            <a:pPr defTabSz="609495">
              <a:defRPr/>
            </a:pPr>
            <a:fld id="{C372AAC2-C461-A04F-894D-1547DB6FD84E}" type="slidenum">
              <a:rPr lang="en-US"/>
              <a:pPr defTabSz="609495">
                <a:defRPr/>
              </a:pPr>
              <a:t>6</a:t>
            </a:fld>
            <a:endParaRPr lang="en-US" dirty="0"/>
          </a:p>
        </p:txBody>
      </p:sp>
      <p:sp>
        <p:nvSpPr>
          <p:cNvPr id="4" name="Title 3">
            <a:extLst>
              <a:ext uri="{FF2B5EF4-FFF2-40B4-BE49-F238E27FC236}">
                <a16:creationId xmlns:a16="http://schemas.microsoft.com/office/drawing/2014/main" id="{F93206CD-46CA-4DF0-A692-085D2D38C2E2}"/>
              </a:ext>
            </a:extLst>
          </p:cNvPr>
          <p:cNvSpPr>
            <a:spLocks noGrp="1"/>
          </p:cNvSpPr>
          <p:nvPr>
            <p:ph type="title"/>
          </p:nvPr>
        </p:nvSpPr>
        <p:spPr>
          <a:xfrm>
            <a:off x="762915" y="1052580"/>
            <a:ext cx="2817268" cy="593536"/>
          </a:xfrm>
        </p:spPr>
        <p:txBody>
          <a:bodyPr>
            <a:noAutofit/>
          </a:bodyPr>
          <a:lstStyle/>
          <a:p>
            <a:r>
              <a:rPr lang="en-US" sz="2133" u="sng" dirty="0">
                <a:latin typeface="+mj-lt"/>
              </a:rPr>
              <a:t>Early Engagement delivers value</a:t>
            </a:r>
          </a:p>
        </p:txBody>
      </p:sp>
      <p:sp>
        <p:nvSpPr>
          <p:cNvPr id="7" name="Text Placeholder 6">
            <a:extLst>
              <a:ext uri="{FF2B5EF4-FFF2-40B4-BE49-F238E27FC236}">
                <a16:creationId xmlns:a16="http://schemas.microsoft.com/office/drawing/2014/main" id="{F8F0524A-BC93-45E6-A93B-942D9C67A472}"/>
              </a:ext>
            </a:extLst>
          </p:cNvPr>
          <p:cNvSpPr>
            <a:spLocks noGrp="1"/>
          </p:cNvSpPr>
          <p:nvPr>
            <p:ph type="body" sz="quarter" idx="18"/>
          </p:nvPr>
        </p:nvSpPr>
        <p:spPr>
          <a:xfrm>
            <a:off x="761015" y="3008532"/>
            <a:ext cx="2303516" cy="328231"/>
          </a:xfrm>
        </p:spPr>
        <p:txBody>
          <a:bodyPr/>
          <a:lstStyle/>
          <a:p>
            <a:r>
              <a:rPr lang="en-US" sz="2133" b="0" dirty="0"/>
              <a:t>Shortens Schedule</a:t>
            </a:r>
          </a:p>
        </p:txBody>
      </p:sp>
      <p:sp>
        <p:nvSpPr>
          <p:cNvPr id="9" name="Text Placeholder 8">
            <a:extLst>
              <a:ext uri="{FF2B5EF4-FFF2-40B4-BE49-F238E27FC236}">
                <a16:creationId xmlns:a16="http://schemas.microsoft.com/office/drawing/2014/main" id="{1A8A5510-BB26-4492-9138-CFEA88771660}"/>
              </a:ext>
            </a:extLst>
          </p:cNvPr>
          <p:cNvSpPr>
            <a:spLocks noGrp="1"/>
          </p:cNvSpPr>
          <p:nvPr>
            <p:ph type="body" sz="quarter" idx="30"/>
          </p:nvPr>
        </p:nvSpPr>
        <p:spPr>
          <a:xfrm>
            <a:off x="789223" y="3704493"/>
            <a:ext cx="2303516" cy="656462"/>
          </a:xfrm>
        </p:spPr>
        <p:txBody>
          <a:bodyPr/>
          <a:lstStyle/>
          <a:p>
            <a:r>
              <a:rPr lang="en-US" sz="2133" b="0" dirty="0"/>
              <a:t>Reduces QHSE Exposure</a:t>
            </a:r>
          </a:p>
        </p:txBody>
      </p:sp>
      <p:sp>
        <p:nvSpPr>
          <p:cNvPr id="13" name="Text Placeholder 12">
            <a:extLst>
              <a:ext uri="{FF2B5EF4-FFF2-40B4-BE49-F238E27FC236}">
                <a16:creationId xmlns:a16="http://schemas.microsoft.com/office/drawing/2014/main" id="{C5164890-7B40-48C2-B0BA-C1A7D6C37771}"/>
              </a:ext>
            </a:extLst>
          </p:cNvPr>
          <p:cNvSpPr>
            <a:spLocks noGrp="1"/>
          </p:cNvSpPr>
          <p:nvPr>
            <p:ph type="body" sz="quarter" idx="34"/>
          </p:nvPr>
        </p:nvSpPr>
        <p:spPr>
          <a:xfrm>
            <a:off x="761015" y="2312070"/>
            <a:ext cx="2303516" cy="328231"/>
          </a:xfrm>
        </p:spPr>
        <p:txBody>
          <a:bodyPr/>
          <a:lstStyle/>
          <a:p>
            <a:r>
              <a:rPr lang="en-US" sz="2133" b="0" dirty="0"/>
              <a:t>Reduces Cost</a:t>
            </a:r>
          </a:p>
        </p:txBody>
      </p:sp>
      <p:graphicFrame>
        <p:nvGraphicFramePr>
          <p:cNvPr id="15" name="Diagram 14">
            <a:extLst>
              <a:ext uri="{FF2B5EF4-FFF2-40B4-BE49-F238E27FC236}">
                <a16:creationId xmlns:a16="http://schemas.microsoft.com/office/drawing/2014/main" id="{AB8BC204-8EB0-437A-AA81-6E99A2C82074}"/>
              </a:ext>
            </a:extLst>
          </p:cNvPr>
          <p:cNvGraphicFramePr/>
          <p:nvPr>
            <p:extLst/>
          </p:nvPr>
        </p:nvGraphicFramePr>
        <p:xfrm>
          <a:off x="4184296" y="1277723"/>
          <a:ext cx="7861400" cy="5192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0286915-980D-4A30-87D4-E7653E73E85B}"/>
              </a:ext>
            </a:extLst>
          </p:cNvPr>
          <p:cNvSpPr txBox="1"/>
          <p:nvPr/>
        </p:nvSpPr>
        <p:spPr>
          <a:xfrm>
            <a:off x="4470400" y="6279598"/>
            <a:ext cx="1967590" cy="328231"/>
          </a:xfrm>
          <a:prstGeom prst="rect">
            <a:avLst/>
          </a:prstGeom>
          <a:noFill/>
        </p:spPr>
        <p:txBody>
          <a:bodyPr wrap="none" lIns="0" tIns="0" rIns="0" bIns="0" rtlCol="0">
            <a:spAutoFit/>
          </a:bodyPr>
          <a:lstStyle/>
          <a:p>
            <a:pPr defTabSz="609495">
              <a:spcAft>
                <a:spcPts val="180"/>
              </a:spcAft>
            </a:pPr>
            <a:r>
              <a:rPr lang="en-US" sz="2133" dirty="0">
                <a:solidFill>
                  <a:srgbClr val="2D3540"/>
                </a:solidFill>
                <a:latin typeface="Tahoma"/>
                <a:cs typeface="Tahoma"/>
              </a:rPr>
              <a:t>Rental Company</a:t>
            </a:r>
          </a:p>
        </p:txBody>
      </p:sp>
      <p:cxnSp>
        <p:nvCxnSpPr>
          <p:cNvPr id="12" name="Straight Arrow Connector 11">
            <a:extLst>
              <a:ext uri="{FF2B5EF4-FFF2-40B4-BE49-F238E27FC236}">
                <a16:creationId xmlns:a16="http://schemas.microsoft.com/office/drawing/2014/main" id="{EF6282C8-D23F-4462-BD10-96CAEF06C2B4}"/>
              </a:ext>
            </a:extLst>
          </p:cNvPr>
          <p:cNvCxnSpPr/>
          <p:nvPr/>
        </p:nvCxnSpPr>
        <p:spPr>
          <a:xfrm flipV="1">
            <a:off x="5454173" y="5573485"/>
            <a:ext cx="641827" cy="6674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C54FC6AC-8776-4E87-802F-7A848D4CF735}"/>
              </a:ext>
            </a:extLst>
          </p:cNvPr>
          <p:cNvSpPr/>
          <p:nvPr/>
        </p:nvSpPr>
        <p:spPr>
          <a:xfrm>
            <a:off x="8971484" y="1589786"/>
            <a:ext cx="456089" cy="722284"/>
          </a:xfrm>
          <a:prstGeom prst="rect">
            <a:avLst/>
          </a:prstGeom>
        </p:spPr>
        <p:txBody>
          <a:bodyPr wrap="square">
            <a:spAutoFit/>
          </a:bodyPr>
          <a:lstStyle/>
          <a:p>
            <a:r>
              <a:rPr lang="en-US" sz="4000" b="1" dirty="0">
                <a:ln>
                  <a:solidFill>
                    <a:srgbClr val="92D050"/>
                  </a:solidFill>
                </a:ln>
                <a:solidFill>
                  <a:schemeClr val="bg2">
                    <a:lumMod val="50000"/>
                  </a:schemeClr>
                </a:solidFill>
              </a:rPr>
              <a:t>$</a:t>
            </a:r>
            <a:endParaRPr lang="en-GB" sz="4000" dirty="0">
              <a:solidFill>
                <a:schemeClr val="bg2">
                  <a:lumMod val="50000"/>
                </a:schemeClr>
              </a:solidFill>
            </a:endParaRPr>
          </a:p>
        </p:txBody>
      </p:sp>
      <p:sp>
        <p:nvSpPr>
          <p:cNvPr id="16" name="Rectangle 15">
            <a:extLst>
              <a:ext uri="{FF2B5EF4-FFF2-40B4-BE49-F238E27FC236}">
                <a16:creationId xmlns:a16="http://schemas.microsoft.com/office/drawing/2014/main" id="{EF461BD7-B876-4B0D-A8F7-60415E8CE9AF}"/>
              </a:ext>
            </a:extLst>
          </p:cNvPr>
          <p:cNvSpPr/>
          <p:nvPr/>
        </p:nvSpPr>
        <p:spPr>
          <a:xfrm>
            <a:off x="10123354" y="3485794"/>
            <a:ext cx="445956" cy="584775"/>
          </a:xfrm>
          <a:prstGeom prst="rect">
            <a:avLst/>
          </a:prstGeom>
        </p:spPr>
        <p:txBody>
          <a:bodyPr wrap="none">
            <a:spAutoFit/>
          </a:bodyPr>
          <a:lstStyle/>
          <a:p>
            <a:r>
              <a:rPr lang="en-US" sz="3200" b="1" dirty="0">
                <a:ln>
                  <a:solidFill>
                    <a:srgbClr val="92D050"/>
                  </a:solidFill>
                </a:ln>
                <a:solidFill>
                  <a:schemeClr val="bg2">
                    <a:lumMod val="50000"/>
                  </a:schemeClr>
                </a:solidFill>
              </a:rPr>
              <a:t>$</a:t>
            </a:r>
          </a:p>
        </p:txBody>
      </p:sp>
      <p:sp>
        <p:nvSpPr>
          <p:cNvPr id="17" name="TextBox 16">
            <a:extLst>
              <a:ext uri="{FF2B5EF4-FFF2-40B4-BE49-F238E27FC236}">
                <a16:creationId xmlns:a16="http://schemas.microsoft.com/office/drawing/2014/main" id="{8F4BE459-74CA-4704-A0E7-885A8E2A8E29}"/>
              </a:ext>
            </a:extLst>
          </p:cNvPr>
          <p:cNvSpPr txBox="1"/>
          <p:nvPr/>
        </p:nvSpPr>
        <p:spPr>
          <a:xfrm>
            <a:off x="8971484" y="5502636"/>
            <a:ext cx="380232" cy="461665"/>
          </a:xfrm>
          <a:prstGeom prst="rect">
            <a:avLst/>
          </a:prstGeom>
          <a:noFill/>
          <a:ln>
            <a:noFill/>
          </a:ln>
        </p:spPr>
        <p:txBody>
          <a:bodyPr wrap="none" rtlCol="0">
            <a:spAutoFit/>
          </a:bodyPr>
          <a:lstStyle/>
          <a:p>
            <a:r>
              <a:rPr lang="en-US" sz="2400" b="1" dirty="0">
                <a:ln>
                  <a:solidFill>
                    <a:srgbClr val="92D050"/>
                  </a:solidFill>
                </a:ln>
                <a:solidFill>
                  <a:schemeClr val="bg2">
                    <a:lumMod val="50000"/>
                  </a:schemeClr>
                </a:solidFill>
              </a:rPr>
              <a:t>$</a:t>
            </a:r>
          </a:p>
        </p:txBody>
      </p:sp>
      <p:sp>
        <p:nvSpPr>
          <p:cNvPr id="18" name="Rectangle 17">
            <a:extLst>
              <a:ext uri="{FF2B5EF4-FFF2-40B4-BE49-F238E27FC236}">
                <a16:creationId xmlns:a16="http://schemas.microsoft.com/office/drawing/2014/main" id="{E4B013AE-9194-4E14-A963-6169339E7F24}"/>
              </a:ext>
            </a:extLst>
          </p:cNvPr>
          <p:cNvSpPr/>
          <p:nvPr/>
        </p:nvSpPr>
        <p:spPr>
          <a:xfrm>
            <a:off x="6889077" y="5580277"/>
            <a:ext cx="316112" cy="338554"/>
          </a:xfrm>
          <a:prstGeom prst="rect">
            <a:avLst/>
          </a:prstGeom>
        </p:spPr>
        <p:txBody>
          <a:bodyPr wrap="none">
            <a:spAutoFit/>
          </a:bodyPr>
          <a:lstStyle/>
          <a:p>
            <a:r>
              <a:rPr lang="en-US" sz="1600" b="1" dirty="0">
                <a:ln>
                  <a:solidFill>
                    <a:srgbClr val="92D050"/>
                  </a:solidFill>
                </a:ln>
                <a:solidFill>
                  <a:schemeClr val="bg2">
                    <a:lumMod val="50000"/>
                  </a:schemeClr>
                </a:solidFill>
              </a:rPr>
              <a:t>$</a:t>
            </a:r>
          </a:p>
        </p:txBody>
      </p:sp>
      <p:sp>
        <p:nvSpPr>
          <p:cNvPr id="19" name="Rectangle 18">
            <a:extLst>
              <a:ext uri="{FF2B5EF4-FFF2-40B4-BE49-F238E27FC236}">
                <a16:creationId xmlns:a16="http://schemas.microsoft.com/office/drawing/2014/main" id="{BF1253B9-6EDD-4B47-98FD-8B552C1556A2}"/>
              </a:ext>
            </a:extLst>
          </p:cNvPr>
          <p:cNvSpPr/>
          <p:nvPr/>
        </p:nvSpPr>
        <p:spPr>
          <a:xfrm>
            <a:off x="5739812" y="3643272"/>
            <a:ext cx="380232" cy="461665"/>
          </a:xfrm>
          <a:prstGeom prst="rect">
            <a:avLst/>
          </a:prstGeom>
        </p:spPr>
        <p:txBody>
          <a:bodyPr wrap="none">
            <a:spAutoFit/>
          </a:bodyPr>
          <a:lstStyle/>
          <a:p>
            <a:r>
              <a:rPr lang="en-US" sz="2400" b="1" dirty="0">
                <a:ln>
                  <a:solidFill>
                    <a:srgbClr val="92D050"/>
                  </a:solidFill>
                </a:ln>
                <a:solidFill>
                  <a:schemeClr val="bg2">
                    <a:lumMod val="50000"/>
                  </a:schemeClr>
                </a:solidFill>
              </a:rPr>
              <a:t>$</a:t>
            </a:r>
          </a:p>
        </p:txBody>
      </p:sp>
      <p:sp>
        <p:nvSpPr>
          <p:cNvPr id="20" name="Rectangle 19">
            <a:extLst>
              <a:ext uri="{FF2B5EF4-FFF2-40B4-BE49-F238E27FC236}">
                <a16:creationId xmlns:a16="http://schemas.microsoft.com/office/drawing/2014/main" id="{7F2939BB-858C-4B37-8DCE-3F97E509C639}"/>
              </a:ext>
            </a:extLst>
          </p:cNvPr>
          <p:cNvSpPr/>
          <p:nvPr/>
        </p:nvSpPr>
        <p:spPr>
          <a:xfrm>
            <a:off x="6776784" y="1721832"/>
            <a:ext cx="445956" cy="584775"/>
          </a:xfrm>
          <a:prstGeom prst="rect">
            <a:avLst/>
          </a:prstGeom>
        </p:spPr>
        <p:txBody>
          <a:bodyPr wrap="none">
            <a:spAutoFit/>
          </a:bodyPr>
          <a:lstStyle/>
          <a:p>
            <a:r>
              <a:rPr lang="en-US" sz="3200" b="1" dirty="0">
                <a:ln>
                  <a:solidFill>
                    <a:srgbClr val="92D050"/>
                  </a:solidFill>
                </a:ln>
                <a:solidFill>
                  <a:schemeClr val="bg2">
                    <a:lumMod val="50000"/>
                  </a:schemeClr>
                </a:solidFill>
              </a:rPr>
              <a:t>$</a:t>
            </a:r>
          </a:p>
        </p:txBody>
      </p:sp>
    </p:spTree>
    <p:extLst>
      <p:ext uri="{BB962C8B-B14F-4D97-AF65-F5344CB8AC3E}">
        <p14:creationId xmlns:p14="http://schemas.microsoft.com/office/powerpoint/2010/main" val="576524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36C978-F607-406A-AB4A-330ED832F0EC}"/>
              </a:ext>
            </a:extLst>
          </p:cNvPr>
          <p:cNvSpPr>
            <a:spLocks noGrp="1"/>
          </p:cNvSpPr>
          <p:nvPr>
            <p:ph sz="quarter" idx="18"/>
          </p:nvPr>
        </p:nvSpPr>
        <p:spPr/>
        <p:txBody>
          <a:bodyPr/>
          <a:lstStyle/>
          <a:p>
            <a:endParaRPr lang="en-US" dirty="0"/>
          </a:p>
        </p:txBody>
      </p:sp>
      <p:sp>
        <p:nvSpPr>
          <p:cNvPr id="3" name="Title 2">
            <a:extLst>
              <a:ext uri="{FF2B5EF4-FFF2-40B4-BE49-F238E27FC236}">
                <a16:creationId xmlns:a16="http://schemas.microsoft.com/office/drawing/2014/main" id="{30155F43-ABB2-4DD3-BB4F-03D574F43DFD}"/>
              </a:ext>
            </a:extLst>
          </p:cNvPr>
          <p:cNvSpPr>
            <a:spLocks noGrp="1"/>
          </p:cNvSpPr>
          <p:nvPr>
            <p:ph type="title"/>
          </p:nvPr>
        </p:nvSpPr>
        <p:spPr/>
        <p:txBody>
          <a:bodyPr>
            <a:normAutofit fontScale="90000"/>
          </a:bodyPr>
          <a:lstStyle/>
          <a:p>
            <a:r>
              <a:rPr lang="en-US" dirty="0"/>
              <a:t>Let’s talk temporary power</a:t>
            </a:r>
          </a:p>
        </p:txBody>
      </p:sp>
      <p:sp>
        <p:nvSpPr>
          <p:cNvPr id="4" name="Text Placeholder 3">
            <a:extLst>
              <a:ext uri="{FF2B5EF4-FFF2-40B4-BE49-F238E27FC236}">
                <a16:creationId xmlns:a16="http://schemas.microsoft.com/office/drawing/2014/main" id="{93D8712C-35A4-453F-8D09-5A50E01686FF}"/>
              </a:ext>
            </a:extLst>
          </p:cNvPr>
          <p:cNvSpPr>
            <a:spLocks noGrp="1"/>
          </p:cNvSpPr>
          <p:nvPr>
            <p:ph type="body" sz="quarter" idx="19"/>
          </p:nvPr>
        </p:nvSpPr>
        <p:spPr>
          <a:xfrm>
            <a:off x="835241" y="5507199"/>
            <a:ext cx="2838450" cy="622139"/>
          </a:xfrm>
        </p:spPr>
        <p:txBody>
          <a:bodyPr>
            <a:normAutofit fontScale="92500" lnSpcReduction="10000"/>
          </a:bodyPr>
          <a:lstStyle/>
          <a:p>
            <a:r>
              <a:rPr lang="en-US" sz="1800" dirty="0"/>
              <a:t>Crucial to a successful and incident turnaround</a:t>
            </a:r>
          </a:p>
        </p:txBody>
      </p:sp>
      <p:sp>
        <p:nvSpPr>
          <p:cNvPr id="6" name="Text Placeholder 5">
            <a:extLst>
              <a:ext uri="{FF2B5EF4-FFF2-40B4-BE49-F238E27FC236}">
                <a16:creationId xmlns:a16="http://schemas.microsoft.com/office/drawing/2014/main" id="{6B1F6D4E-EBEF-4ABF-B5BF-26CA66685575}"/>
              </a:ext>
            </a:extLst>
          </p:cNvPr>
          <p:cNvSpPr>
            <a:spLocks noGrp="1"/>
          </p:cNvSpPr>
          <p:nvPr>
            <p:ph type="body" sz="quarter" idx="21"/>
          </p:nvPr>
        </p:nvSpPr>
        <p:spPr>
          <a:xfrm>
            <a:off x="835241" y="1773238"/>
            <a:ext cx="2838450" cy="535877"/>
          </a:xfrm>
        </p:spPr>
        <p:txBody>
          <a:bodyPr>
            <a:normAutofit/>
          </a:bodyPr>
          <a:lstStyle/>
          <a:p>
            <a:r>
              <a:rPr lang="en-US" sz="1800" dirty="0"/>
              <a:t>Significant safety hazard to workers</a:t>
            </a:r>
          </a:p>
        </p:txBody>
      </p:sp>
      <p:sp>
        <p:nvSpPr>
          <p:cNvPr id="8" name="Text Placeholder 7">
            <a:extLst>
              <a:ext uri="{FF2B5EF4-FFF2-40B4-BE49-F238E27FC236}">
                <a16:creationId xmlns:a16="http://schemas.microsoft.com/office/drawing/2014/main" id="{8BF30CBC-A9F6-486C-901F-53614A9C58E9}"/>
              </a:ext>
            </a:extLst>
          </p:cNvPr>
          <p:cNvSpPr>
            <a:spLocks noGrp="1"/>
          </p:cNvSpPr>
          <p:nvPr>
            <p:ph type="body" sz="quarter" idx="23"/>
          </p:nvPr>
        </p:nvSpPr>
        <p:spPr>
          <a:xfrm>
            <a:off x="818433" y="3400526"/>
            <a:ext cx="2838450" cy="782267"/>
          </a:xfrm>
        </p:spPr>
        <p:txBody>
          <a:bodyPr>
            <a:noAutofit/>
          </a:bodyPr>
          <a:lstStyle/>
          <a:p>
            <a:r>
              <a:rPr lang="en-US" sz="1800" dirty="0"/>
              <a:t>Planning and documentation delivers safe, reliable and efficient systems</a:t>
            </a:r>
          </a:p>
        </p:txBody>
      </p:sp>
      <p:pic>
        <p:nvPicPr>
          <p:cNvPr id="10" name="Content Placeholder 5">
            <a:extLst>
              <a:ext uri="{FF2B5EF4-FFF2-40B4-BE49-F238E27FC236}">
                <a16:creationId xmlns:a16="http://schemas.microsoft.com/office/drawing/2014/main" id="{31FBD090-2EC9-4709-9A39-960950F6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075" y="1089025"/>
            <a:ext cx="8551925" cy="5768975"/>
          </a:xfrm>
          <a:prstGeom prst="rect">
            <a:avLst/>
          </a:prstGeom>
        </p:spPr>
      </p:pic>
    </p:spTree>
    <p:extLst>
      <p:ext uri="{BB962C8B-B14F-4D97-AF65-F5344CB8AC3E}">
        <p14:creationId xmlns:p14="http://schemas.microsoft.com/office/powerpoint/2010/main" val="405085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BFC0-CB89-4256-B660-980E39B758DE}"/>
              </a:ext>
            </a:extLst>
          </p:cNvPr>
          <p:cNvSpPr>
            <a:spLocks noGrp="1"/>
          </p:cNvSpPr>
          <p:nvPr>
            <p:ph type="title"/>
          </p:nvPr>
        </p:nvSpPr>
        <p:spPr/>
        <p:txBody>
          <a:bodyPr/>
          <a:lstStyle/>
          <a:p>
            <a:r>
              <a:rPr lang="en-US" dirty="0"/>
              <a:t>Temporary power challenges</a:t>
            </a:r>
          </a:p>
        </p:txBody>
      </p:sp>
      <p:sp>
        <p:nvSpPr>
          <p:cNvPr id="3" name="Content Placeholder 2">
            <a:extLst>
              <a:ext uri="{FF2B5EF4-FFF2-40B4-BE49-F238E27FC236}">
                <a16:creationId xmlns:a16="http://schemas.microsoft.com/office/drawing/2014/main" id="{0471C652-95AA-480A-86E9-0D69E6AF3161}"/>
              </a:ext>
            </a:extLst>
          </p:cNvPr>
          <p:cNvSpPr>
            <a:spLocks noGrp="1"/>
          </p:cNvSpPr>
          <p:nvPr>
            <p:ph sz="quarter" idx="14"/>
          </p:nvPr>
        </p:nvSpPr>
        <p:spPr/>
        <p:txBody>
          <a:bodyPr/>
          <a:lstStyle/>
          <a:p>
            <a:r>
              <a:rPr lang="en-US" dirty="0"/>
              <a:t>Temporary power requirements vary based on turnaround scope, size and duration</a:t>
            </a:r>
          </a:p>
          <a:p>
            <a:pPr lvl="1"/>
            <a:r>
              <a:rPr lang="en-US" dirty="0"/>
              <a:t>Power is typically not available where its needed</a:t>
            </a:r>
          </a:p>
          <a:p>
            <a:pPr lvl="1"/>
            <a:r>
              <a:rPr lang="en-US" dirty="0"/>
              <a:t>Large number of contractors with different power needs</a:t>
            </a:r>
          </a:p>
          <a:p>
            <a:pPr lvl="1"/>
            <a:r>
              <a:rPr lang="en-US" dirty="0"/>
              <a:t>Plans among contractors aren’t shared, so each need is independent</a:t>
            </a:r>
          </a:p>
          <a:p>
            <a:pPr lvl="1"/>
            <a:r>
              <a:rPr lang="en-US" dirty="0"/>
              <a:t>Owners and contractors upsize power requirements to ensure adequate supply resulting in oversizing of equipment</a:t>
            </a:r>
          </a:p>
          <a:p>
            <a:pPr lvl="1"/>
            <a:r>
              <a:rPr lang="en-US" dirty="0"/>
              <a:t>Data shows the typical power supply is oversized by 3 times</a:t>
            </a:r>
          </a:p>
          <a:p>
            <a:pPr lvl="1"/>
            <a:r>
              <a:rPr lang="en-US" dirty="0"/>
              <a:t>The cost of temporary power can easily exceed € 1,000,000</a:t>
            </a:r>
          </a:p>
          <a:p>
            <a:endParaRPr lang="en-US" dirty="0"/>
          </a:p>
          <a:p>
            <a:endParaRPr lang="en-US" dirty="0"/>
          </a:p>
        </p:txBody>
      </p:sp>
    </p:spTree>
    <p:extLst>
      <p:ext uri="{BB962C8B-B14F-4D97-AF65-F5344CB8AC3E}">
        <p14:creationId xmlns:p14="http://schemas.microsoft.com/office/powerpoint/2010/main" val="231850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00DD-799A-449D-BBA5-D712BCDF2BC5}"/>
              </a:ext>
            </a:extLst>
          </p:cNvPr>
          <p:cNvSpPr>
            <a:spLocks noGrp="1"/>
          </p:cNvSpPr>
          <p:nvPr>
            <p:ph type="title"/>
          </p:nvPr>
        </p:nvSpPr>
        <p:spPr/>
        <p:txBody>
          <a:bodyPr/>
          <a:lstStyle/>
          <a:p>
            <a:r>
              <a:rPr lang="en-US" dirty="0"/>
              <a:t>Start early</a:t>
            </a:r>
          </a:p>
        </p:txBody>
      </p:sp>
      <p:sp>
        <p:nvSpPr>
          <p:cNvPr id="3" name="Content Placeholder 2">
            <a:extLst>
              <a:ext uri="{FF2B5EF4-FFF2-40B4-BE49-F238E27FC236}">
                <a16:creationId xmlns:a16="http://schemas.microsoft.com/office/drawing/2014/main" id="{ED15F4A3-7601-44C2-8176-E940C9970BFE}"/>
              </a:ext>
            </a:extLst>
          </p:cNvPr>
          <p:cNvSpPr>
            <a:spLocks noGrp="1"/>
          </p:cNvSpPr>
          <p:nvPr>
            <p:ph sz="quarter" idx="14"/>
          </p:nvPr>
        </p:nvSpPr>
        <p:spPr/>
        <p:txBody>
          <a:bodyPr>
            <a:normAutofit/>
          </a:bodyPr>
          <a:lstStyle/>
          <a:p>
            <a:r>
              <a:rPr lang="en-US" dirty="0"/>
              <a:t>Start early and establish a philosophy for temporary power</a:t>
            </a:r>
          </a:p>
          <a:p>
            <a:pPr lvl="1"/>
            <a:r>
              <a:rPr lang="en-US" dirty="0"/>
              <a:t>Explore all available energy sources</a:t>
            </a:r>
          </a:p>
          <a:p>
            <a:pPr lvl="2"/>
            <a:r>
              <a:rPr lang="en-US" dirty="0"/>
              <a:t>Is utility power available?</a:t>
            </a:r>
          </a:p>
          <a:p>
            <a:pPr lvl="2"/>
            <a:r>
              <a:rPr lang="en-US" dirty="0"/>
              <a:t>Are hybrid technologies available to meet project demands?</a:t>
            </a:r>
          </a:p>
          <a:p>
            <a:pPr lvl="2"/>
            <a:r>
              <a:rPr lang="en-US" dirty="0"/>
              <a:t>Is a feedstock such as natural gas available as a fuel source?</a:t>
            </a:r>
          </a:p>
          <a:p>
            <a:pPr lvl="1"/>
            <a:r>
              <a:rPr lang="en-US" dirty="0"/>
              <a:t>Establishing a temporary power philosophy allows clients to align temporary power plans with corporate values to -</a:t>
            </a:r>
          </a:p>
          <a:p>
            <a:pPr lvl="2"/>
            <a:r>
              <a:rPr lang="en-US" dirty="0"/>
              <a:t>Improve safety, and</a:t>
            </a:r>
          </a:p>
          <a:p>
            <a:pPr lvl="2"/>
            <a:r>
              <a:rPr lang="en-US" dirty="0"/>
              <a:t>Reduce their carbon footprint</a:t>
            </a:r>
          </a:p>
          <a:p>
            <a:endParaRPr lang="en-US" dirty="0"/>
          </a:p>
          <a:p>
            <a:endParaRPr lang="en-US" dirty="0"/>
          </a:p>
          <a:p>
            <a:endParaRPr lang="en-US" dirty="0"/>
          </a:p>
        </p:txBody>
      </p:sp>
    </p:spTree>
    <p:extLst>
      <p:ext uri="{BB962C8B-B14F-4D97-AF65-F5344CB8AC3E}">
        <p14:creationId xmlns:p14="http://schemas.microsoft.com/office/powerpoint/2010/main" val="332457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ggreko (PC fonts)">
  <a:themeElements>
    <a:clrScheme name="Aggreko">
      <a:dk1>
        <a:srgbClr val="2D3540"/>
      </a:dk1>
      <a:lt1>
        <a:srgbClr val="FFFFFF"/>
      </a:lt1>
      <a:dk2>
        <a:srgbClr val="000000"/>
      </a:dk2>
      <a:lt2>
        <a:srgbClr val="C3CCE0"/>
      </a:lt2>
      <a:accent1>
        <a:srgbClr val="FD6E39"/>
      </a:accent1>
      <a:accent2>
        <a:srgbClr val="36467A"/>
      </a:accent2>
      <a:accent3>
        <a:srgbClr val="6ACFF6"/>
      </a:accent3>
      <a:accent4>
        <a:srgbClr val="6FC7B6"/>
      </a:accent4>
      <a:accent5>
        <a:srgbClr val="CCA7CE"/>
      </a:accent5>
      <a:accent6>
        <a:srgbClr val="E6EAF6"/>
      </a:accent6>
      <a:hlink>
        <a:srgbClr val="36467A"/>
      </a:hlink>
      <a:folHlink>
        <a:srgbClr val="6FC7B6"/>
      </a:folHlink>
    </a:clrScheme>
    <a:fontScheme name="Aggrek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Aggreko 16_9 Office Font template" id="{60F5A5B8-DD02-41E9-8C65-51D1270BFB3E}" vid="{C99E10E0-A776-43F8-A2EE-CD1DE07C0D2C}"/>
    </a:ext>
  </a:extLst>
</a:theme>
</file>

<file path=ppt/theme/theme2.xml><?xml version="1.0" encoding="utf-8"?>
<a:theme xmlns:a="http://schemas.openxmlformats.org/drawingml/2006/main" name="1_Tahoma and Franklin gothic 4_3 System font powerpoint template">
  <a:themeElements>
    <a:clrScheme name="Aggreko Brand Colours">
      <a:dk1>
        <a:srgbClr val="2D3540"/>
      </a:dk1>
      <a:lt1>
        <a:srgbClr val="FFFFFF"/>
      </a:lt1>
      <a:dk2>
        <a:srgbClr val="000000"/>
      </a:dk2>
      <a:lt2>
        <a:srgbClr val="C3CCE0"/>
      </a:lt2>
      <a:accent1>
        <a:srgbClr val="FD6E39"/>
      </a:accent1>
      <a:accent2>
        <a:srgbClr val="2D3540"/>
      </a:accent2>
      <a:accent3>
        <a:srgbClr val="36467A"/>
      </a:accent3>
      <a:accent4>
        <a:srgbClr val="E1C63E"/>
      </a:accent4>
      <a:accent5>
        <a:srgbClr val="6ACFF6"/>
      </a:accent5>
      <a:accent6>
        <a:srgbClr val="E6EAF6"/>
      </a:accent6>
      <a:hlink>
        <a:srgbClr val="36467A"/>
      </a:hlink>
      <a:folHlink>
        <a:srgbClr val="6FC7B6"/>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spcAft>
            <a:spcPts val="135"/>
          </a:spcAft>
          <a:defRPr sz="1600" dirty="0">
            <a:solidFill>
              <a:srgbClr val="2D3540"/>
            </a:solidFill>
            <a:latin typeface="Tahoma"/>
            <a:cs typeface="Tahoma"/>
          </a:defRPr>
        </a:defPPr>
      </a:lstStyle>
    </a:txDef>
  </a:objectDefaults>
  <a:extraClrSchemeLst/>
  <a:extLst>
    <a:ext uri="{05A4C25C-085E-4340-85A3-A5531E510DB2}">
      <thm15:themeFamily xmlns:thm15="http://schemas.microsoft.com/office/thememl/2012/main" name="Tahoma and Franklin gothic 16_9 System font powerpoint  template MODIFIED" id="{C497F4E1-FD99-4733-B36E-93FBB22E479A}" vid="{E614157D-4609-4824-955C-301A0C4505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4793</TotalTime>
  <Words>1308</Words>
  <Application>Microsoft Office PowerPoint</Application>
  <PresentationFormat>Widescreen</PresentationFormat>
  <Paragraphs>248</Paragraphs>
  <Slides>26</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Franklin Gothic Book</vt:lpstr>
      <vt:lpstr>Franklin Gothic Demi Cond</vt:lpstr>
      <vt:lpstr>Tahoma</vt:lpstr>
      <vt:lpstr>Tahoma Bold</vt:lpstr>
      <vt:lpstr>Wingdings</vt:lpstr>
      <vt:lpstr>Aggreko (PC fonts)</vt:lpstr>
      <vt:lpstr>1_Tahoma and Franklin gothic 4_3 System font powerpoint template</vt:lpstr>
      <vt:lpstr>Proper Planning of Temporary Power to Mitigate Risk, Reduce Operating Costs and Increase Efficiencies</vt:lpstr>
      <vt:lpstr>Agenda</vt:lpstr>
      <vt:lpstr>Who is Aggreko?</vt:lpstr>
      <vt:lpstr>Evolution of the Rental industry</vt:lpstr>
      <vt:lpstr>What we know about turnarounds</vt:lpstr>
      <vt:lpstr>Early Engagement delivers value</vt:lpstr>
      <vt:lpstr>Let’s talk temporary power</vt:lpstr>
      <vt:lpstr>Temporary power challenges</vt:lpstr>
      <vt:lpstr>Start early</vt:lpstr>
      <vt:lpstr>Grid Power with distribution vs Generators</vt:lpstr>
      <vt:lpstr>Arc Flash and arc blast NFPA 70E, IEEE 1584</vt:lpstr>
      <vt:lpstr>ARC Flash Labeling</vt:lpstr>
      <vt:lpstr>Single line drawings</vt:lpstr>
      <vt:lpstr>Protective device coordination</vt:lpstr>
      <vt:lpstr>Plot drawings vs actual installation</vt:lpstr>
      <vt:lpstr>Aggreko Remote  Monitoring</vt:lpstr>
      <vt:lpstr>Optimizing house power</vt:lpstr>
      <vt:lpstr>Project magnitude</vt:lpstr>
      <vt:lpstr>Project timeline</vt:lpstr>
      <vt:lpstr>Load Analysis – Connected vs actual</vt:lpstr>
      <vt:lpstr>Value Delivered</vt:lpstr>
      <vt:lpstr>Things to consider</vt:lpstr>
      <vt:lpstr>Decoupling crude and coker</vt:lpstr>
      <vt:lpstr>Hydrotreater reactor cooling</vt:lpstr>
      <vt:lpstr>Unloading the flare during unit decontamination</vt:lpstr>
      <vt:lpstr>I know what I know, I know what I don’t know, therefore I know everything     – author unknown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Barney Smith</dc:creator>
  <cp:lastModifiedBy>Barney Smith</cp:lastModifiedBy>
  <cp:revision>116</cp:revision>
  <dcterms:created xsi:type="dcterms:W3CDTF">2019-03-11T20:43:47Z</dcterms:created>
  <dcterms:modified xsi:type="dcterms:W3CDTF">2019-03-28T07:45:03Z</dcterms:modified>
</cp:coreProperties>
</file>