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301" r:id="rId5"/>
    <p:sldId id="371" r:id="rId6"/>
    <p:sldId id="373" r:id="rId7"/>
    <p:sldId id="327" r:id="rId8"/>
    <p:sldId id="372" r:id="rId9"/>
    <p:sldId id="369" r:id="rId10"/>
    <p:sldId id="362" r:id="rId11"/>
    <p:sldId id="370" r:id="rId12"/>
    <p:sldId id="363" r:id="rId13"/>
    <p:sldId id="331" r:id="rId14"/>
    <p:sldId id="360" r:id="rId15"/>
    <p:sldId id="374" r:id="rId16"/>
    <p:sldId id="366" r:id="rId17"/>
    <p:sldId id="314" r:id="rId18"/>
    <p:sldId id="3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06BFB5-75C2-40D5-AF47-13EE104230E8}">
          <p14:sldIdLst>
            <p14:sldId id="301"/>
            <p14:sldId id="371"/>
            <p14:sldId id="373"/>
            <p14:sldId id="327"/>
            <p14:sldId id="372"/>
            <p14:sldId id="369"/>
            <p14:sldId id="362"/>
            <p14:sldId id="370"/>
            <p14:sldId id="363"/>
            <p14:sldId id="331"/>
            <p14:sldId id="360"/>
            <p14:sldId id="374"/>
            <p14:sldId id="366"/>
            <p14:sldId id="314"/>
          </p14:sldIdLst>
        </p14:section>
        <p14:section name="Extra" id="{2999615E-2A1E-47CB-9E73-3983B69B05CC}">
          <p14:sldIdLst>
            <p14:sldId id="309"/>
          </p14:sldIdLst>
        </p14:section>
      </p14:sectionLst>
    </p:ext>
    <p:ext uri="{EFAFB233-063F-42B5-8137-9DF3F51BA10A}">
      <p15:sldGuideLst xmlns:p15="http://schemas.microsoft.com/office/powerpoint/2012/main">
        <p15:guide id="1" orient="horz" pos="1071" userDrawn="1">
          <p15:clr>
            <a:srgbClr val="A4A3A4"/>
          </p15:clr>
        </p15:guide>
        <p15:guide id="2" pos="2457" userDrawn="1">
          <p15:clr>
            <a:srgbClr val="A4A3A4"/>
          </p15:clr>
        </p15:guide>
        <p15:guide id="3" pos="415" userDrawn="1">
          <p15:clr>
            <a:srgbClr val="A4A3A4"/>
          </p15:clr>
        </p15:guide>
        <p15:guide id="4" orient="horz" pos="304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C8"/>
    <a:srgbClr val="CFCFC7"/>
    <a:srgbClr val="2D3D47"/>
    <a:srgbClr val="10526E"/>
    <a:srgbClr val="2C612A"/>
    <a:srgbClr val="4F4F4F"/>
    <a:srgbClr val="2D0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76"/>
    <p:restoredTop sz="80816" autoAdjust="0"/>
  </p:normalViewPr>
  <p:slideViewPr>
    <p:cSldViewPr snapToGrid="0" snapToObjects="1">
      <p:cViewPr varScale="1">
        <p:scale>
          <a:sx n="102" d="100"/>
          <a:sy n="102" d="100"/>
        </p:scale>
        <p:origin x="864" y="184"/>
      </p:cViewPr>
      <p:guideLst>
        <p:guide orient="horz" pos="1071"/>
        <p:guide pos="2457"/>
        <p:guide pos="415"/>
        <p:guide orient="horz" pos="3045"/>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B55AD9-A1E0-6C48-88F9-69C2829CA3F2}" type="slidenum">
              <a:rPr lang="en-US" smtClean="0"/>
              <a:t>‹#›</a:t>
            </a:fld>
            <a:endParaRPr lang="en-US"/>
          </a:p>
        </p:txBody>
      </p:sp>
    </p:spTree>
    <p:extLst>
      <p:ext uri="{BB962C8B-B14F-4D97-AF65-F5344CB8AC3E}">
        <p14:creationId xmlns:p14="http://schemas.microsoft.com/office/powerpoint/2010/main" val="216586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BF254-FDAA-BA49-BC96-15836612AEBB}" type="datetimeFigureOut">
              <a:rPr lang="en-US" smtClean="0"/>
              <a:t>3/26/19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C41B6-E48D-8343-8CA4-70BECE290F53}" type="slidenum">
              <a:rPr lang="en-US" smtClean="0"/>
              <a:t>‹#›</a:t>
            </a:fld>
            <a:endParaRPr lang="en-US"/>
          </a:p>
        </p:txBody>
      </p:sp>
    </p:spTree>
    <p:extLst>
      <p:ext uri="{BB962C8B-B14F-4D97-AF65-F5344CB8AC3E}">
        <p14:creationId xmlns:p14="http://schemas.microsoft.com/office/powerpoint/2010/main" val="1309326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want to ask you a question that has been debated by people for </a:t>
            </a:r>
            <a:r>
              <a:rPr lang="en-GB" sz="1200" kern="1200" dirty="0" err="1">
                <a:solidFill>
                  <a:schemeClr val="tx1"/>
                </a:solidFill>
                <a:effectLst/>
                <a:latin typeface="+mn-lt"/>
                <a:ea typeface="+mn-ea"/>
                <a:cs typeface="+mn-cs"/>
              </a:rPr>
              <a:t>millenia</a:t>
            </a:r>
            <a:r>
              <a:rPr lang="en-GB" sz="1200" kern="1200" dirty="0">
                <a:solidFill>
                  <a:schemeClr val="tx1"/>
                </a:solidFill>
                <a:effectLst/>
                <a:latin typeface="+mn-lt"/>
                <a:ea typeface="+mn-ea"/>
                <a:cs typeface="+mn-cs"/>
              </a:rPr>
              <a:t>….Do you believe in God? What about the concept of a creator….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have all been created in some way, and most of us have:</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 heart</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 brain</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kidneys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lungs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eyes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ears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and so 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Just like your creator, you need to intelligently build your assets foundation data to make sure the end creation has the best start to life…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our body, we have just a few vital organs to look after like our heart and brain…I don’t know about you but I even struggle with those two… but in an asset there are multiple hearts and brains so its a lot more complex to manage asset health…</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Before anyone asks, I’m not a trained medical doctor, but I would like to think I’m a data doctor and I’ve seen some really bad and good patients in my time…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My name is Hossein Ghavimi, I’m the research and development manager at Add Energy and I’d like to give you some insights into how you can invest in marginal gains that can have a real impact for your business so you can avoid asset cardiac arrest…</a:t>
            </a:r>
          </a:p>
        </p:txBody>
      </p:sp>
      <p:sp>
        <p:nvSpPr>
          <p:cNvPr id="4" name="Slide Number Placeholder 3"/>
          <p:cNvSpPr>
            <a:spLocks noGrp="1"/>
          </p:cNvSpPr>
          <p:nvPr>
            <p:ph type="sldNum" sz="quarter" idx="10"/>
          </p:nvPr>
        </p:nvSpPr>
        <p:spPr/>
        <p:txBody>
          <a:bodyPr/>
          <a:lstStyle/>
          <a:p>
            <a:fld id="{99DC41B6-E48D-8343-8CA4-70BECE290F53}" type="slidenum">
              <a:rPr lang="en-US" smtClean="0"/>
              <a:t>1</a:t>
            </a:fld>
            <a:endParaRPr lang="en-US"/>
          </a:p>
        </p:txBody>
      </p:sp>
    </p:spTree>
    <p:extLst>
      <p:ext uri="{BB962C8B-B14F-4D97-AF65-F5344CB8AC3E}">
        <p14:creationId xmlns:p14="http://schemas.microsoft.com/office/powerpoint/2010/main" val="123380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p>
        </p:txBody>
      </p:sp>
      <p:sp>
        <p:nvSpPr>
          <p:cNvPr id="4" name="Slide Number Placeholder 3"/>
          <p:cNvSpPr>
            <a:spLocks noGrp="1"/>
          </p:cNvSpPr>
          <p:nvPr>
            <p:ph type="sldNum" sz="quarter" idx="10"/>
          </p:nvPr>
        </p:nvSpPr>
        <p:spPr/>
        <p:txBody>
          <a:bodyPr/>
          <a:lstStyle/>
          <a:p>
            <a:fld id="{99DC41B6-E48D-8343-8CA4-70BECE290F53}" type="slidenum">
              <a:rPr lang="en-US" smtClean="0"/>
              <a:t>15</a:t>
            </a:fld>
            <a:endParaRPr lang="en-US"/>
          </a:p>
        </p:txBody>
      </p:sp>
    </p:spTree>
    <p:extLst>
      <p:ext uri="{BB962C8B-B14F-4D97-AF65-F5344CB8AC3E}">
        <p14:creationId xmlns:p14="http://schemas.microsoft.com/office/powerpoint/2010/main" val="1095177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C41B6-E48D-8343-8CA4-70BECE290F53}" type="slidenum">
              <a:rPr lang="en-US" smtClean="0"/>
              <a:t>4</a:t>
            </a:fld>
            <a:endParaRPr lang="en-US"/>
          </a:p>
        </p:txBody>
      </p:sp>
    </p:spTree>
    <p:extLst>
      <p:ext uri="{BB962C8B-B14F-4D97-AF65-F5344CB8AC3E}">
        <p14:creationId xmlns:p14="http://schemas.microsoft.com/office/powerpoint/2010/main" val="3185864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C41B6-E48D-8343-8CA4-70BECE290F53}" type="slidenum">
              <a:rPr lang="en-US" smtClean="0"/>
              <a:t>5</a:t>
            </a:fld>
            <a:endParaRPr lang="en-US"/>
          </a:p>
        </p:txBody>
      </p:sp>
    </p:spTree>
    <p:extLst>
      <p:ext uri="{BB962C8B-B14F-4D97-AF65-F5344CB8AC3E}">
        <p14:creationId xmlns:p14="http://schemas.microsoft.com/office/powerpoint/2010/main" val="197814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Dental analogy – regular maintenance on your teeth, at the right frequency, with the correct movements will deliver good dental health </a:t>
            </a:r>
          </a:p>
        </p:txBody>
      </p:sp>
      <p:sp>
        <p:nvSpPr>
          <p:cNvPr id="4" name="Slide Number Placeholder 3"/>
          <p:cNvSpPr>
            <a:spLocks noGrp="1"/>
          </p:cNvSpPr>
          <p:nvPr>
            <p:ph type="sldNum" sz="quarter" idx="5"/>
          </p:nvPr>
        </p:nvSpPr>
        <p:spPr/>
        <p:txBody>
          <a:bodyPr/>
          <a:lstStyle/>
          <a:p>
            <a:fld id="{99DC41B6-E48D-8343-8CA4-70BECE290F53}" type="slidenum">
              <a:rPr lang="en-US" smtClean="0"/>
              <a:t>7</a:t>
            </a:fld>
            <a:endParaRPr lang="en-US"/>
          </a:p>
        </p:txBody>
      </p:sp>
    </p:spTree>
    <p:extLst>
      <p:ext uri="{BB962C8B-B14F-4D97-AF65-F5344CB8AC3E}">
        <p14:creationId xmlns:p14="http://schemas.microsoft.com/office/powerpoint/2010/main" val="37434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C41B6-E48D-8343-8CA4-70BECE290F53}" type="slidenum">
              <a:rPr lang="en-US" smtClean="0"/>
              <a:t>10</a:t>
            </a:fld>
            <a:endParaRPr lang="en-US"/>
          </a:p>
        </p:txBody>
      </p:sp>
    </p:spTree>
    <p:extLst>
      <p:ext uri="{BB962C8B-B14F-4D97-AF65-F5344CB8AC3E}">
        <p14:creationId xmlns:p14="http://schemas.microsoft.com/office/powerpoint/2010/main" val="2698925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9DC41B6-E48D-8343-8CA4-70BECE290F53}" type="slidenum">
              <a:rPr lang="en-US" smtClean="0"/>
              <a:t>11</a:t>
            </a:fld>
            <a:endParaRPr lang="en-US"/>
          </a:p>
        </p:txBody>
      </p:sp>
    </p:spTree>
    <p:extLst>
      <p:ext uri="{BB962C8B-B14F-4D97-AF65-F5344CB8AC3E}">
        <p14:creationId xmlns:p14="http://schemas.microsoft.com/office/powerpoint/2010/main" val="123601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9DC41B6-E48D-8343-8CA4-70BECE290F53}" type="slidenum">
              <a:rPr lang="en-US" smtClean="0"/>
              <a:t>12</a:t>
            </a:fld>
            <a:endParaRPr lang="en-US"/>
          </a:p>
        </p:txBody>
      </p:sp>
    </p:spTree>
    <p:extLst>
      <p:ext uri="{BB962C8B-B14F-4D97-AF65-F5344CB8AC3E}">
        <p14:creationId xmlns:p14="http://schemas.microsoft.com/office/powerpoint/2010/main" val="64073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Building blocks to your success and </a:t>
            </a:r>
            <a:r>
              <a:rPr lang="en-GB" sz="1200" kern="1200" dirty="0">
                <a:solidFill>
                  <a:schemeClr val="tx1"/>
                </a:solidFill>
                <a:effectLst/>
                <a:latin typeface="+mn-lt"/>
                <a:ea typeface="+mn-ea"/>
                <a:cs typeface="+mn-cs"/>
              </a:rPr>
              <a:t>Just like your creator, you need to intelligently build your assets foundation data to make sure the end creation has the best start to life…</a:t>
            </a:r>
          </a:p>
          <a:p>
            <a:pPr marL="0" indent="0">
              <a:buNone/>
            </a:pPr>
            <a:endParaRPr lang="en-GB" dirty="0"/>
          </a:p>
          <a:p>
            <a:r>
              <a:rPr lang="en-GB" dirty="0"/>
              <a:t>Tie back in creator?</a:t>
            </a:r>
          </a:p>
          <a:p>
            <a:endParaRPr lang="en-GB" dirty="0"/>
          </a:p>
          <a:p>
            <a:r>
              <a:rPr lang="en-GB" dirty="0"/>
              <a:t>Listen the data doctor, healthy foundational data is the building blocks to your success</a:t>
            </a:r>
          </a:p>
          <a:p>
            <a:r>
              <a:rPr lang="en-GB" dirty="0"/>
              <a:t>Start today on your asset health journey, join me at the add energy stand and try and beat me at table tennis, I don’t thin you can but </a:t>
            </a:r>
            <a:r>
              <a:rPr lang="en-GB" dirty="0" err="1"/>
              <a:t>im</a:t>
            </a:r>
            <a:r>
              <a:rPr lang="en-GB" dirty="0"/>
              <a:t> sure </a:t>
            </a:r>
            <a:r>
              <a:rPr lang="en-GB" dirty="0" err="1"/>
              <a:t>youll</a:t>
            </a:r>
            <a:r>
              <a:rPr lang="en-GB" dirty="0"/>
              <a:t> give you your best try</a:t>
            </a:r>
          </a:p>
          <a:p>
            <a:endParaRPr lang="en-GB" dirty="0"/>
          </a:p>
        </p:txBody>
      </p:sp>
      <p:sp>
        <p:nvSpPr>
          <p:cNvPr id="4" name="Slide Number Placeholder 3"/>
          <p:cNvSpPr>
            <a:spLocks noGrp="1"/>
          </p:cNvSpPr>
          <p:nvPr>
            <p:ph type="sldNum" sz="quarter" idx="5"/>
          </p:nvPr>
        </p:nvSpPr>
        <p:spPr/>
        <p:txBody>
          <a:bodyPr/>
          <a:lstStyle/>
          <a:p>
            <a:fld id="{99DC41B6-E48D-8343-8CA4-70BECE290F53}" type="slidenum">
              <a:rPr lang="en-US" smtClean="0"/>
              <a:t>13</a:t>
            </a:fld>
            <a:endParaRPr lang="en-US"/>
          </a:p>
        </p:txBody>
      </p:sp>
    </p:spTree>
    <p:extLst>
      <p:ext uri="{BB962C8B-B14F-4D97-AF65-F5344CB8AC3E}">
        <p14:creationId xmlns:p14="http://schemas.microsoft.com/office/powerpoint/2010/main" val="1538720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C41B6-E48D-8343-8CA4-70BECE290F53}" type="slidenum">
              <a:rPr lang="en-US" smtClean="0"/>
              <a:t>14</a:t>
            </a:fld>
            <a:endParaRPr lang="en-US"/>
          </a:p>
        </p:txBody>
      </p:sp>
    </p:spTree>
    <p:extLst>
      <p:ext uri="{BB962C8B-B14F-4D97-AF65-F5344CB8AC3E}">
        <p14:creationId xmlns:p14="http://schemas.microsoft.com/office/powerpoint/2010/main" val="2009664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15.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www.addenergy.no/" TargetMode="External"/><Relationship Id="rId13"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6.png"/><Relationship Id="rId12" Type="http://schemas.openxmlformats.org/officeDocument/2006/relationships/hyperlink" Target="https://twitter.com/add_energ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facebook.com/addenergygroup?fref=ts"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linkedin.com/company/add-energy?trk=biz-companies-cym" TargetMode="External"/><Relationship Id="rId4" Type="http://schemas.openxmlformats.org/officeDocument/2006/relationships/image" Target="../media/image4.png"/><Relationship Id="rId9"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2.jp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4.jpe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ddenergygroup?fref=ts" TargetMode="External"/><Relationship Id="rId7" Type="http://schemas.openxmlformats.org/officeDocument/2006/relationships/hyperlink" Target="https://www.linkedin.com/company/add-energy?trk=biz-companies-cym"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hyperlink" Target="http://www.addenergy.no/"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dd_energy"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hyperlink" Target="https://www.linkedin.com/company/add-energy?trk=biz-companies-cym"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hyperlink" Target="http://www.addenergy.no/"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twitter.com/add_energy" TargetMode="External"/><Relationship Id="rId4" Type="http://schemas.openxmlformats.org/officeDocument/2006/relationships/hyperlink" Target="https://www.facebook.com/addenergygroup?fref=ts" TargetMode="External"/><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515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4364" y="1597521"/>
            <a:ext cx="4843272" cy="3662958"/>
          </a:xfrm>
          <a:prstGeom prst="rect">
            <a:avLst/>
          </a:prstGeom>
        </p:spPr>
      </p:pic>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lide_Info_Detail_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62CC7-543C-734A-812C-3D538C0C0CD8}"/>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ext uri="{BB962C8B-B14F-4D97-AF65-F5344CB8AC3E}">
        <p14:creationId xmlns:p14="http://schemas.microsoft.com/office/powerpoint/2010/main" val="1166249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lide_Info_Detail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117C64-F7FD-E546-BC9F-ED0BEEC4302F}"/>
              </a:ext>
            </a:extLst>
          </p:cNvPr>
          <p:cNvPicPr>
            <a:picLocks noChangeAspect="1"/>
          </p:cNvPicPr>
          <p:nvPr userDrawn="1"/>
        </p:nvPicPr>
        <p:blipFill>
          <a:blip r:embed="rId2">
            <a:alphaModFix amt="10000"/>
          </a:blip>
          <a:stretch>
            <a:fillRect/>
          </a:stretch>
        </p:blipFill>
        <p:spPr>
          <a:xfrm>
            <a:off x="0" y="0"/>
            <a:ext cx="12192000" cy="6858000"/>
          </a:xfrm>
          <a:prstGeom prst="rect">
            <a:avLst/>
          </a:prstGeom>
        </p:spPr>
      </p:pic>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ext uri="{BB962C8B-B14F-4D97-AF65-F5344CB8AC3E}">
        <p14:creationId xmlns:p14="http://schemas.microsoft.com/office/powerpoint/2010/main" val="3620156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lide_Info_Detail_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ext uri="{BB962C8B-B14F-4D97-AF65-F5344CB8AC3E}">
        <p14:creationId xmlns:p14="http://schemas.microsoft.com/office/powerpoint/2010/main" val="2972246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Slide_Info_Detail_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ext uri="{BB962C8B-B14F-4D97-AF65-F5344CB8AC3E}">
        <p14:creationId xmlns:p14="http://schemas.microsoft.com/office/powerpoint/2010/main" val="311523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_Info_Detail_1">
    <p:spTree>
      <p:nvGrpSpPr>
        <p:cNvPr id="1" name=""/>
        <p:cNvGrpSpPr/>
        <p:nvPr/>
      </p:nvGrpSpPr>
      <p:grpSpPr>
        <a:xfrm>
          <a:off x="0" y="0"/>
          <a:ext cx="0" cy="0"/>
          <a:chOff x="0" y="0"/>
          <a:chExt cx="0" cy="0"/>
        </a:xfrm>
      </p:grpSpPr>
      <p:cxnSp>
        <p:nvCxnSpPr>
          <p:cNvPr id="96" name="Straight Connector 95"/>
          <p:cNvCxnSpPr/>
          <p:nvPr userDrawn="1"/>
        </p:nvCxnSpPr>
        <p:spPr>
          <a:xfrm flipH="1">
            <a:off x="6121325" y="3096864"/>
            <a:ext cx="1" cy="1678234"/>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userDrawn="1"/>
        </p:nvCxnSpPr>
        <p:spPr>
          <a:xfrm rot="5400000">
            <a:off x="3032271" y="1708997"/>
            <a:ext cx="1678234" cy="4481537"/>
          </a:xfrm>
          <a:prstGeom prst="bentConnector3">
            <a:avLst>
              <a:gd name="adj1" fmla="val 15650"/>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p:nvPr userDrawn="1"/>
        </p:nvCxnSpPr>
        <p:spPr>
          <a:xfrm rot="5400000">
            <a:off x="4157240" y="2833966"/>
            <a:ext cx="1678234" cy="2231599"/>
          </a:xfrm>
          <a:prstGeom prst="bentConnector3">
            <a:avLst>
              <a:gd name="adj1" fmla="val 15650"/>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Elbow Connector 61"/>
          <p:cNvCxnSpPr/>
          <p:nvPr userDrawn="1"/>
        </p:nvCxnSpPr>
        <p:spPr>
          <a:xfrm rot="16200000" flipH="1">
            <a:off x="6407177" y="2815626"/>
            <a:ext cx="1678234" cy="2268277"/>
          </a:xfrm>
          <a:prstGeom prst="bentConnector3">
            <a:avLst>
              <a:gd name="adj1" fmla="val 16242"/>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Elbow Connector 64"/>
          <p:cNvCxnSpPr/>
          <p:nvPr userDrawn="1"/>
        </p:nvCxnSpPr>
        <p:spPr>
          <a:xfrm rot="16200000" flipH="1">
            <a:off x="7532146" y="1690657"/>
            <a:ext cx="1678234" cy="4518215"/>
          </a:xfrm>
          <a:prstGeom prst="bentConnector3">
            <a:avLst>
              <a:gd name="adj1" fmla="val 16242"/>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3" name="Picture Placeholder 44"/>
          <p:cNvSpPr>
            <a:spLocks noGrp="1"/>
          </p:cNvSpPr>
          <p:nvPr>
            <p:ph type="pic" sz="quarter" idx="23" hasCustomPrompt="1"/>
          </p:nvPr>
        </p:nvSpPr>
        <p:spPr>
          <a:xfrm>
            <a:off x="9966127" y="3598297"/>
            <a:ext cx="1331599" cy="1170445"/>
          </a:xfrm>
          <a:prstGeom prst="round2SameRect">
            <a:avLst>
              <a:gd name="adj1" fmla="val 3080"/>
              <a:gd name="adj2" fmla="val 0"/>
            </a:avLst>
          </a:prstGeom>
        </p:spPr>
        <p:txBody>
          <a:bodyPr anchor="ctr">
            <a:normAutofit/>
          </a:bodyPr>
          <a:lstStyle>
            <a:lvl1pPr marL="0" indent="0" algn="ctr">
              <a:buFontTx/>
              <a:buNone/>
              <a:defRPr sz="1050" baseline="0">
                <a:solidFill>
                  <a:schemeClr val="bg1"/>
                </a:solidFill>
              </a:defRPr>
            </a:lvl1pPr>
          </a:lstStyle>
          <a:p>
            <a:r>
              <a:rPr lang="en-US"/>
              <a:t>INSERT PORTRAIT</a:t>
            </a:r>
          </a:p>
        </p:txBody>
      </p:sp>
      <p:sp>
        <p:nvSpPr>
          <p:cNvPr id="92" name="Picture Placeholder 44"/>
          <p:cNvSpPr>
            <a:spLocks noGrp="1"/>
          </p:cNvSpPr>
          <p:nvPr>
            <p:ph type="pic" sz="quarter" idx="22" hasCustomPrompt="1"/>
          </p:nvPr>
        </p:nvSpPr>
        <p:spPr>
          <a:xfrm>
            <a:off x="7714633" y="3598298"/>
            <a:ext cx="1331599" cy="1170445"/>
          </a:xfrm>
          <a:prstGeom prst="round2SameRect">
            <a:avLst>
              <a:gd name="adj1" fmla="val 3080"/>
              <a:gd name="adj2" fmla="val 0"/>
            </a:avLst>
          </a:prstGeom>
        </p:spPr>
        <p:txBody>
          <a:bodyPr anchor="ctr">
            <a:normAutofit/>
          </a:bodyPr>
          <a:lstStyle>
            <a:lvl1pPr marL="0" indent="0" algn="ctr">
              <a:buFontTx/>
              <a:buNone/>
              <a:defRPr sz="1050" baseline="0">
                <a:solidFill>
                  <a:schemeClr val="bg1"/>
                </a:solidFill>
              </a:defRPr>
            </a:lvl1pPr>
          </a:lstStyle>
          <a:p>
            <a:r>
              <a:rPr lang="en-US"/>
              <a:t>INSERT PORTRAIT</a:t>
            </a:r>
          </a:p>
        </p:txBody>
      </p:sp>
      <p:sp>
        <p:nvSpPr>
          <p:cNvPr id="91" name="Picture Placeholder 44"/>
          <p:cNvSpPr>
            <a:spLocks noGrp="1"/>
          </p:cNvSpPr>
          <p:nvPr>
            <p:ph type="pic" sz="quarter" idx="21" hasCustomPrompt="1"/>
          </p:nvPr>
        </p:nvSpPr>
        <p:spPr>
          <a:xfrm>
            <a:off x="5455526" y="3598299"/>
            <a:ext cx="1331599" cy="1170445"/>
          </a:xfrm>
          <a:prstGeom prst="round2SameRect">
            <a:avLst>
              <a:gd name="adj1" fmla="val 3080"/>
              <a:gd name="adj2" fmla="val 0"/>
            </a:avLst>
          </a:prstGeom>
        </p:spPr>
        <p:txBody>
          <a:bodyPr anchor="ctr">
            <a:normAutofit/>
          </a:bodyPr>
          <a:lstStyle>
            <a:lvl1pPr marL="0" indent="0" algn="ctr">
              <a:buFontTx/>
              <a:buNone/>
              <a:defRPr sz="1050" baseline="0">
                <a:solidFill>
                  <a:schemeClr val="bg1"/>
                </a:solidFill>
              </a:defRPr>
            </a:lvl1pPr>
          </a:lstStyle>
          <a:p>
            <a:r>
              <a:rPr lang="en-US"/>
              <a:t>INSERT PORTRAIT</a:t>
            </a:r>
          </a:p>
        </p:txBody>
      </p:sp>
      <p:sp>
        <p:nvSpPr>
          <p:cNvPr id="90" name="Picture Placeholder 44"/>
          <p:cNvSpPr>
            <a:spLocks noGrp="1"/>
          </p:cNvSpPr>
          <p:nvPr>
            <p:ph type="pic" sz="quarter" idx="20" hasCustomPrompt="1"/>
          </p:nvPr>
        </p:nvSpPr>
        <p:spPr>
          <a:xfrm>
            <a:off x="3223991" y="3598300"/>
            <a:ext cx="1331599" cy="1170445"/>
          </a:xfrm>
          <a:prstGeom prst="round2SameRect">
            <a:avLst>
              <a:gd name="adj1" fmla="val 3080"/>
              <a:gd name="adj2" fmla="val 0"/>
            </a:avLst>
          </a:prstGeom>
        </p:spPr>
        <p:txBody>
          <a:bodyPr anchor="ctr">
            <a:normAutofit/>
          </a:bodyPr>
          <a:lstStyle>
            <a:lvl1pPr marL="0" indent="0" algn="ctr">
              <a:buFontTx/>
              <a:buNone/>
              <a:defRPr sz="1050" baseline="0">
                <a:solidFill>
                  <a:schemeClr val="bg1"/>
                </a:solidFill>
              </a:defRPr>
            </a:lvl1pPr>
          </a:lstStyle>
          <a:p>
            <a:r>
              <a:rPr lang="en-US"/>
              <a:t>INSERT PORTRAIT</a:t>
            </a:r>
          </a:p>
        </p:txBody>
      </p:sp>
      <p:sp>
        <p:nvSpPr>
          <p:cNvPr id="45" name="Picture Placeholder 44"/>
          <p:cNvSpPr>
            <a:spLocks noGrp="1"/>
          </p:cNvSpPr>
          <p:nvPr>
            <p:ph type="pic" sz="quarter" idx="14" hasCustomPrompt="1"/>
          </p:nvPr>
        </p:nvSpPr>
        <p:spPr>
          <a:xfrm>
            <a:off x="964814" y="3604335"/>
            <a:ext cx="1331599" cy="1170445"/>
          </a:xfrm>
          <a:prstGeom prst="round2SameRect">
            <a:avLst>
              <a:gd name="adj1" fmla="val 3080"/>
              <a:gd name="adj2" fmla="val 0"/>
            </a:avLst>
          </a:prstGeom>
        </p:spPr>
        <p:txBody>
          <a:bodyPr anchor="ctr">
            <a:normAutofit/>
          </a:bodyPr>
          <a:lstStyle>
            <a:lvl1pPr marL="0" indent="0" algn="ctr">
              <a:buFontTx/>
              <a:buNone/>
              <a:defRPr sz="1050" baseline="0">
                <a:solidFill>
                  <a:schemeClr val="bg1"/>
                </a:solidFill>
              </a:defRPr>
            </a:lvl1pPr>
          </a:lstStyle>
          <a:p>
            <a:r>
              <a:rPr lang="en-US"/>
              <a:t>INSERT PORTRAIT</a:t>
            </a:r>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
        <p:nvSpPr>
          <p:cNvPr id="11" name="Rounded Rectangle 10"/>
          <p:cNvSpPr>
            <a:spLocks noChangeAspect="1"/>
          </p:cNvSpPr>
          <p:nvPr userDrawn="1"/>
        </p:nvSpPr>
        <p:spPr>
          <a:xfrm>
            <a:off x="5221325" y="2556864"/>
            <a:ext cx="1800001" cy="540000"/>
          </a:xfrm>
          <a:prstGeom prst="roundRect">
            <a:avLst>
              <a:gd name="adj" fmla="val 3783"/>
            </a:avLst>
          </a:prstGeom>
          <a:solidFill>
            <a:srgbClr val="0092C8"/>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PETER ADAM</a:t>
            </a:r>
          </a:p>
          <a:p>
            <a:pPr algn="ctr"/>
            <a:r>
              <a:rPr lang="en-US" sz="800" dirty="0">
                <a:solidFill>
                  <a:schemeClr val="bg1"/>
                </a:solidFill>
              </a:rPr>
              <a:t>Managing Director</a:t>
            </a:r>
          </a:p>
        </p:txBody>
      </p:sp>
      <p:sp>
        <p:nvSpPr>
          <p:cNvPr id="12" name="Rounded Rectangle 11"/>
          <p:cNvSpPr>
            <a:spLocks noChangeAspect="1"/>
          </p:cNvSpPr>
          <p:nvPr userDrawn="1"/>
        </p:nvSpPr>
        <p:spPr>
          <a:xfrm>
            <a:off x="7480433" y="4775098"/>
            <a:ext cx="1800000" cy="468000"/>
          </a:xfrm>
          <a:prstGeom prst="roundRect">
            <a:avLst>
              <a:gd name="adj" fmla="val 6049"/>
            </a:avLst>
          </a:prstGeom>
          <a:solidFill>
            <a:srgbClr val="2D3D47"/>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DAMON BOWLER</a:t>
            </a:r>
          </a:p>
          <a:p>
            <a:pPr algn="ctr"/>
            <a:r>
              <a:rPr lang="en-US" sz="800" dirty="0">
                <a:solidFill>
                  <a:srgbClr val="0092C8"/>
                </a:solidFill>
              </a:rPr>
              <a:t>Manager of Projects</a:t>
            </a:r>
          </a:p>
        </p:txBody>
      </p:sp>
      <p:sp>
        <p:nvSpPr>
          <p:cNvPr id="13" name="Rounded Rectangle 12"/>
          <p:cNvSpPr>
            <a:spLocks noChangeAspect="1"/>
          </p:cNvSpPr>
          <p:nvPr userDrawn="1"/>
        </p:nvSpPr>
        <p:spPr>
          <a:xfrm>
            <a:off x="730619" y="4775098"/>
            <a:ext cx="1800000" cy="468000"/>
          </a:xfrm>
          <a:prstGeom prst="roundRect">
            <a:avLst>
              <a:gd name="adj" fmla="val 8172"/>
            </a:avLst>
          </a:prstGeom>
          <a:solidFill>
            <a:srgbClr val="2D3D47"/>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ROSS WHYTE</a:t>
            </a:r>
          </a:p>
          <a:p>
            <a:pPr algn="ctr"/>
            <a:r>
              <a:rPr lang="en-US" sz="800" dirty="0">
                <a:solidFill>
                  <a:srgbClr val="0092C8"/>
                </a:solidFill>
              </a:rPr>
              <a:t>Business Development</a:t>
            </a:r>
          </a:p>
        </p:txBody>
      </p:sp>
      <p:sp>
        <p:nvSpPr>
          <p:cNvPr id="14" name="Rounded Rectangle 13"/>
          <p:cNvSpPr>
            <a:spLocks noChangeAspect="1"/>
          </p:cNvSpPr>
          <p:nvPr userDrawn="1"/>
        </p:nvSpPr>
        <p:spPr>
          <a:xfrm>
            <a:off x="2980557" y="4775098"/>
            <a:ext cx="1800000" cy="468000"/>
          </a:xfrm>
          <a:prstGeom prst="roundRect">
            <a:avLst>
              <a:gd name="adj" fmla="val 3925"/>
            </a:avLst>
          </a:prstGeom>
          <a:solidFill>
            <a:srgbClr val="2D3D47"/>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MARC TICHELAAR</a:t>
            </a:r>
          </a:p>
          <a:p>
            <a:pPr algn="ctr"/>
            <a:r>
              <a:rPr lang="en-US" sz="800" dirty="0">
                <a:solidFill>
                  <a:srgbClr val="0092C8"/>
                </a:solidFill>
              </a:rPr>
              <a:t>Operations Manager</a:t>
            </a:r>
          </a:p>
        </p:txBody>
      </p:sp>
      <p:sp>
        <p:nvSpPr>
          <p:cNvPr id="15" name="Rounded Rectangle 14"/>
          <p:cNvSpPr>
            <a:spLocks noChangeAspect="1"/>
          </p:cNvSpPr>
          <p:nvPr userDrawn="1"/>
        </p:nvSpPr>
        <p:spPr>
          <a:xfrm>
            <a:off x="5221325" y="4775098"/>
            <a:ext cx="1800000" cy="468000"/>
          </a:xfrm>
          <a:prstGeom prst="roundRect">
            <a:avLst>
              <a:gd name="adj" fmla="val 3925"/>
            </a:avLst>
          </a:prstGeom>
          <a:solidFill>
            <a:srgbClr val="2D3D47"/>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STUART MURRAY</a:t>
            </a:r>
          </a:p>
          <a:p>
            <a:pPr algn="ctr"/>
            <a:r>
              <a:rPr lang="en-US" sz="800" dirty="0">
                <a:solidFill>
                  <a:srgbClr val="0092C8"/>
                </a:solidFill>
              </a:rPr>
              <a:t>Technical Manager</a:t>
            </a:r>
          </a:p>
        </p:txBody>
      </p:sp>
      <p:sp>
        <p:nvSpPr>
          <p:cNvPr id="20" name="Rounded Rectangle 19"/>
          <p:cNvSpPr>
            <a:spLocks noChangeAspect="1"/>
          </p:cNvSpPr>
          <p:nvPr userDrawn="1"/>
        </p:nvSpPr>
        <p:spPr>
          <a:xfrm>
            <a:off x="856619" y="5583267"/>
            <a:ext cx="1548000" cy="540000"/>
          </a:xfrm>
          <a:prstGeom prst="roundRect">
            <a:avLst>
              <a:gd name="adj" fmla="val 6990"/>
            </a:avLst>
          </a:prstGeom>
          <a:solidFill>
            <a:srgbClr val="2D3D47"/>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92C8"/>
                </a:solidFill>
              </a:rPr>
              <a:t>Business Strategy Marketing &amp; Commercial</a:t>
            </a:r>
          </a:p>
        </p:txBody>
      </p:sp>
      <p:sp>
        <p:nvSpPr>
          <p:cNvPr id="21" name="Rounded Rectangle 20"/>
          <p:cNvSpPr>
            <a:spLocks noChangeAspect="1"/>
          </p:cNvSpPr>
          <p:nvPr userDrawn="1"/>
        </p:nvSpPr>
        <p:spPr>
          <a:xfrm>
            <a:off x="9730371" y="4775098"/>
            <a:ext cx="1800000" cy="468000"/>
          </a:xfrm>
          <a:prstGeom prst="roundRect">
            <a:avLst>
              <a:gd name="adj" fmla="val 6048"/>
            </a:avLst>
          </a:prstGeom>
          <a:solidFill>
            <a:srgbClr val="2D3D47"/>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NICKI CADGER</a:t>
            </a:r>
          </a:p>
          <a:p>
            <a:pPr algn="ctr"/>
            <a:r>
              <a:rPr lang="en-US" sz="800" dirty="0">
                <a:solidFill>
                  <a:srgbClr val="0092C8"/>
                </a:solidFill>
              </a:rPr>
              <a:t>Finance Manager</a:t>
            </a:r>
          </a:p>
        </p:txBody>
      </p:sp>
      <p:sp>
        <p:nvSpPr>
          <p:cNvPr id="23" name="Rounded Rectangle 22"/>
          <p:cNvSpPr>
            <a:spLocks noChangeAspect="1"/>
          </p:cNvSpPr>
          <p:nvPr userDrawn="1"/>
        </p:nvSpPr>
        <p:spPr>
          <a:xfrm>
            <a:off x="3106557" y="5611161"/>
            <a:ext cx="1548000" cy="540000"/>
          </a:xfrm>
          <a:prstGeom prst="roundRect">
            <a:avLst>
              <a:gd name="adj" fmla="val 6990"/>
            </a:avLst>
          </a:prstGeom>
          <a:solidFill>
            <a:srgbClr val="2D3D47"/>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92C8"/>
                </a:solidFill>
              </a:rPr>
              <a:t>BP GOO PM, Operations </a:t>
            </a:r>
          </a:p>
        </p:txBody>
      </p:sp>
      <p:sp>
        <p:nvSpPr>
          <p:cNvPr id="29" name="Rounded Rectangle 28"/>
          <p:cNvSpPr>
            <a:spLocks noChangeAspect="1"/>
          </p:cNvSpPr>
          <p:nvPr userDrawn="1"/>
        </p:nvSpPr>
        <p:spPr>
          <a:xfrm>
            <a:off x="5347325" y="5611161"/>
            <a:ext cx="1548000" cy="540000"/>
          </a:xfrm>
          <a:prstGeom prst="roundRect">
            <a:avLst>
              <a:gd name="adj" fmla="val 6990"/>
            </a:avLst>
          </a:prstGeom>
          <a:solidFill>
            <a:srgbClr val="2D3D47"/>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92C8"/>
                </a:solidFill>
              </a:rPr>
              <a:t>Quality Management, Technical Delivery </a:t>
            </a:r>
          </a:p>
        </p:txBody>
      </p:sp>
      <p:sp>
        <p:nvSpPr>
          <p:cNvPr id="30" name="Rounded Rectangle 29"/>
          <p:cNvSpPr>
            <a:spLocks noChangeAspect="1"/>
          </p:cNvSpPr>
          <p:nvPr userDrawn="1"/>
        </p:nvSpPr>
        <p:spPr>
          <a:xfrm>
            <a:off x="7606433" y="5583267"/>
            <a:ext cx="1548000" cy="540000"/>
          </a:xfrm>
          <a:prstGeom prst="roundRect">
            <a:avLst>
              <a:gd name="adj" fmla="val 6990"/>
            </a:avLst>
          </a:prstGeom>
          <a:solidFill>
            <a:srgbClr val="2D3D47"/>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92C8"/>
                </a:solidFill>
              </a:rPr>
              <a:t>WND PM &amp; Greenfield MB projects </a:t>
            </a:r>
          </a:p>
        </p:txBody>
      </p:sp>
      <p:sp>
        <p:nvSpPr>
          <p:cNvPr id="31" name="Rounded Rectangle 30"/>
          <p:cNvSpPr>
            <a:spLocks noChangeAspect="1"/>
          </p:cNvSpPr>
          <p:nvPr userDrawn="1"/>
        </p:nvSpPr>
        <p:spPr>
          <a:xfrm>
            <a:off x="9856371" y="5608640"/>
            <a:ext cx="1548000" cy="540000"/>
          </a:xfrm>
          <a:prstGeom prst="roundRect">
            <a:avLst>
              <a:gd name="adj" fmla="val 6990"/>
            </a:avLst>
          </a:prstGeom>
          <a:solidFill>
            <a:srgbClr val="2D3D47"/>
          </a:solidFill>
          <a:ln w="3175">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0092C8"/>
                </a:solidFill>
              </a:rPr>
              <a:t>Finance &amp; Offic</a:t>
            </a:r>
            <a:r>
              <a:rPr lang="en-US" sz="900" baseline="0" dirty="0">
                <a:solidFill>
                  <a:srgbClr val="0092C8"/>
                </a:solidFill>
              </a:rPr>
              <a:t>e </a:t>
            </a:r>
            <a:r>
              <a:rPr lang="en-US" sz="900" dirty="0">
                <a:solidFill>
                  <a:srgbClr val="0092C8"/>
                </a:solidFill>
              </a:rPr>
              <a:t>Administrati</a:t>
            </a:r>
            <a:r>
              <a:rPr lang="en-US" sz="900" baseline="0" dirty="0">
                <a:solidFill>
                  <a:srgbClr val="0092C8"/>
                </a:solidFill>
              </a:rPr>
              <a:t>on</a:t>
            </a:r>
            <a:endParaRPr lang="en-US" sz="900" dirty="0">
              <a:solidFill>
                <a:srgbClr val="0092C8"/>
              </a:solidFill>
            </a:endParaRPr>
          </a:p>
        </p:txBody>
      </p:sp>
      <p:cxnSp>
        <p:nvCxnSpPr>
          <p:cNvPr id="70" name="Straight Arrow Connector 69"/>
          <p:cNvCxnSpPr>
            <a:endCxn id="20" idx="0"/>
          </p:cNvCxnSpPr>
          <p:nvPr userDrawn="1"/>
        </p:nvCxnSpPr>
        <p:spPr>
          <a:xfrm>
            <a:off x="1630619" y="5243098"/>
            <a:ext cx="0" cy="340169"/>
          </a:xfrm>
          <a:prstGeom prst="straightConnector1">
            <a:avLst/>
          </a:prstGeom>
          <a:ln w="31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23" idx="0"/>
          </p:cNvCxnSpPr>
          <p:nvPr userDrawn="1"/>
        </p:nvCxnSpPr>
        <p:spPr>
          <a:xfrm>
            <a:off x="3880557" y="5243098"/>
            <a:ext cx="0" cy="368063"/>
          </a:xfrm>
          <a:prstGeom prst="straightConnector1">
            <a:avLst/>
          </a:prstGeom>
          <a:ln w="31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userDrawn="1"/>
        </p:nvCxnSpPr>
        <p:spPr>
          <a:xfrm>
            <a:off x="6116740" y="5243098"/>
            <a:ext cx="9170" cy="368063"/>
          </a:xfrm>
          <a:prstGeom prst="straightConnector1">
            <a:avLst/>
          </a:prstGeom>
          <a:ln w="31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30" idx="0"/>
          </p:cNvCxnSpPr>
          <p:nvPr userDrawn="1"/>
        </p:nvCxnSpPr>
        <p:spPr>
          <a:xfrm>
            <a:off x="8380433" y="5243098"/>
            <a:ext cx="0" cy="340169"/>
          </a:xfrm>
          <a:prstGeom prst="straightConnector1">
            <a:avLst/>
          </a:prstGeom>
          <a:ln w="31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31" idx="0"/>
          </p:cNvCxnSpPr>
          <p:nvPr userDrawn="1"/>
        </p:nvCxnSpPr>
        <p:spPr>
          <a:xfrm>
            <a:off x="10630371" y="5243098"/>
            <a:ext cx="0" cy="365542"/>
          </a:xfrm>
          <a:prstGeom prst="straightConnector1">
            <a:avLst/>
          </a:prstGeom>
          <a:ln w="31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Picture Placeholder 44"/>
          <p:cNvSpPr>
            <a:spLocks noGrp="1"/>
          </p:cNvSpPr>
          <p:nvPr>
            <p:ph type="pic" sz="quarter" idx="24" hasCustomPrompt="1"/>
          </p:nvPr>
        </p:nvSpPr>
        <p:spPr>
          <a:xfrm>
            <a:off x="5455526" y="1380065"/>
            <a:ext cx="1331599" cy="1170445"/>
          </a:xfrm>
          <a:prstGeom prst="round2SameRect">
            <a:avLst>
              <a:gd name="adj1" fmla="val 3080"/>
              <a:gd name="adj2" fmla="val 0"/>
            </a:avLst>
          </a:prstGeom>
        </p:spPr>
        <p:txBody>
          <a:bodyPr anchor="ctr">
            <a:normAutofit/>
          </a:bodyPr>
          <a:lstStyle>
            <a:lvl1pPr marL="0" indent="0" algn="ctr">
              <a:buFontTx/>
              <a:buNone/>
              <a:defRPr sz="1050" baseline="0">
                <a:solidFill>
                  <a:schemeClr val="bg1"/>
                </a:solidFill>
              </a:defRPr>
            </a:lvl1pPr>
          </a:lstStyle>
          <a:p>
            <a:r>
              <a:rPr lang="en-US"/>
              <a:t>INSERT PORTRAIT</a:t>
            </a:r>
          </a:p>
        </p:txBody>
      </p:sp>
    </p:spTree>
    <p:extLst>
      <p:ext uri="{BB962C8B-B14F-4D97-AF65-F5344CB8AC3E}">
        <p14:creationId xmlns:p14="http://schemas.microsoft.com/office/powerpoint/2010/main" val="4285424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out Add Energy - Core Valu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504" y="1008305"/>
            <a:ext cx="10058400" cy="1317391"/>
          </a:xfrm>
          <a:prstGeom prst="rect">
            <a:avLst/>
          </a:prstGeom>
        </p:spPr>
      </p:pic>
      <p:sp>
        <p:nvSpPr>
          <p:cNvPr id="12" name="TextBox 11"/>
          <p:cNvSpPr txBox="1"/>
          <p:nvPr userDrawn="1"/>
        </p:nvSpPr>
        <p:spPr>
          <a:xfrm>
            <a:off x="645504" y="2073655"/>
            <a:ext cx="8753165" cy="369332"/>
          </a:xfrm>
          <a:prstGeom prst="rect">
            <a:avLst/>
          </a:prstGeom>
          <a:noFill/>
        </p:spPr>
        <p:txBody>
          <a:bodyPr wrap="none" rtlCol="0">
            <a:spAutoFit/>
          </a:bodyPr>
          <a:lstStyle/>
          <a:p>
            <a:r>
              <a:rPr lang="en-US">
                <a:solidFill>
                  <a:srgbClr val="0092C8"/>
                </a:solidFill>
                <a:latin typeface="+mj-lt"/>
              </a:rPr>
              <a:t>One team with common goals and progressive thinking people that are energized to deliver</a:t>
            </a:r>
          </a:p>
        </p:txBody>
      </p:sp>
      <p:sp>
        <p:nvSpPr>
          <p:cNvPr id="13" name="Content Placeholder 3"/>
          <p:cNvSpPr txBox="1">
            <a:spLocks/>
          </p:cNvSpPr>
          <p:nvPr userDrawn="1"/>
        </p:nvSpPr>
        <p:spPr>
          <a:xfrm>
            <a:off x="645504" y="2784941"/>
            <a:ext cx="4648391" cy="171005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1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9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t>Add Energy is established in key energy regions across the globe in close proximity to our clients. We are headquartered in Stavanger, Norway and operate through offices located in Europe, Asia, North America and Australia.</a:t>
            </a:r>
            <a:br>
              <a:rPr lang="en-US" dirty="0"/>
            </a:br>
            <a:br>
              <a:rPr lang="en-US" dirty="0"/>
            </a:br>
            <a:r>
              <a:rPr lang="en-US" dirty="0"/>
              <a:t>The solutions that we deliver are supported by a unique toolbox of proprietary software and analytical tools developed in partnership with industry and academia. Our commitment to high standards and quality is demonstrated through our excellent client relationships and extensive repeat business.</a:t>
            </a:r>
          </a:p>
        </p:txBody>
      </p:sp>
      <p:sp>
        <p:nvSpPr>
          <p:cNvPr id="19" name="TextBox 18"/>
          <p:cNvSpPr txBox="1"/>
          <p:nvPr userDrawn="1"/>
        </p:nvSpPr>
        <p:spPr>
          <a:xfrm>
            <a:off x="7199697" y="2778556"/>
            <a:ext cx="3094521" cy="369332"/>
          </a:xfrm>
          <a:prstGeom prst="rect">
            <a:avLst/>
          </a:prstGeom>
          <a:noFill/>
        </p:spPr>
        <p:txBody>
          <a:bodyPr wrap="square" rtlCol="0">
            <a:spAutoFit/>
          </a:bodyPr>
          <a:lstStyle/>
          <a:p>
            <a:pPr algn="ctr"/>
            <a:r>
              <a:rPr lang="en-US" b="1" dirty="0">
                <a:solidFill>
                  <a:schemeClr val="bg1"/>
                </a:solidFill>
              </a:rPr>
              <a:t>ADD ENERGY GROUP FACTS</a:t>
            </a:r>
          </a:p>
        </p:txBody>
      </p:sp>
      <p:cxnSp>
        <p:nvCxnSpPr>
          <p:cNvPr id="20" name="Straight Connector 19"/>
          <p:cNvCxnSpPr/>
          <p:nvPr userDrawn="1"/>
        </p:nvCxnSpPr>
        <p:spPr>
          <a:xfrm>
            <a:off x="5654843" y="3154273"/>
            <a:ext cx="6184231" cy="0"/>
          </a:xfrm>
          <a:prstGeom prst="line">
            <a:avLst/>
          </a:prstGeom>
          <a:ln w="12700">
            <a:gradFill>
              <a:gsLst>
                <a:gs pos="0">
                  <a:schemeClr val="accent1">
                    <a:lumMod val="0"/>
                    <a:lumOff val="100000"/>
                    <a:alpha val="0"/>
                  </a:schemeClr>
                </a:gs>
                <a:gs pos="51000">
                  <a:srgbClr val="0092C8"/>
                </a:gs>
                <a:gs pos="99000">
                  <a:schemeClr val="bg1">
                    <a:lumMod val="0"/>
                    <a:lumOff val="10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2"/>
          </p:nvPr>
        </p:nvSpPr>
        <p:spPr>
          <a:xfrm>
            <a:off x="5697560" y="3352851"/>
            <a:ext cx="1080000" cy="1260000"/>
          </a:xfrm>
        </p:spPr>
        <p:txBody>
          <a:bodyPr anchor="ctr">
            <a:normAutofit/>
          </a:bodyPr>
          <a:lstStyle>
            <a:lvl1pPr marL="0" indent="0" algn="ctr">
              <a:buNone/>
              <a:defRPr sz="1000">
                <a:solidFill>
                  <a:schemeClr val="bg1"/>
                </a:solidFill>
              </a:defRPr>
            </a:lvl1pPr>
          </a:lstStyle>
          <a:p>
            <a:endParaRPr lang="en-US"/>
          </a:p>
        </p:txBody>
      </p:sp>
      <p:sp>
        <p:nvSpPr>
          <p:cNvPr id="23" name="Picture Placeholder 2"/>
          <p:cNvSpPr>
            <a:spLocks noGrp="1"/>
          </p:cNvSpPr>
          <p:nvPr>
            <p:ph type="pic" sz="quarter" idx="13"/>
          </p:nvPr>
        </p:nvSpPr>
        <p:spPr>
          <a:xfrm>
            <a:off x="6909215" y="3352851"/>
            <a:ext cx="1080000" cy="1260000"/>
          </a:xfrm>
        </p:spPr>
        <p:txBody>
          <a:bodyPr anchor="ctr">
            <a:normAutofit/>
          </a:bodyPr>
          <a:lstStyle>
            <a:lvl1pPr marL="0" indent="0" algn="ctr">
              <a:buNone/>
              <a:defRPr sz="1000">
                <a:solidFill>
                  <a:schemeClr val="bg1"/>
                </a:solidFill>
              </a:defRPr>
            </a:lvl1pPr>
          </a:lstStyle>
          <a:p>
            <a:endParaRPr lang="en-US"/>
          </a:p>
        </p:txBody>
      </p:sp>
      <p:sp>
        <p:nvSpPr>
          <p:cNvPr id="24" name="Picture Placeholder 2"/>
          <p:cNvSpPr>
            <a:spLocks noGrp="1"/>
          </p:cNvSpPr>
          <p:nvPr>
            <p:ph type="pic" sz="quarter" idx="14"/>
          </p:nvPr>
        </p:nvSpPr>
        <p:spPr>
          <a:xfrm>
            <a:off x="8120870" y="3352851"/>
            <a:ext cx="1080000" cy="1260000"/>
          </a:xfrm>
        </p:spPr>
        <p:txBody>
          <a:bodyPr anchor="ctr">
            <a:normAutofit/>
          </a:bodyPr>
          <a:lstStyle>
            <a:lvl1pPr marL="0" indent="0" algn="ctr">
              <a:buNone/>
              <a:defRPr sz="1000">
                <a:solidFill>
                  <a:schemeClr val="bg1"/>
                </a:solidFill>
              </a:defRPr>
            </a:lvl1pPr>
          </a:lstStyle>
          <a:p>
            <a:endParaRPr lang="en-US"/>
          </a:p>
        </p:txBody>
      </p:sp>
      <p:sp>
        <p:nvSpPr>
          <p:cNvPr id="25" name="Picture Placeholder 2"/>
          <p:cNvSpPr>
            <a:spLocks noGrp="1"/>
          </p:cNvSpPr>
          <p:nvPr>
            <p:ph type="pic" sz="quarter" idx="15"/>
          </p:nvPr>
        </p:nvSpPr>
        <p:spPr>
          <a:xfrm>
            <a:off x="9332525" y="3352851"/>
            <a:ext cx="1080000" cy="1260000"/>
          </a:xfrm>
        </p:spPr>
        <p:txBody>
          <a:bodyPr anchor="ctr">
            <a:normAutofit/>
          </a:bodyPr>
          <a:lstStyle>
            <a:lvl1pPr marL="0" indent="0" algn="ctr">
              <a:buNone/>
              <a:defRPr sz="1000">
                <a:solidFill>
                  <a:schemeClr val="bg1"/>
                </a:solidFill>
              </a:defRPr>
            </a:lvl1pPr>
          </a:lstStyle>
          <a:p>
            <a:endParaRPr lang="en-US"/>
          </a:p>
        </p:txBody>
      </p:sp>
      <p:sp>
        <p:nvSpPr>
          <p:cNvPr id="26" name="Picture Placeholder 2"/>
          <p:cNvSpPr>
            <a:spLocks noGrp="1"/>
          </p:cNvSpPr>
          <p:nvPr>
            <p:ph type="pic" sz="quarter" idx="16"/>
          </p:nvPr>
        </p:nvSpPr>
        <p:spPr>
          <a:xfrm>
            <a:off x="10544180" y="3352851"/>
            <a:ext cx="1080000" cy="1260000"/>
          </a:xfrm>
        </p:spPr>
        <p:txBody>
          <a:bodyPr anchor="ctr">
            <a:normAutofit/>
          </a:bodyPr>
          <a:lstStyle>
            <a:lvl1pPr marL="0" indent="0" algn="ctr">
              <a:buNone/>
              <a:defRPr sz="1000">
                <a:solidFill>
                  <a:schemeClr val="bg1"/>
                </a:solidFill>
              </a:defRPr>
            </a:lvl1pPr>
          </a:lstStyle>
          <a:p>
            <a:endParaRPr lang="en-US"/>
          </a:p>
        </p:txBody>
      </p:sp>
      <p:grpSp>
        <p:nvGrpSpPr>
          <p:cNvPr id="21" name="Group 20"/>
          <p:cNvGrpSpPr/>
          <p:nvPr userDrawn="1"/>
        </p:nvGrpSpPr>
        <p:grpSpPr>
          <a:xfrm>
            <a:off x="10777141" y="6412911"/>
            <a:ext cx="1192845" cy="252000"/>
            <a:chOff x="10744950" y="6331255"/>
            <a:chExt cx="1192845" cy="252000"/>
          </a:xfrm>
        </p:grpSpPr>
        <p:pic>
          <p:nvPicPr>
            <p:cNvPr id="22" name="Picture 21"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7" name="Picture 26"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8" name="Picture 27"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9" name="Picture 28"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_Info_Detail_2">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239286"/>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sp>
        <p:nvSpPr>
          <p:cNvPr id="11" name="Content Placeholder 3"/>
          <p:cNvSpPr>
            <a:spLocks noGrp="1"/>
          </p:cNvSpPr>
          <p:nvPr>
            <p:ph sz="half" idx="2"/>
          </p:nvPr>
        </p:nvSpPr>
        <p:spPr>
          <a:xfrm>
            <a:off x="231617" y="1774755"/>
            <a:ext cx="5580707" cy="2150340"/>
          </a:xfrm>
        </p:spPr>
        <p:txBody>
          <a:bodyPr>
            <a:noAutofit/>
          </a:bodyPr>
          <a:lstStyle>
            <a:lvl1pPr marL="0" indent="0">
              <a:buNone/>
              <a:defRPr sz="1400">
                <a:solidFill>
                  <a:schemeClr val="bg1"/>
                </a:solidFill>
              </a:defRPr>
            </a:lvl1pPr>
            <a:lvl2pPr>
              <a:buClr>
                <a:srgbClr val="0092C8"/>
              </a:buClr>
              <a:defRPr sz="1200">
                <a:solidFill>
                  <a:schemeClr val="bg1"/>
                </a:solidFill>
              </a:defRPr>
            </a:lvl2pPr>
            <a:lvl3pPr>
              <a:buClr>
                <a:srgbClr val="0092C8"/>
              </a:buClr>
              <a:defRPr sz="1100">
                <a:solidFill>
                  <a:schemeClr val="bg1"/>
                </a:solidFill>
              </a:defRPr>
            </a:lvl3pPr>
            <a:lvl4pPr>
              <a:buClr>
                <a:srgbClr val="0092C8"/>
              </a:buClr>
              <a:defRPr sz="900">
                <a:solidFill>
                  <a:schemeClr val="bg1"/>
                </a:solidFill>
              </a:defRPr>
            </a:lvl4pPr>
            <a:lvl5pPr>
              <a:buClr>
                <a:srgbClr val="0092C8"/>
              </a:buClr>
              <a:defRPr sz="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14"/>
          </p:nvPr>
        </p:nvSpPr>
        <p:spPr>
          <a:xfrm>
            <a:off x="6355533" y="1774755"/>
            <a:ext cx="5580000" cy="2150340"/>
          </a:xfrm>
        </p:spPr>
        <p:txBody>
          <a:bodyPr>
            <a:noAutofit/>
          </a:bodyPr>
          <a:lstStyle>
            <a:lvl1pPr marL="0" indent="0">
              <a:buNone/>
              <a:defRPr sz="1400">
                <a:solidFill>
                  <a:schemeClr val="bg1"/>
                </a:solidFill>
              </a:defRPr>
            </a:lvl1pPr>
            <a:lvl2pPr>
              <a:buClr>
                <a:srgbClr val="0092C8"/>
              </a:buClr>
              <a:defRPr sz="1200">
                <a:solidFill>
                  <a:schemeClr val="bg1"/>
                </a:solidFill>
              </a:defRPr>
            </a:lvl2pPr>
            <a:lvl3pPr>
              <a:buClr>
                <a:srgbClr val="0092C8"/>
              </a:buClr>
              <a:defRPr sz="1100">
                <a:solidFill>
                  <a:schemeClr val="bg1"/>
                </a:solidFill>
              </a:defRPr>
            </a:lvl3pPr>
            <a:lvl4pPr>
              <a:buClr>
                <a:srgbClr val="0092C8"/>
              </a:buClr>
              <a:defRPr sz="900">
                <a:solidFill>
                  <a:schemeClr val="bg1"/>
                </a:solidFill>
              </a:defRPr>
            </a:lvl4pPr>
            <a:lvl5pPr>
              <a:buClr>
                <a:srgbClr val="0092C8"/>
              </a:buClr>
              <a:defRPr sz="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p:cNvGrpSpPr/>
          <p:nvPr userDrawn="1"/>
        </p:nvGrpSpPr>
        <p:grpSpPr>
          <a:xfrm>
            <a:off x="10777141" y="6412911"/>
            <a:ext cx="1192845" cy="252000"/>
            <a:chOff x="10744950" y="6331255"/>
            <a:chExt cx="1192845" cy="252000"/>
          </a:xfrm>
        </p:grpSpPr>
        <p:pic>
          <p:nvPicPr>
            <p:cNvPr id="19" name="Picture 18"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0" name="Picture 19"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1" name="Picture 20"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2" name="Picture 21"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ient Logo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239286"/>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13" name="Group 12"/>
          <p:cNvGrpSpPr/>
          <p:nvPr userDrawn="1"/>
        </p:nvGrpSpPr>
        <p:grpSpPr>
          <a:xfrm>
            <a:off x="10777141" y="6412911"/>
            <a:ext cx="1192845" cy="252000"/>
            <a:chOff x="10744950" y="6331255"/>
            <a:chExt cx="1192845" cy="252000"/>
          </a:xfrm>
        </p:grpSpPr>
        <p:pic>
          <p:nvPicPr>
            <p:cNvPr id="19" name="Picture 18"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0" name="Picture 19"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1" name="Picture 20"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2" name="Picture 21"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
        <p:nvSpPr>
          <p:cNvPr id="3" name="Picture Placeholder 2"/>
          <p:cNvSpPr>
            <a:spLocks noGrp="1" noChangeAspect="1"/>
          </p:cNvSpPr>
          <p:nvPr>
            <p:ph type="pic" sz="quarter" idx="14" hasCustomPrompt="1"/>
          </p:nvPr>
        </p:nvSpPr>
        <p:spPr>
          <a:xfrm>
            <a:off x="265642" y="1884716"/>
            <a:ext cx="1313555" cy="922916"/>
          </a:xfrm>
          <a:prstGeom prst="roundRect">
            <a:avLst>
              <a:gd name="adj" fmla="val 4435"/>
            </a:avLst>
          </a:prstGeom>
          <a:solidFill>
            <a:schemeClr val="bg1"/>
          </a:solidFill>
          <a:ln w="3175">
            <a:solidFill>
              <a:srgbClr val="0092C8"/>
            </a:solidFill>
          </a:ln>
        </p:spPr>
        <p:txBody>
          <a:bodyPr anchor="ctr">
            <a:normAutofit/>
          </a:bodyPr>
          <a:lstStyle>
            <a:lvl1pPr marL="0" indent="0" algn="ctr">
              <a:buNone/>
              <a:defRPr sz="1400">
                <a:solidFill>
                  <a:srgbClr val="0092C8"/>
                </a:solidFill>
              </a:defRPr>
            </a:lvl1pPr>
          </a:lstStyle>
          <a:p>
            <a:r>
              <a:rPr lang="en-US" dirty="0"/>
              <a:t>Insert Client Logo Here</a:t>
            </a:r>
          </a:p>
        </p:txBody>
      </p:sp>
      <p:sp>
        <p:nvSpPr>
          <p:cNvPr id="50" name="Picture Placeholder 2"/>
          <p:cNvSpPr>
            <a:spLocks noGrp="1"/>
          </p:cNvSpPr>
          <p:nvPr>
            <p:ph type="pic" sz="quarter" idx="15" hasCustomPrompt="1"/>
          </p:nvPr>
        </p:nvSpPr>
        <p:spPr>
          <a:xfrm>
            <a:off x="265484" y="2970770"/>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51" name="Picture Placeholder 2"/>
          <p:cNvSpPr>
            <a:spLocks noGrp="1"/>
          </p:cNvSpPr>
          <p:nvPr>
            <p:ph type="pic" sz="quarter" idx="16" hasCustomPrompt="1"/>
          </p:nvPr>
        </p:nvSpPr>
        <p:spPr>
          <a:xfrm>
            <a:off x="276928" y="4066198"/>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52" name="Picture Placeholder 2"/>
          <p:cNvSpPr>
            <a:spLocks noGrp="1"/>
          </p:cNvSpPr>
          <p:nvPr>
            <p:ph type="pic" sz="quarter" idx="17" hasCustomPrompt="1"/>
          </p:nvPr>
        </p:nvSpPr>
        <p:spPr>
          <a:xfrm>
            <a:off x="276928" y="5150107"/>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53" name="Picture Placeholder 2"/>
          <p:cNvSpPr>
            <a:spLocks noGrp="1"/>
          </p:cNvSpPr>
          <p:nvPr>
            <p:ph type="pic" sz="quarter" idx="18" hasCustomPrompt="1"/>
          </p:nvPr>
        </p:nvSpPr>
        <p:spPr>
          <a:xfrm>
            <a:off x="1738842" y="1884716"/>
            <a:ext cx="1313555" cy="922917"/>
          </a:xfrm>
          <a:prstGeom prst="roundRect">
            <a:avLst>
              <a:gd name="adj" fmla="val 4435"/>
            </a:avLst>
          </a:prstGeom>
          <a:solidFill>
            <a:schemeClr val="bg1"/>
          </a:solidFill>
          <a:ln w="3175">
            <a:solidFill>
              <a:srgbClr val="0092C8"/>
            </a:solidFill>
          </a:ln>
        </p:spPr>
        <p:txBody>
          <a:bodyPr anchor="ctr">
            <a:normAutofit/>
          </a:bodyPr>
          <a:lstStyle>
            <a:lvl1pPr marL="0" indent="0" algn="ctr">
              <a:buNone/>
              <a:defRPr sz="1400">
                <a:solidFill>
                  <a:srgbClr val="0092C8"/>
                </a:solidFill>
              </a:defRPr>
            </a:lvl1pPr>
          </a:lstStyle>
          <a:p>
            <a:r>
              <a:rPr lang="en-US" dirty="0"/>
              <a:t>Insert Client Logo Here</a:t>
            </a:r>
          </a:p>
        </p:txBody>
      </p:sp>
      <p:sp>
        <p:nvSpPr>
          <p:cNvPr id="54" name="Picture Placeholder 2"/>
          <p:cNvSpPr>
            <a:spLocks noGrp="1"/>
          </p:cNvSpPr>
          <p:nvPr>
            <p:ph type="pic" sz="quarter" idx="19" hasCustomPrompt="1"/>
          </p:nvPr>
        </p:nvSpPr>
        <p:spPr>
          <a:xfrm>
            <a:off x="1738684" y="2970770"/>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55" name="Picture Placeholder 2"/>
          <p:cNvSpPr>
            <a:spLocks noGrp="1"/>
          </p:cNvSpPr>
          <p:nvPr>
            <p:ph type="pic" sz="quarter" idx="20" hasCustomPrompt="1"/>
          </p:nvPr>
        </p:nvSpPr>
        <p:spPr>
          <a:xfrm>
            <a:off x="1750128" y="4066198"/>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56" name="Picture Placeholder 2"/>
          <p:cNvSpPr>
            <a:spLocks noGrp="1"/>
          </p:cNvSpPr>
          <p:nvPr>
            <p:ph type="pic" sz="quarter" idx="21" hasCustomPrompt="1"/>
          </p:nvPr>
        </p:nvSpPr>
        <p:spPr>
          <a:xfrm>
            <a:off x="1750128" y="5150107"/>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57" name="Picture Placeholder 2"/>
          <p:cNvSpPr>
            <a:spLocks noGrp="1"/>
          </p:cNvSpPr>
          <p:nvPr>
            <p:ph type="pic" sz="quarter" idx="22" hasCustomPrompt="1"/>
          </p:nvPr>
        </p:nvSpPr>
        <p:spPr>
          <a:xfrm>
            <a:off x="3212547" y="1876274"/>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58" name="Picture Placeholder 2"/>
          <p:cNvSpPr>
            <a:spLocks noGrp="1"/>
          </p:cNvSpPr>
          <p:nvPr>
            <p:ph type="pic" sz="quarter" idx="23" hasCustomPrompt="1"/>
          </p:nvPr>
        </p:nvSpPr>
        <p:spPr>
          <a:xfrm>
            <a:off x="3212389" y="2962328"/>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59" name="Picture Placeholder 2"/>
          <p:cNvSpPr>
            <a:spLocks noGrp="1"/>
          </p:cNvSpPr>
          <p:nvPr>
            <p:ph type="pic" sz="quarter" idx="24" hasCustomPrompt="1"/>
          </p:nvPr>
        </p:nvSpPr>
        <p:spPr>
          <a:xfrm>
            <a:off x="3223833" y="4057756"/>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60" name="Picture Placeholder 2"/>
          <p:cNvSpPr>
            <a:spLocks noGrp="1"/>
          </p:cNvSpPr>
          <p:nvPr>
            <p:ph type="pic" sz="quarter" idx="25" hasCustomPrompt="1"/>
          </p:nvPr>
        </p:nvSpPr>
        <p:spPr>
          <a:xfrm>
            <a:off x="3223833" y="5141665"/>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61" name="Picture Placeholder 2"/>
          <p:cNvSpPr>
            <a:spLocks noGrp="1"/>
          </p:cNvSpPr>
          <p:nvPr>
            <p:ph type="pic" sz="quarter" idx="26" hasCustomPrompt="1"/>
          </p:nvPr>
        </p:nvSpPr>
        <p:spPr>
          <a:xfrm>
            <a:off x="4669339" y="1876274"/>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62" name="Picture Placeholder 2"/>
          <p:cNvSpPr>
            <a:spLocks noGrp="1"/>
          </p:cNvSpPr>
          <p:nvPr>
            <p:ph type="pic" sz="quarter" idx="27" hasCustomPrompt="1"/>
          </p:nvPr>
        </p:nvSpPr>
        <p:spPr>
          <a:xfrm>
            <a:off x="4669181" y="2962328"/>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63" name="Picture Placeholder 2"/>
          <p:cNvSpPr>
            <a:spLocks noGrp="1"/>
          </p:cNvSpPr>
          <p:nvPr>
            <p:ph type="pic" sz="quarter" idx="28" hasCustomPrompt="1"/>
          </p:nvPr>
        </p:nvSpPr>
        <p:spPr>
          <a:xfrm>
            <a:off x="4680625" y="4057756"/>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64" name="Picture Placeholder 2"/>
          <p:cNvSpPr>
            <a:spLocks noGrp="1"/>
          </p:cNvSpPr>
          <p:nvPr>
            <p:ph type="pic" sz="quarter" idx="29" hasCustomPrompt="1"/>
          </p:nvPr>
        </p:nvSpPr>
        <p:spPr>
          <a:xfrm>
            <a:off x="4680625" y="5141665"/>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69" name="Picture Placeholder 2"/>
          <p:cNvSpPr>
            <a:spLocks noGrp="1"/>
          </p:cNvSpPr>
          <p:nvPr>
            <p:ph type="pic" sz="quarter" idx="34" hasCustomPrompt="1"/>
          </p:nvPr>
        </p:nvSpPr>
        <p:spPr>
          <a:xfrm>
            <a:off x="6170738" y="1884716"/>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70" name="Picture Placeholder 2"/>
          <p:cNvSpPr>
            <a:spLocks noGrp="1"/>
          </p:cNvSpPr>
          <p:nvPr>
            <p:ph type="pic" sz="quarter" idx="35" hasCustomPrompt="1"/>
          </p:nvPr>
        </p:nvSpPr>
        <p:spPr>
          <a:xfrm>
            <a:off x="6170580" y="2970770"/>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71" name="Picture Placeholder 2"/>
          <p:cNvSpPr>
            <a:spLocks noGrp="1"/>
          </p:cNvSpPr>
          <p:nvPr>
            <p:ph type="pic" sz="quarter" idx="36" hasCustomPrompt="1"/>
          </p:nvPr>
        </p:nvSpPr>
        <p:spPr>
          <a:xfrm>
            <a:off x="6182024" y="4066198"/>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72" name="Picture Placeholder 2"/>
          <p:cNvSpPr>
            <a:spLocks noGrp="1"/>
          </p:cNvSpPr>
          <p:nvPr>
            <p:ph type="pic" sz="quarter" idx="37" hasCustomPrompt="1"/>
          </p:nvPr>
        </p:nvSpPr>
        <p:spPr>
          <a:xfrm>
            <a:off x="6182024" y="5150107"/>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73" name="Picture Placeholder 2"/>
          <p:cNvSpPr>
            <a:spLocks noGrp="1"/>
          </p:cNvSpPr>
          <p:nvPr>
            <p:ph type="pic" sz="quarter" idx="38" hasCustomPrompt="1"/>
          </p:nvPr>
        </p:nvSpPr>
        <p:spPr>
          <a:xfrm>
            <a:off x="7622080" y="1884716"/>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74" name="Picture Placeholder 2"/>
          <p:cNvSpPr>
            <a:spLocks noGrp="1"/>
          </p:cNvSpPr>
          <p:nvPr>
            <p:ph type="pic" sz="quarter" idx="39" hasCustomPrompt="1"/>
          </p:nvPr>
        </p:nvSpPr>
        <p:spPr>
          <a:xfrm>
            <a:off x="7621922" y="2970770"/>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75" name="Picture Placeholder 2"/>
          <p:cNvSpPr>
            <a:spLocks noGrp="1"/>
          </p:cNvSpPr>
          <p:nvPr>
            <p:ph type="pic" sz="quarter" idx="40" hasCustomPrompt="1"/>
          </p:nvPr>
        </p:nvSpPr>
        <p:spPr>
          <a:xfrm>
            <a:off x="7633366" y="4066198"/>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76" name="Picture Placeholder 2"/>
          <p:cNvSpPr>
            <a:spLocks noGrp="1"/>
          </p:cNvSpPr>
          <p:nvPr>
            <p:ph type="pic" sz="quarter" idx="41" hasCustomPrompt="1"/>
          </p:nvPr>
        </p:nvSpPr>
        <p:spPr>
          <a:xfrm>
            <a:off x="7633366" y="5150107"/>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77" name="Picture Placeholder 2"/>
          <p:cNvSpPr>
            <a:spLocks noGrp="1"/>
          </p:cNvSpPr>
          <p:nvPr>
            <p:ph type="pic" sz="quarter" idx="42" hasCustomPrompt="1"/>
          </p:nvPr>
        </p:nvSpPr>
        <p:spPr>
          <a:xfrm>
            <a:off x="9088320" y="1884716"/>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78" name="Picture Placeholder 2"/>
          <p:cNvSpPr>
            <a:spLocks noGrp="1"/>
          </p:cNvSpPr>
          <p:nvPr>
            <p:ph type="pic" sz="quarter" idx="43" hasCustomPrompt="1"/>
          </p:nvPr>
        </p:nvSpPr>
        <p:spPr>
          <a:xfrm>
            <a:off x="9088162" y="2970770"/>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79" name="Picture Placeholder 2"/>
          <p:cNvSpPr>
            <a:spLocks noGrp="1"/>
          </p:cNvSpPr>
          <p:nvPr>
            <p:ph type="pic" sz="quarter" idx="44" hasCustomPrompt="1"/>
          </p:nvPr>
        </p:nvSpPr>
        <p:spPr>
          <a:xfrm>
            <a:off x="9099606" y="4066198"/>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80" name="Picture Placeholder 2"/>
          <p:cNvSpPr>
            <a:spLocks noGrp="1"/>
          </p:cNvSpPr>
          <p:nvPr>
            <p:ph type="pic" sz="quarter" idx="45" hasCustomPrompt="1"/>
          </p:nvPr>
        </p:nvSpPr>
        <p:spPr>
          <a:xfrm>
            <a:off x="9099606" y="5150107"/>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81" name="Picture Placeholder 2"/>
          <p:cNvSpPr>
            <a:spLocks noGrp="1"/>
          </p:cNvSpPr>
          <p:nvPr>
            <p:ph type="pic" sz="quarter" idx="46" hasCustomPrompt="1"/>
          </p:nvPr>
        </p:nvSpPr>
        <p:spPr>
          <a:xfrm>
            <a:off x="10546713" y="1884716"/>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82" name="Picture Placeholder 2"/>
          <p:cNvSpPr>
            <a:spLocks noGrp="1"/>
          </p:cNvSpPr>
          <p:nvPr>
            <p:ph type="pic" sz="quarter" idx="47" hasCustomPrompt="1"/>
          </p:nvPr>
        </p:nvSpPr>
        <p:spPr>
          <a:xfrm>
            <a:off x="10546555" y="2970770"/>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83" name="Picture Placeholder 2"/>
          <p:cNvSpPr>
            <a:spLocks noGrp="1"/>
          </p:cNvSpPr>
          <p:nvPr>
            <p:ph type="pic" sz="quarter" idx="48" hasCustomPrompt="1"/>
          </p:nvPr>
        </p:nvSpPr>
        <p:spPr>
          <a:xfrm>
            <a:off x="10557999" y="4066198"/>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
        <p:nvSpPr>
          <p:cNvPr id="84" name="Picture Placeholder 2"/>
          <p:cNvSpPr>
            <a:spLocks noGrp="1"/>
          </p:cNvSpPr>
          <p:nvPr>
            <p:ph type="pic" sz="quarter" idx="49" hasCustomPrompt="1"/>
          </p:nvPr>
        </p:nvSpPr>
        <p:spPr>
          <a:xfrm>
            <a:off x="10557999" y="5150107"/>
            <a:ext cx="1313555" cy="922917"/>
          </a:xfrm>
          <a:prstGeom prst="roundRect">
            <a:avLst>
              <a:gd name="adj" fmla="val 4435"/>
            </a:avLst>
          </a:prstGeom>
          <a:solidFill>
            <a:schemeClr val="bg1"/>
          </a:solidFill>
          <a:ln w="3175">
            <a:solidFill>
              <a:srgbClr val="0092C8"/>
            </a:solidFill>
          </a:ln>
        </p:spPr>
        <p:txBody>
          <a:bodyPr anchor="ctr">
            <a:noAutofit/>
          </a:bodyPr>
          <a:lstStyle>
            <a:lvl1pPr marL="0" indent="0" algn="ctr">
              <a:buNone/>
              <a:defRPr sz="1400">
                <a:solidFill>
                  <a:srgbClr val="0092C8"/>
                </a:solidFill>
              </a:defRPr>
            </a:lvl1pPr>
          </a:lstStyle>
          <a:p>
            <a:r>
              <a:rPr lang="en-US" dirty="0"/>
              <a:t>Insert Client Logo Here</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_Slide_No_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nchor="ctr">
            <a:normAutofit/>
          </a:bodyPr>
          <a:lstStyle>
            <a:lvl1pPr marL="0" indent="0" algn="ctr">
              <a:buNone/>
              <a:defRPr sz="5000">
                <a:solidFill>
                  <a:schemeClr val="bg1"/>
                </a:solidFill>
              </a:defRPr>
            </a:lvl1pPr>
          </a:lstStyle>
          <a:p>
            <a:endParaRPr lang="en-US" dirty="0"/>
          </a:p>
        </p:txBody>
      </p:sp>
      <p:sp>
        <p:nvSpPr>
          <p:cNvPr id="6" name="Rounded Rectangle 5"/>
          <p:cNvSpPr/>
          <p:nvPr userDrawn="1"/>
        </p:nvSpPr>
        <p:spPr>
          <a:xfrm>
            <a:off x="1343195" y="1206631"/>
            <a:ext cx="8244425" cy="4614747"/>
          </a:xfrm>
          <a:prstGeom prst="roundRect">
            <a:avLst>
              <a:gd name="adj" fmla="val 1988"/>
            </a:avLst>
          </a:prstGeom>
          <a:solidFill>
            <a:srgbClr val="0092C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94023" y="1418221"/>
            <a:ext cx="7930633" cy="500382"/>
          </a:xfrm>
        </p:spPr>
        <p:txBody>
          <a:bodyPr anchor="t">
            <a:noAutofit/>
          </a:bodyPr>
          <a:lstStyle>
            <a:lvl1pPr>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494023" y="2130193"/>
            <a:ext cx="6159755" cy="341632"/>
          </a:xfrm>
        </p:spPr>
        <p:txBody>
          <a:bodyPr anchor="t">
            <a:spAutoFit/>
          </a:bodyPr>
          <a:lstStyle>
            <a:lvl1pPr marL="0" indent="0">
              <a:buNone/>
              <a:defRPr sz="1800" b="0" i="0">
                <a:solidFill>
                  <a:schemeClr val="bg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2"/>
          </p:nvPr>
        </p:nvSpPr>
        <p:spPr>
          <a:xfrm>
            <a:off x="1729409" y="3376933"/>
            <a:ext cx="6159755" cy="2150340"/>
          </a:xfrm>
        </p:spPr>
        <p:txBody>
          <a:bodyPr>
            <a:noAutofit/>
          </a:bodyPr>
          <a:lstStyle>
            <a:lvl1pPr marL="228600" indent="-228600">
              <a:buSzPct val="85000"/>
              <a:buFont typeface="LucidaGrande" charset="0"/>
              <a:buChar char="►"/>
              <a:defRPr sz="1400" spc="0">
                <a:solidFill>
                  <a:schemeClr val="bg1"/>
                </a:solidFill>
                <a:latin typeface="+mn-lt"/>
              </a:defRPr>
            </a:lvl1pPr>
            <a:lvl2pPr marL="685800" indent="-228600">
              <a:buSzPct val="85000"/>
              <a:buFont typeface="LucidaGrande" charset="0"/>
              <a:buChar char="►"/>
              <a:defRPr sz="1200" spc="0">
                <a:solidFill>
                  <a:schemeClr val="bg1"/>
                </a:solidFill>
                <a:latin typeface="+mn-lt"/>
              </a:defRPr>
            </a:lvl2pPr>
            <a:lvl3pPr marL="1143000" indent="-228600">
              <a:buSzPct val="85000"/>
              <a:buFont typeface="LucidaGrande" charset="0"/>
              <a:buChar char="►"/>
              <a:defRPr sz="1100" spc="0">
                <a:solidFill>
                  <a:schemeClr val="bg1"/>
                </a:solidFill>
                <a:latin typeface="+mn-lt"/>
              </a:defRPr>
            </a:lvl3pPr>
            <a:lvl4pPr marL="1600200" indent="-228600">
              <a:buSzPct val="85000"/>
              <a:buFont typeface="LucidaGrande" charset="0"/>
              <a:buChar char="►"/>
              <a:defRPr sz="900" spc="0">
                <a:solidFill>
                  <a:schemeClr val="bg1"/>
                </a:solidFill>
                <a:latin typeface="+mn-lt"/>
              </a:defRPr>
            </a:lvl4pPr>
            <a:lvl5pPr marL="2057400" indent="-228600">
              <a:buSzPct val="85000"/>
              <a:buFont typeface="LucidaGrande" charset="0"/>
              <a:buChar char="►"/>
              <a:defRPr sz="800" spc="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15" name="Group 14"/>
          <p:cNvGrpSpPr/>
          <p:nvPr userDrawn="1"/>
        </p:nvGrpSpPr>
        <p:grpSpPr>
          <a:xfrm>
            <a:off x="10777141" y="6412911"/>
            <a:ext cx="1192845" cy="252000"/>
            <a:chOff x="10744950" y="6331255"/>
            <a:chExt cx="1192845" cy="252000"/>
          </a:xfrm>
        </p:grpSpPr>
        <p:pic>
          <p:nvPicPr>
            <p:cNvPr id="16" name="Picture 15"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7" name="Picture 16"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18" name="Picture 17"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19" name="Picture 18"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_Slide_Drilling &amp; Well Operatio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3436"/>
          </a:xfrm>
          <a:prstGeom prst="rect">
            <a:avLst/>
          </a:prstGeom>
        </p:spPr>
      </p:pic>
      <p:sp>
        <p:nvSpPr>
          <p:cNvPr id="6" name="Rounded Rectangle 5"/>
          <p:cNvSpPr/>
          <p:nvPr userDrawn="1"/>
        </p:nvSpPr>
        <p:spPr>
          <a:xfrm>
            <a:off x="1343195" y="1206631"/>
            <a:ext cx="8244425" cy="4614747"/>
          </a:xfrm>
          <a:prstGeom prst="roundRect">
            <a:avLst>
              <a:gd name="adj" fmla="val 1988"/>
            </a:avLst>
          </a:prstGeom>
          <a:solidFill>
            <a:srgbClr val="0092C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94023" y="1418221"/>
            <a:ext cx="7930633" cy="500382"/>
          </a:xfrm>
        </p:spPr>
        <p:txBody>
          <a:bodyPr anchor="t">
            <a:noAutofit/>
          </a:bodyPr>
          <a:lstStyle>
            <a:lvl1pPr>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494023" y="2130193"/>
            <a:ext cx="6159755" cy="341632"/>
          </a:xfrm>
        </p:spPr>
        <p:txBody>
          <a:bodyPr anchor="t">
            <a:spAutoFit/>
          </a:bodyPr>
          <a:lstStyle>
            <a:lvl1pPr marL="0" indent="0">
              <a:buNone/>
              <a:defRPr sz="1800" b="0" i="0">
                <a:solidFill>
                  <a:schemeClr val="bg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2"/>
          </p:nvPr>
        </p:nvSpPr>
        <p:spPr>
          <a:xfrm>
            <a:off x="1729409" y="3376933"/>
            <a:ext cx="6159755" cy="2150340"/>
          </a:xfrm>
        </p:spPr>
        <p:txBody>
          <a:bodyPr>
            <a:noAutofit/>
          </a:bodyPr>
          <a:lstStyle>
            <a:lvl1pPr marL="228600" indent="-228600">
              <a:buSzPct val="85000"/>
              <a:buFont typeface="LucidaGrande" charset="0"/>
              <a:buChar char="►"/>
              <a:defRPr sz="1400" spc="0">
                <a:solidFill>
                  <a:schemeClr val="bg1"/>
                </a:solidFill>
                <a:latin typeface="+mn-lt"/>
              </a:defRPr>
            </a:lvl1pPr>
            <a:lvl2pPr marL="685800" indent="-228600">
              <a:buSzPct val="85000"/>
              <a:buFont typeface="LucidaGrande" charset="0"/>
              <a:buChar char="►"/>
              <a:defRPr sz="1200" spc="0">
                <a:solidFill>
                  <a:schemeClr val="bg1"/>
                </a:solidFill>
                <a:latin typeface="+mn-lt"/>
              </a:defRPr>
            </a:lvl2pPr>
            <a:lvl3pPr marL="1143000" indent="-228600">
              <a:buSzPct val="85000"/>
              <a:buFont typeface="LucidaGrande" charset="0"/>
              <a:buChar char="►"/>
              <a:defRPr sz="1100" spc="0">
                <a:solidFill>
                  <a:schemeClr val="bg1"/>
                </a:solidFill>
                <a:latin typeface="+mn-lt"/>
              </a:defRPr>
            </a:lvl3pPr>
            <a:lvl4pPr marL="1600200" indent="-228600">
              <a:buSzPct val="85000"/>
              <a:buFont typeface="LucidaGrande" charset="0"/>
              <a:buChar char="►"/>
              <a:defRPr sz="900" spc="0">
                <a:solidFill>
                  <a:schemeClr val="bg1"/>
                </a:solidFill>
                <a:latin typeface="+mn-lt"/>
              </a:defRPr>
            </a:lvl4pPr>
            <a:lvl5pPr marL="2057400" indent="-228600">
              <a:buSzPct val="85000"/>
              <a:buFont typeface="LucidaGrande" charset="0"/>
              <a:buChar char="►"/>
              <a:defRPr sz="800" spc="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15" name="Group 14"/>
          <p:cNvGrpSpPr/>
          <p:nvPr userDrawn="1"/>
        </p:nvGrpSpPr>
        <p:grpSpPr>
          <a:xfrm>
            <a:off x="10777141" y="6412911"/>
            <a:ext cx="1192845" cy="252000"/>
            <a:chOff x="10744950" y="6331255"/>
            <a:chExt cx="1192845" cy="252000"/>
          </a:xfrm>
        </p:grpSpPr>
        <p:pic>
          <p:nvPicPr>
            <p:cNvPr id="16" name="Picture 15"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7" name="Picture 16"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18" name="Picture 17"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19" name="Picture 18"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Ref idx="1003">
        <a:schemeClr val="bg2"/>
      </p:bgRef>
    </p:bg>
    <p:spTree>
      <p:nvGrpSpPr>
        <p:cNvPr id="1" name=""/>
        <p:cNvGrpSpPr/>
        <p:nvPr/>
      </p:nvGrpSpPr>
      <p:grpSpPr>
        <a:xfrm>
          <a:off x="0" y="0"/>
          <a:ext cx="0" cy="0"/>
          <a:chOff x="0" y="0"/>
          <a:chExt cx="0" cy="0"/>
        </a:xfrm>
      </p:grpSpPr>
      <p:pic>
        <p:nvPicPr>
          <p:cNvPr id="16" name="Heart Rate - 1210.mp4">
            <a:hlinkClick r:id="" action="ppaction://media"/>
            <a:extLst>
              <a:ext uri="{FF2B5EF4-FFF2-40B4-BE49-F238E27FC236}">
                <a16:creationId xmlns:a16="http://schemas.microsoft.com/office/drawing/2014/main" id="{0AF55F9C-CF08-0D44-AB68-2DE0D02B87D7}"/>
              </a:ext>
            </a:extLst>
          </p:cNvPr>
          <p:cNvPicPr>
            <a:picLocks noChangeAspect="1"/>
          </p:cNvPicPr>
          <p:nvPr userDrawn="1">
            <a:videoFile r:link="rId2"/>
            <p:extLst>
              <p:ext uri="{DAA4B4D4-6D71-4841-9C94-3DE7FCFB9230}">
                <p14:media xmlns:p14="http://schemas.microsoft.com/office/powerpoint/2010/main" r:embed="rId1">
                  <p14:fade in="500" out="500"/>
                </p14:media>
              </p:ext>
            </p:extLst>
          </p:nvPr>
        </p:nvPicPr>
        <p:blipFill>
          <a:blip r:embed="rId4">
            <a:duotone>
              <a:prstClr val="black"/>
              <a:schemeClr val="accent1">
                <a:tint val="45000"/>
                <a:satMod val="400000"/>
              </a:schemeClr>
            </a:duotone>
            <a:lum bright="-40000" contrast="-40000"/>
          </a:blip>
          <a:stretch>
            <a:fillRect/>
          </a:stretch>
        </p:blipFill>
        <p:spPr>
          <a:xfrm>
            <a:off x="0" y="0"/>
            <a:ext cx="12192000" cy="6858000"/>
          </a:xfrm>
          <a:prstGeom prst="rect">
            <a:avLst/>
          </a:prstGeom>
          <a:ln>
            <a:noFill/>
          </a:ln>
        </p:spPr>
      </p:pic>
      <p:sp>
        <p:nvSpPr>
          <p:cNvPr id="2" name="Title 1"/>
          <p:cNvSpPr>
            <a:spLocks noGrp="1"/>
          </p:cNvSpPr>
          <p:nvPr>
            <p:ph type="ctrTitle" hasCustomPrompt="1"/>
          </p:nvPr>
        </p:nvSpPr>
        <p:spPr>
          <a:xfrm>
            <a:off x="1524000" y="1122363"/>
            <a:ext cx="9144000" cy="2387600"/>
          </a:xfrm>
        </p:spPr>
        <p:txBody>
          <a:bodyPr anchor="ctr">
            <a:noAutofit/>
          </a:bodyPr>
          <a:lstStyle>
            <a:lvl1pPr algn="ctr">
              <a:defRPr sz="6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b="0" i="0">
                <a:solidFill>
                  <a:srgbClr val="0092C8"/>
                </a:solidFill>
                <a:latin typeface="Calibri Light" charset="0"/>
                <a:ea typeface="Calibri Light" charset="0"/>
                <a:cs typeface="Calibri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11" name="Group 10"/>
          <p:cNvGrpSpPr/>
          <p:nvPr userDrawn="1"/>
        </p:nvGrpSpPr>
        <p:grpSpPr>
          <a:xfrm>
            <a:off x="10777141" y="6412911"/>
            <a:ext cx="1192845" cy="252000"/>
            <a:chOff x="10744950" y="6331255"/>
            <a:chExt cx="1192845" cy="252000"/>
          </a:xfrm>
        </p:grpSpPr>
        <p:pic>
          <p:nvPicPr>
            <p:cNvPr id="12" name="Picture 11" descr="socialmedia_icons_facebook.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3" name="Picture 12" descr="socialmedia_icons_web.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14" name="Picture 13" descr="socialmedia_icons_linkedin.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15" name="Picture 14" descr="socialmedia_icons_twitter.png">
              <a:hlinkClick r:id="rId12"/>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_Slide_Asset &amp; Operations Managem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200119" cy="6858000"/>
          </a:xfrm>
          <a:prstGeom prst="rect">
            <a:avLst/>
          </a:prstGeom>
        </p:spPr>
      </p:pic>
      <p:sp>
        <p:nvSpPr>
          <p:cNvPr id="6" name="Rounded Rectangle 5"/>
          <p:cNvSpPr/>
          <p:nvPr userDrawn="1"/>
        </p:nvSpPr>
        <p:spPr>
          <a:xfrm>
            <a:off x="1343195" y="1206631"/>
            <a:ext cx="8244425" cy="4614747"/>
          </a:xfrm>
          <a:prstGeom prst="roundRect">
            <a:avLst>
              <a:gd name="adj" fmla="val 1988"/>
            </a:avLst>
          </a:prstGeom>
          <a:solidFill>
            <a:srgbClr val="0092C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94023" y="1418221"/>
            <a:ext cx="7930633" cy="500382"/>
          </a:xfrm>
        </p:spPr>
        <p:txBody>
          <a:bodyPr anchor="t">
            <a:noAutofit/>
          </a:bodyPr>
          <a:lstStyle>
            <a:lvl1pPr>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494023" y="2130193"/>
            <a:ext cx="6159755" cy="341632"/>
          </a:xfrm>
        </p:spPr>
        <p:txBody>
          <a:bodyPr anchor="t">
            <a:spAutoFit/>
          </a:bodyPr>
          <a:lstStyle>
            <a:lvl1pPr marL="0" indent="0">
              <a:buNone/>
              <a:defRPr sz="1800" b="0" i="0">
                <a:solidFill>
                  <a:schemeClr val="bg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2"/>
          </p:nvPr>
        </p:nvSpPr>
        <p:spPr>
          <a:xfrm>
            <a:off x="1729409" y="3376933"/>
            <a:ext cx="6159755" cy="2150340"/>
          </a:xfrm>
        </p:spPr>
        <p:txBody>
          <a:bodyPr>
            <a:noAutofit/>
          </a:bodyPr>
          <a:lstStyle>
            <a:lvl1pPr marL="228600" indent="-228600">
              <a:buSzPct val="85000"/>
              <a:buFont typeface="LucidaGrande" charset="0"/>
              <a:buChar char="►"/>
              <a:defRPr sz="1400" spc="0">
                <a:solidFill>
                  <a:schemeClr val="bg1"/>
                </a:solidFill>
                <a:latin typeface="+mn-lt"/>
              </a:defRPr>
            </a:lvl1pPr>
            <a:lvl2pPr marL="685800" indent="-228600">
              <a:buSzPct val="85000"/>
              <a:buFont typeface="LucidaGrande" charset="0"/>
              <a:buChar char="►"/>
              <a:defRPr sz="1200" spc="0">
                <a:solidFill>
                  <a:schemeClr val="bg1"/>
                </a:solidFill>
                <a:latin typeface="+mn-lt"/>
              </a:defRPr>
            </a:lvl2pPr>
            <a:lvl3pPr marL="1143000" indent="-228600">
              <a:buSzPct val="85000"/>
              <a:buFont typeface="LucidaGrande" charset="0"/>
              <a:buChar char="►"/>
              <a:defRPr sz="1100" spc="0">
                <a:solidFill>
                  <a:schemeClr val="bg1"/>
                </a:solidFill>
                <a:latin typeface="+mn-lt"/>
              </a:defRPr>
            </a:lvl3pPr>
            <a:lvl4pPr marL="1600200" indent="-228600">
              <a:buSzPct val="85000"/>
              <a:buFont typeface="LucidaGrande" charset="0"/>
              <a:buChar char="►"/>
              <a:defRPr sz="900" spc="0">
                <a:solidFill>
                  <a:schemeClr val="bg1"/>
                </a:solidFill>
                <a:latin typeface="+mn-lt"/>
              </a:defRPr>
            </a:lvl4pPr>
            <a:lvl5pPr marL="2057400" indent="-228600">
              <a:buSzPct val="85000"/>
              <a:buFont typeface="LucidaGrande" charset="0"/>
              <a:buChar char="►"/>
              <a:defRPr sz="800" spc="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15" name="Group 14"/>
          <p:cNvGrpSpPr/>
          <p:nvPr userDrawn="1"/>
        </p:nvGrpSpPr>
        <p:grpSpPr>
          <a:xfrm>
            <a:off x="10777141" y="6412911"/>
            <a:ext cx="1192845" cy="252000"/>
            <a:chOff x="10744950" y="6331255"/>
            <a:chExt cx="1192845" cy="252000"/>
          </a:xfrm>
        </p:grpSpPr>
        <p:pic>
          <p:nvPicPr>
            <p:cNvPr id="16" name="Picture 15"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7" name="Picture 16"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18" name="Picture 17"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19" name="Picture 18"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_Slide_Safety &amp; Risk Managem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200119" cy="6858000"/>
          </a:xfrm>
          <a:prstGeom prst="rect">
            <a:avLst/>
          </a:prstGeom>
        </p:spPr>
      </p:pic>
      <p:sp>
        <p:nvSpPr>
          <p:cNvPr id="6" name="Rounded Rectangle 5"/>
          <p:cNvSpPr/>
          <p:nvPr userDrawn="1"/>
        </p:nvSpPr>
        <p:spPr>
          <a:xfrm>
            <a:off x="1343195" y="1206631"/>
            <a:ext cx="8244425" cy="4614747"/>
          </a:xfrm>
          <a:prstGeom prst="roundRect">
            <a:avLst>
              <a:gd name="adj" fmla="val 1988"/>
            </a:avLst>
          </a:prstGeom>
          <a:solidFill>
            <a:srgbClr val="0092C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94023" y="1418221"/>
            <a:ext cx="7930633" cy="500382"/>
          </a:xfrm>
        </p:spPr>
        <p:txBody>
          <a:bodyPr anchor="t">
            <a:noAutofit/>
          </a:bodyPr>
          <a:lstStyle>
            <a:lvl1pPr>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494023" y="2130193"/>
            <a:ext cx="6159755" cy="341632"/>
          </a:xfrm>
        </p:spPr>
        <p:txBody>
          <a:bodyPr anchor="t">
            <a:spAutoFit/>
          </a:bodyPr>
          <a:lstStyle>
            <a:lvl1pPr marL="0" indent="0">
              <a:buNone/>
              <a:defRPr sz="1800" b="0" i="0">
                <a:solidFill>
                  <a:schemeClr val="bg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2"/>
          </p:nvPr>
        </p:nvSpPr>
        <p:spPr>
          <a:xfrm>
            <a:off x="1729409" y="3376933"/>
            <a:ext cx="6159755" cy="2150340"/>
          </a:xfrm>
        </p:spPr>
        <p:txBody>
          <a:bodyPr>
            <a:noAutofit/>
          </a:bodyPr>
          <a:lstStyle>
            <a:lvl1pPr marL="228600" indent="-228600">
              <a:buSzPct val="85000"/>
              <a:buFont typeface="LucidaGrande" charset="0"/>
              <a:buChar char="►"/>
              <a:defRPr sz="1400" spc="0">
                <a:solidFill>
                  <a:schemeClr val="bg1"/>
                </a:solidFill>
                <a:latin typeface="+mn-lt"/>
              </a:defRPr>
            </a:lvl1pPr>
            <a:lvl2pPr marL="685800" indent="-228600">
              <a:buSzPct val="85000"/>
              <a:buFont typeface="LucidaGrande" charset="0"/>
              <a:buChar char="►"/>
              <a:defRPr sz="1200" spc="0">
                <a:solidFill>
                  <a:schemeClr val="bg1"/>
                </a:solidFill>
                <a:latin typeface="+mn-lt"/>
              </a:defRPr>
            </a:lvl2pPr>
            <a:lvl3pPr marL="1143000" indent="-228600">
              <a:buSzPct val="85000"/>
              <a:buFont typeface="LucidaGrande" charset="0"/>
              <a:buChar char="►"/>
              <a:defRPr sz="1100" spc="0">
                <a:solidFill>
                  <a:schemeClr val="bg1"/>
                </a:solidFill>
                <a:latin typeface="+mn-lt"/>
              </a:defRPr>
            </a:lvl3pPr>
            <a:lvl4pPr marL="1600200" indent="-228600">
              <a:buSzPct val="85000"/>
              <a:buFont typeface="LucidaGrande" charset="0"/>
              <a:buChar char="►"/>
              <a:defRPr sz="900" spc="0">
                <a:solidFill>
                  <a:schemeClr val="bg1"/>
                </a:solidFill>
                <a:latin typeface="+mn-lt"/>
              </a:defRPr>
            </a:lvl4pPr>
            <a:lvl5pPr marL="2057400" indent="-228600">
              <a:buSzPct val="85000"/>
              <a:buFont typeface="LucidaGrande" charset="0"/>
              <a:buChar char="►"/>
              <a:defRPr sz="800" spc="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15" name="Group 14"/>
          <p:cNvGrpSpPr/>
          <p:nvPr userDrawn="1"/>
        </p:nvGrpSpPr>
        <p:grpSpPr>
          <a:xfrm>
            <a:off x="10777141" y="6412911"/>
            <a:ext cx="1192845" cy="252000"/>
            <a:chOff x="10744950" y="6331255"/>
            <a:chExt cx="1192845" cy="252000"/>
          </a:xfrm>
        </p:grpSpPr>
        <p:pic>
          <p:nvPicPr>
            <p:cNvPr id="16" name="Picture 15"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7" name="Picture 16"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18" name="Picture 17"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19" name="Picture 18"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_Slide_Environmental Solution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200119" cy="6858000"/>
          </a:xfrm>
          <a:prstGeom prst="rect">
            <a:avLst/>
          </a:prstGeom>
        </p:spPr>
      </p:pic>
      <p:sp>
        <p:nvSpPr>
          <p:cNvPr id="6" name="Rounded Rectangle 5"/>
          <p:cNvSpPr/>
          <p:nvPr userDrawn="1"/>
        </p:nvSpPr>
        <p:spPr>
          <a:xfrm>
            <a:off x="1343195" y="1206631"/>
            <a:ext cx="8244425" cy="4614747"/>
          </a:xfrm>
          <a:prstGeom prst="roundRect">
            <a:avLst>
              <a:gd name="adj" fmla="val 1988"/>
            </a:avLst>
          </a:prstGeom>
          <a:solidFill>
            <a:srgbClr val="0092C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94023" y="1418221"/>
            <a:ext cx="7930633" cy="500382"/>
          </a:xfrm>
        </p:spPr>
        <p:txBody>
          <a:bodyPr anchor="t">
            <a:noAutofit/>
          </a:bodyPr>
          <a:lstStyle>
            <a:lvl1pPr>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494023" y="2130193"/>
            <a:ext cx="6159755" cy="341632"/>
          </a:xfrm>
        </p:spPr>
        <p:txBody>
          <a:bodyPr anchor="t">
            <a:spAutoFit/>
          </a:bodyPr>
          <a:lstStyle>
            <a:lvl1pPr marL="0" indent="0">
              <a:buNone/>
              <a:defRPr sz="1800" b="0" i="0">
                <a:solidFill>
                  <a:schemeClr val="bg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2"/>
          </p:nvPr>
        </p:nvSpPr>
        <p:spPr>
          <a:xfrm>
            <a:off x="1729409" y="3376933"/>
            <a:ext cx="6159755" cy="2150340"/>
          </a:xfrm>
        </p:spPr>
        <p:txBody>
          <a:bodyPr>
            <a:noAutofit/>
          </a:bodyPr>
          <a:lstStyle>
            <a:lvl1pPr marL="228600" indent="-228600">
              <a:buSzPct val="85000"/>
              <a:buFont typeface="LucidaGrande" charset="0"/>
              <a:buChar char="►"/>
              <a:defRPr sz="1400" spc="0">
                <a:solidFill>
                  <a:schemeClr val="bg1"/>
                </a:solidFill>
                <a:latin typeface="+mn-lt"/>
              </a:defRPr>
            </a:lvl1pPr>
            <a:lvl2pPr marL="685800" indent="-228600">
              <a:buSzPct val="85000"/>
              <a:buFont typeface="LucidaGrande" charset="0"/>
              <a:buChar char="►"/>
              <a:defRPr sz="1200" spc="0">
                <a:solidFill>
                  <a:schemeClr val="bg1"/>
                </a:solidFill>
                <a:latin typeface="+mn-lt"/>
              </a:defRPr>
            </a:lvl2pPr>
            <a:lvl3pPr marL="1143000" indent="-228600">
              <a:buSzPct val="85000"/>
              <a:buFont typeface="LucidaGrande" charset="0"/>
              <a:buChar char="►"/>
              <a:defRPr sz="1100" spc="0">
                <a:solidFill>
                  <a:schemeClr val="bg1"/>
                </a:solidFill>
                <a:latin typeface="+mn-lt"/>
              </a:defRPr>
            </a:lvl3pPr>
            <a:lvl4pPr marL="1600200" indent="-228600">
              <a:buSzPct val="85000"/>
              <a:buFont typeface="LucidaGrande" charset="0"/>
              <a:buChar char="►"/>
              <a:defRPr sz="900" spc="0">
                <a:solidFill>
                  <a:schemeClr val="bg1"/>
                </a:solidFill>
                <a:latin typeface="+mn-lt"/>
              </a:defRPr>
            </a:lvl4pPr>
            <a:lvl5pPr marL="2057400" indent="-228600">
              <a:buSzPct val="85000"/>
              <a:buFont typeface="LucidaGrande" charset="0"/>
              <a:buChar char="►"/>
              <a:defRPr sz="800" spc="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15" name="Group 14"/>
          <p:cNvGrpSpPr/>
          <p:nvPr userDrawn="1"/>
        </p:nvGrpSpPr>
        <p:grpSpPr>
          <a:xfrm>
            <a:off x="10777141" y="6412911"/>
            <a:ext cx="1192845" cy="252000"/>
            <a:chOff x="10744950" y="6331255"/>
            <a:chExt cx="1192845" cy="252000"/>
          </a:xfrm>
        </p:grpSpPr>
        <p:pic>
          <p:nvPicPr>
            <p:cNvPr id="16" name="Picture 15"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7" name="Picture 16"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18" name="Picture 17"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19" name="Picture 18"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_Slide_Software Solution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00118" cy="6858000"/>
          </a:xfrm>
          <a:prstGeom prst="rect">
            <a:avLst/>
          </a:prstGeom>
        </p:spPr>
      </p:pic>
      <p:sp>
        <p:nvSpPr>
          <p:cNvPr id="6" name="Rounded Rectangle 5"/>
          <p:cNvSpPr/>
          <p:nvPr userDrawn="1"/>
        </p:nvSpPr>
        <p:spPr>
          <a:xfrm>
            <a:off x="1343195" y="1206631"/>
            <a:ext cx="8244425" cy="4614747"/>
          </a:xfrm>
          <a:prstGeom prst="roundRect">
            <a:avLst>
              <a:gd name="adj" fmla="val 1988"/>
            </a:avLst>
          </a:prstGeom>
          <a:solidFill>
            <a:srgbClr val="0092C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94023" y="1418221"/>
            <a:ext cx="7930633" cy="500382"/>
          </a:xfrm>
        </p:spPr>
        <p:txBody>
          <a:bodyPr anchor="t">
            <a:noAutofit/>
          </a:bodyPr>
          <a:lstStyle>
            <a:lvl1pPr>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494023" y="2130193"/>
            <a:ext cx="6159755" cy="341632"/>
          </a:xfrm>
        </p:spPr>
        <p:txBody>
          <a:bodyPr anchor="t">
            <a:spAutoFit/>
          </a:bodyPr>
          <a:lstStyle>
            <a:lvl1pPr marL="0" indent="0">
              <a:buNone/>
              <a:defRPr sz="1800" b="0" i="0">
                <a:solidFill>
                  <a:schemeClr val="bg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2"/>
          </p:nvPr>
        </p:nvSpPr>
        <p:spPr>
          <a:xfrm>
            <a:off x="1729409" y="3376933"/>
            <a:ext cx="6159755" cy="2150340"/>
          </a:xfrm>
        </p:spPr>
        <p:txBody>
          <a:bodyPr>
            <a:noAutofit/>
          </a:bodyPr>
          <a:lstStyle>
            <a:lvl1pPr marL="228600" indent="-228600">
              <a:buSzPct val="85000"/>
              <a:buFont typeface="LucidaGrande" charset="0"/>
              <a:buChar char="►"/>
              <a:defRPr sz="1400" spc="0">
                <a:solidFill>
                  <a:schemeClr val="bg1"/>
                </a:solidFill>
                <a:latin typeface="+mn-lt"/>
              </a:defRPr>
            </a:lvl1pPr>
            <a:lvl2pPr marL="685800" indent="-228600">
              <a:buSzPct val="85000"/>
              <a:buFont typeface="LucidaGrande" charset="0"/>
              <a:buChar char="►"/>
              <a:defRPr sz="1200" spc="0">
                <a:solidFill>
                  <a:schemeClr val="bg1"/>
                </a:solidFill>
                <a:latin typeface="+mn-lt"/>
              </a:defRPr>
            </a:lvl2pPr>
            <a:lvl3pPr marL="1143000" indent="-228600">
              <a:buSzPct val="85000"/>
              <a:buFont typeface="LucidaGrande" charset="0"/>
              <a:buChar char="►"/>
              <a:defRPr sz="1100" spc="0">
                <a:solidFill>
                  <a:schemeClr val="bg1"/>
                </a:solidFill>
                <a:latin typeface="+mn-lt"/>
              </a:defRPr>
            </a:lvl3pPr>
            <a:lvl4pPr marL="1600200" indent="-228600">
              <a:buSzPct val="85000"/>
              <a:buFont typeface="LucidaGrande" charset="0"/>
              <a:buChar char="►"/>
              <a:defRPr sz="900" spc="0">
                <a:solidFill>
                  <a:schemeClr val="bg1"/>
                </a:solidFill>
                <a:latin typeface="+mn-lt"/>
              </a:defRPr>
            </a:lvl4pPr>
            <a:lvl5pPr marL="2057400" indent="-228600">
              <a:buSzPct val="85000"/>
              <a:buFont typeface="LucidaGrande" charset="0"/>
              <a:buChar char="►"/>
              <a:defRPr sz="800" spc="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15" name="Group 14"/>
          <p:cNvGrpSpPr/>
          <p:nvPr userDrawn="1"/>
        </p:nvGrpSpPr>
        <p:grpSpPr>
          <a:xfrm>
            <a:off x="10777141" y="6412911"/>
            <a:ext cx="1192845" cy="252000"/>
            <a:chOff x="10744950" y="6331255"/>
            <a:chExt cx="1192845" cy="252000"/>
          </a:xfrm>
        </p:grpSpPr>
        <p:pic>
          <p:nvPicPr>
            <p:cNvPr id="16" name="Picture 15"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7" name="Picture 16"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18" name="Picture 17"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19" name="Picture 18"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lide_Service_Detail_Master">
    <p:spTree>
      <p:nvGrpSpPr>
        <p:cNvPr id="1" name=""/>
        <p:cNvGrpSpPr/>
        <p:nvPr/>
      </p:nvGrpSpPr>
      <p:grpSpPr>
        <a:xfrm>
          <a:off x="0" y="0"/>
          <a:ext cx="0" cy="0"/>
          <a:chOff x="0" y="0"/>
          <a:chExt cx="0" cy="0"/>
        </a:xfrm>
      </p:grpSpPr>
      <p:sp>
        <p:nvSpPr>
          <p:cNvPr id="8" name="Rectangle 7"/>
          <p:cNvSpPr/>
          <p:nvPr userDrawn="1"/>
        </p:nvSpPr>
        <p:spPr>
          <a:xfrm>
            <a:off x="9081381" y="0"/>
            <a:ext cx="3110619" cy="6858000"/>
          </a:xfrm>
          <a:prstGeom prst="rect">
            <a:avLst/>
          </a:prstGeom>
          <a:solidFill>
            <a:srgbClr val="2D3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31617" y="202163"/>
            <a:ext cx="8378982" cy="619167"/>
          </a:xfrm>
        </p:spPr>
        <p:txBody>
          <a:bodyPr anchor="t"/>
          <a:lstStyle>
            <a:lvl1pPr>
              <a:defRPr>
                <a:solidFill>
                  <a:srgbClr val="0092C8"/>
                </a:solidFill>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a:p>
        </p:txBody>
      </p:sp>
      <p:sp>
        <p:nvSpPr>
          <p:cNvPr id="9" name="Text Placeholder 2"/>
          <p:cNvSpPr>
            <a:spLocks noGrp="1"/>
          </p:cNvSpPr>
          <p:nvPr>
            <p:ph type="body" idx="13"/>
          </p:nvPr>
        </p:nvSpPr>
        <p:spPr>
          <a:xfrm>
            <a:off x="236898" y="1013043"/>
            <a:ext cx="7192225" cy="452486"/>
          </a:xfrm>
        </p:spPr>
        <p:txBody>
          <a:bodyPr anchor="t">
            <a:noAutofit/>
          </a:bodyPr>
          <a:lstStyle>
            <a:lvl1pPr marL="0" indent="0">
              <a:buNone/>
              <a:defRPr sz="1800" b="0" i="0">
                <a:solidFill>
                  <a:schemeClr val="tx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231617" y="1774755"/>
            <a:ext cx="6159755" cy="2150340"/>
          </a:xfrm>
        </p:spPr>
        <p:txBody>
          <a:bodyPr>
            <a:noAutofit/>
          </a:bodyPr>
          <a:lstStyle>
            <a:lvl1pPr marL="0" indent="0">
              <a:buNone/>
              <a:defRPr sz="1400">
                <a:solidFill>
                  <a:srgbClr val="4F4F4F"/>
                </a:solidFill>
              </a:defRPr>
            </a:lvl1pPr>
            <a:lvl2pPr>
              <a:buClr>
                <a:srgbClr val="0092C8"/>
              </a:buClr>
              <a:defRPr sz="1200">
                <a:solidFill>
                  <a:srgbClr val="4F4F4F"/>
                </a:solidFill>
              </a:defRPr>
            </a:lvl2pPr>
            <a:lvl3pPr>
              <a:buClr>
                <a:srgbClr val="0092C8"/>
              </a:buClr>
              <a:defRPr sz="1100">
                <a:solidFill>
                  <a:srgbClr val="4F4F4F"/>
                </a:solidFill>
              </a:defRPr>
            </a:lvl3pPr>
            <a:lvl4pPr>
              <a:buClr>
                <a:srgbClr val="0092C8"/>
              </a:buClr>
              <a:defRPr sz="900">
                <a:solidFill>
                  <a:srgbClr val="4F4F4F"/>
                </a:solidFill>
              </a:defRPr>
            </a:lvl4pPr>
            <a:lvl5pPr>
              <a:buClr>
                <a:srgbClr val="0092C8"/>
              </a:buClr>
              <a:defRPr sz="800">
                <a:solidFill>
                  <a:srgbClr val="4F4F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4"/>
          </p:nvPr>
        </p:nvSpPr>
        <p:spPr>
          <a:xfrm>
            <a:off x="9418320" y="2445270"/>
            <a:ext cx="2406262" cy="2150340"/>
          </a:xfrm>
        </p:spPr>
        <p:txBody>
          <a:bodyPr>
            <a:noAutofit/>
          </a:bodyPr>
          <a:lstStyle>
            <a:lvl1pPr marL="228600" indent="-228600">
              <a:buClr>
                <a:srgbClr val="0092C8"/>
              </a:buClr>
              <a:buSzPct val="80000"/>
              <a:buFont typeface="LucidaGrande" charset="0"/>
              <a:buChar char="►"/>
              <a:defRPr sz="1200">
                <a:solidFill>
                  <a:schemeClr val="bg1"/>
                </a:solidFill>
              </a:defRPr>
            </a:lvl1pPr>
            <a:lvl2pPr marL="685800" indent="-228600">
              <a:buClr>
                <a:srgbClr val="0092C8"/>
              </a:buClr>
              <a:buSzPct val="80000"/>
              <a:buFont typeface="LucidaGrande" charset="0"/>
              <a:buChar char="►"/>
              <a:defRPr sz="1200">
                <a:solidFill>
                  <a:schemeClr val="bg1"/>
                </a:solidFill>
              </a:defRPr>
            </a:lvl2pPr>
            <a:lvl3pPr marL="1143000" indent="-228600">
              <a:buClr>
                <a:srgbClr val="0092C8"/>
              </a:buClr>
              <a:buSzPct val="80000"/>
              <a:buFont typeface="LucidaGrande" charset="0"/>
              <a:buChar char="►"/>
              <a:defRPr sz="1100">
                <a:solidFill>
                  <a:schemeClr val="bg1"/>
                </a:solidFill>
              </a:defRPr>
            </a:lvl3pPr>
            <a:lvl4pPr marL="1600200" indent="-228600">
              <a:buClr>
                <a:srgbClr val="0092C8"/>
              </a:buClr>
              <a:buSzPct val="80000"/>
              <a:buFont typeface="LucidaGrande" charset="0"/>
              <a:buChar char="►"/>
              <a:defRPr sz="900">
                <a:solidFill>
                  <a:schemeClr val="bg1"/>
                </a:solidFill>
              </a:defRPr>
            </a:lvl4pPr>
            <a:lvl5pPr marL="2057400" indent="-228600">
              <a:buClr>
                <a:srgbClr val="0092C8"/>
              </a:buClr>
              <a:buSzPct val="80000"/>
              <a:buFont typeface="LucidaGrande" charset="0"/>
              <a:buChar char="►"/>
              <a:defRPr sz="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9418320" y="2277077"/>
            <a:ext cx="2406261" cy="0"/>
          </a:xfrm>
          <a:prstGeom prst="line">
            <a:avLst/>
          </a:prstGeom>
          <a:ln w="12700">
            <a:gradFill>
              <a:gsLst>
                <a:gs pos="0">
                  <a:schemeClr val="accent1">
                    <a:lumMod val="0"/>
                    <a:lumOff val="100000"/>
                    <a:alpha val="0"/>
                  </a:schemeClr>
                </a:gs>
                <a:gs pos="51000">
                  <a:srgbClr val="0092C8"/>
                </a:gs>
                <a:gs pos="99000">
                  <a:schemeClr val="bg1">
                    <a:lumMod val="0"/>
                    <a:lumOff val="100000"/>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1" cy="247718"/>
          </a:xfrm>
          <a:prstGeom prst="rect">
            <a:avLst/>
          </a:prstGeom>
        </p:spPr>
      </p:pic>
      <p:sp>
        <p:nvSpPr>
          <p:cNvPr id="4" name="Picture Placeholder 3"/>
          <p:cNvSpPr>
            <a:spLocks noGrp="1"/>
          </p:cNvSpPr>
          <p:nvPr>
            <p:ph type="pic" sz="quarter" idx="15"/>
          </p:nvPr>
        </p:nvSpPr>
        <p:spPr>
          <a:xfrm>
            <a:off x="9081380" y="-1"/>
            <a:ext cx="3110619" cy="1739554"/>
          </a:xfrm>
        </p:spPr>
        <p:txBody>
          <a:bodyPr anchor="ctr">
            <a:normAutofit/>
          </a:bodyPr>
          <a:lstStyle>
            <a:lvl1pPr marL="0" indent="0" algn="ctr">
              <a:buNone/>
              <a:defRPr sz="1000">
                <a:solidFill>
                  <a:schemeClr val="bg1"/>
                </a:solidFill>
              </a:defRPr>
            </a:lvl1pPr>
          </a:lstStyle>
          <a:p>
            <a:endParaRPr lang="en-US" dirty="0"/>
          </a:p>
        </p:txBody>
      </p:sp>
      <p:grpSp>
        <p:nvGrpSpPr>
          <p:cNvPr id="17" name="Group 16"/>
          <p:cNvGrpSpPr/>
          <p:nvPr userDrawn="1"/>
        </p:nvGrpSpPr>
        <p:grpSpPr>
          <a:xfrm>
            <a:off x="10777141" y="6412911"/>
            <a:ext cx="1192845" cy="252000"/>
            <a:chOff x="10744950" y="6331255"/>
            <a:chExt cx="1192845" cy="252000"/>
          </a:xfrm>
        </p:grpSpPr>
        <p:pic>
          <p:nvPicPr>
            <p:cNvPr id="18" name="Picture 17"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9" name="Picture 18"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0" name="Picture 19"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6" name="Picture 25"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
        <p:nvSpPr>
          <p:cNvPr id="5" name="Text Placeholder 4">
            <a:extLst>
              <a:ext uri="{FF2B5EF4-FFF2-40B4-BE49-F238E27FC236}">
                <a16:creationId xmlns:a16="http://schemas.microsoft.com/office/drawing/2014/main" id="{617D528D-7963-904D-86B2-E8EF99137B56}"/>
              </a:ext>
            </a:extLst>
          </p:cNvPr>
          <p:cNvSpPr>
            <a:spLocks noGrp="1"/>
          </p:cNvSpPr>
          <p:nvPr>
            <p:ph type="body" sz="quarter" idx="16" hasCustomPrompt="1"/>
          </p:nvPr>
        </p:nvSpPr>
        <p:spPr>
          <a:xfrm>
            <a:off x="9417931" y="1927623"/>
            <a:ext cx="2406650" cy="234529"/>
          </a:xfrm>
        </p:spPr>
        <p:txBody>
          <a:bodyPr>
            <a:norm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I</a:t>
            </a:r>
            <a:r>
              <a:rPr lang="en-US" dirty="0"/>
              <a:t>NSERT TITLE HERE</a:t>
            </a:r>
          </a:p>
        </p:txBody>
      </p:sp>
    </p:spTree>
    <p:extLst>
      <p:ext uri="{BB962C8B-B14F-4D97-AF65-F5344CB8AC3E}">
        <p14:creationId xmlns:p14="http://schemas.microsoft.com/office/powerpoint/2010/main" val="1938239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_Service_Detail_1">
    <p:spTree>
      <p:nvGrpSpPr>
        <p:cNvPr id="1" name=""/>
        <p:cNvGrpSpPr/>
        <p:nvPr/>
      </p:nvGrpSpPr>
      <p:grpSpPr>
        <a:xfrm>
          <a:off x="0" y="0"/>
          <a:ext cx="0" cy="0"/>
          <a:chOff x="0" y="0"/>
          <a:chExt cx="0" cy="0"/>
        </a:xfrm>
      </p:grpSpPr>
      <p:sp>
        <p:nvSpPr>
          <p:cNvPr id="8" name="Rectangle 7"/>
          <p:cNvSpPr/>
          <p:nvPr userDrawn="1"/>
        </p:nvSpPr>
        <p:spPr>
          <a:xfrm>
            <a:off x="9081381" y="0"/>
            <a:ext cx="3110619" cy="6858000"/>
          </a:xfrm>
          <a:prstGeom prst="rect">
            <a:avLst/>
          </a:prstGeom>
          <a:solidFill>
            <a:srgbClr val="2D3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31617" y="202163"/>
            <a:ext cx="8378982" cy="619167"/>
          </a:xfrm>
        </p:spPr>
        <p:txBody>
          <a:bodyPr anchor="t"/>
          <a:lstStyle>
            <a:lvl1pPr>
              <a:defRPr>
                <a:solidFill>
                  <a:srgbClr val="0092C8"/>
                </a:solidFill>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a:p>
        </p:txBody>
      </p:sp>
      <p:sp>
        <p:nvSpPr>
          <p:cNvPr id="9" name="Text Placeholder 2"/>
          <p:cNvSpPr>
            <a:spLocks noGrp="1"/>
          </p:cNvSpPr>
          <p:nvPr>
            <p:ph type="body" idx="13"/>
          </p:nvPr>
        </p:nvSpPr>
        <p:spPr>
          <a:xfrm>
            <a:off x="236898" y="1013043"/>
            <a:ext cx="7192225" cy="452486"/>
          </a:xfrm>
        </p:spPr>
        <p:txBody>
          <a:bodyPr anchor="t">
            <a:noAutofit/>
          </a:bodyPr>
          <a:lstStyle>
            <a:lvl1pPr marL="0" indent="0">
              <a:buNone/>
              <a:defRPr sz="1800" b="0" i="0">
                <a:solidFill>
                  <a:schemeClr val="tx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231617" y="1774755"/>
            <a:ext cx="6159755" cy="2150340"/>
          </a:xfrm>
        </p:spPr>
        <p:txBody>
          <a:bodyPr>
            <a:noAutofit/>
          </a:bodyPr>
          <a:lstStyle>
            <a:lvl1pPr marL="0" indent="0">
              <a:buNone/>
              <a:defRPr sz="1400">
                <a:solidFill>
                  <a:srgbClr val="4F4F4F"/>
                </a:solidFill>
              </a:defRPr>
            </a:lvl1pPr>
            <a:lvl2pPr>
              <a:buClr>
                <a:srgbClr val="0092C8"/>
              </a:buClr>
              <a:defRPr sz="1200">
                <a:solidFill>
                  <a:srgbClr val="4F4F4F"/>
                </a:solidFill>
              </a:defRPr>
            </a:lvl2pPr>
            <a:lvl3pPr>
              <a:buClr>
                <a:srgbClr val="0092C8"/>
              </a:buClr>
              <a:defRPr sz="1100">
                <a:solidFill>
                  <a:srgbClr val="4F4F4F"/>
                </a:solidFill>
              </a:defRPr>
            </a:lvl3pPr>
            <a:lvl4pPr>
              <a:buClr>
                <a:srgbClr val="0092C8"/>
              </a:buClr>
              <a:defRPr sz="900">
                <a:solidFill>
                  <a:srgbClr val="4F4F4F"/>
                </a:solidFill>
              </a:defRPr>
            </a:lvl4pPr>
            <a:lvl5pPr>
              <a:buClr>
                <a:srgbClr val="0092C8"/>
              </a:buClr>
              <a:defRPr sz="800">
                <a:solidFill>
                  <a:srgbClr val="4F4F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4"/>
          </p:nvPr>
        </p:nvSpPr>
        <p:spPr>
          <a:xfrm>
            <a:off x="9433558" y="2008390"/>
            <a:ext cx="2406262" cy="2150340"/>
          </a:xfrm>
        </p:spPr>
        <p:txBody>
          <a:bodyPr>
            <a:noAutofit/>
          </a:bodyPr>
          <a:lstStyle>
            <a:lvl1pPr marL="0" indent="0">
              <a:buClr>
                <a:srgbClr val="0092C8"/>
              </a:buClr>
              <a:buSzPct val="80000"/>
              <a:buFont typeface="LucidaGrande" charset="0"/>
              <a:buNone/>
              <a:defRPr sz="2400" i="1">
                <a:solidFill>
                  <a:schemeClr val="bg1"/>
                </a:solidFill>
              </a:defRPr>
            </a:lvl1pPr>
            <a:lvl2pPr marL="457200" indent="0">
              <a:buClr>
                <a:srgbClr val="0092C8"/>
              </a:buClr>
              <a:buSzPct val="80000"/>
              <a:buFont typeface="LucidaGrande" charset="0"/>
              <a:buNone/>
              <a:defRPr sz="1200">
                <a:solidFill>
                  <a:schemeClr val="bg1"/>
                </a:solidFill>
              </a:defRPr>
            </a:lvl2pPr>
            <a:lvl3pPr marL="914400" indent="0">
              <a:buClr>
                <a:srgbClr val="0092C8"/>
              </a:buClr>
              <a:buSzPct val="80000"/>
              <a:buFont typeface="LucidaGrande" charset="0"/>
              <a:buNone/>
              <a:defRPr sz="1100">
                <a:solidFill>
                  <a:schemeClr val="bg1"/>
                </a:solidFill>
              </a:defRPr>
            </a:lvl3pPr>
            <a:lvl4pPr marL="1371600" indent="0">
              <a:buClr>
                <a:srgbClr val="0092C8"/>
              </a:buClr>
              <a:buSzPct val="80000"/>
              <a:buFont typeface="LucidaGrande" charset="0"/>
              <a:buNone/>
              <a:defRPr sz="900">
                <a:solidFill>
                  <a:schemeClr val="bg1"/>
                </a:solidFill>
              </a:defRPr>
            </a:lvl4pPr>
            <a:lvl5pPr marL="1828800" indent="0">
              <a:buClr>
                <a:srgbClr val="0092C8"/>
              </a:buClr>
              <a:buSzPct val="80000"/>
              <a:buFont typeface="LucidaGrande" charset="0"/>
              <a:buNone/>
              <a:defRPr sz="800">
                <a:solidFill>
                  <a:schemeClr val="bg1"/>
                </a:solidFill>
              </a:defRPr>
            </a:lvl5pPr>
          </a:lstStyle>
          <a:p>
            <a:pPr lvl="0"/>
            <a:r>
              <a:rPr lang="en-US" dirty="0"/>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1" cy="247718"/>
          </a:xfrm>
          <a:prstGeom prst="rect">
            <a:avLst/>
          </a:prstGeom>
        </p:spPr>
      </p:pic>
      <p:sp>
        <p:nvSpPr>
          <p:cNvPr id="4" name="Picture Placeholder 3"/>
          <p:cNvSpPr>
            <a:spLocks noGrp="1"/>
          </p:cNvSpPr>
          <p:nvPr>
            <p:ph type="pic" sz="quarter" idx="15"/>
          </p:nvPr>
        </p:nvSpPr>
        <p:spPr>
          <a:xfrm>
            <a:off x="9081380" y="-1"/>
            <a:ext cx="3110619" cy="1739554"/>
          </a:xfrm>
        </p:spPr>
        <p:txBody>
          <a:bodyPr anchor="ctr">
            <a:normAutofit/>
          </a:bodyPr>
          <a:lstStyle>
            <a:lvl1pPr marL="0" indent="0" algn="ctr">
              <a:buNone/>
              <a:defRPr sz="1000">
                <a:solidFill>
                  <a:schemeClr val="bg1"/>
                </a:solidFill>
              </a:defRPr>
            </a:lvl1pPr>
          </a:lstStyle>
          <a:p>
            <a:endParaRPr lang="en-US" dirty="0"/>
          </a:p>
        </p:txBody>
      </p:sp>
      <p:sp>
        <p:nvSpPr>
          <p:cNvPr id="5" name="Text Placeholder 4"/>
          <p:cNvSpPr>
            <a:spLocks noGrp="1"/>
          </p:cNvSpPr>
          <p:nvPr>
            <p:ph type="body" sz="quarter" idx="16" hasCustomPrompt="1"/>
          </p:nvPr>
        </p:nvSpPr>
        <p:spPr>
          <a:xfrm>
            <a:off x="231774" y="4237038"/>
            <a:ext cx="4783845" cy="358572"/>
          </a:xfrm>
        </p:spPr>
        <p:txBody>
          <a:bodyPr>
            <a:normAutofit/>
          </a:bodyPr>
          <a:lstStyle>
            <a:lvl1pPr marL="0" indent="0">
              <a:buNone/>
              <a:defRPr sz="1800">
                <a:solidFill>
                  <a:srgbClr val="0092C8"/>
                </a:solidFill>
              </a:defRPr>
            </a:lvl1pPr>
          </a:lstStyle>
          <a:p>
            <a:pPr lvl="0"/>
            <a:r>
              <a:rPr lang="en-US" dirty="0"/>
              <a:t>CLICK TO EDIT MASTER TEXT STYLES</a:t>
            </a:r>
          </a:p>
        </p:txBody>
      </p:sp>
      <p:sp>
        <p:nvSpPr>
          <p:cNvPr id="15" name="Picture Placeholder 14"/>
          <p:cNvSpPr>
            <a:spLocks noGrp="1"/>
          </p:cNvSpPr>
          <p:nvPr>
            <p:ph type="pic" sz="quarter" idx="17"/>
          </p:nvPr>
        </p:nvSpPr>
        <p:spPr>
          <a:xfrm>
            <a:off x="231617" y="4779067"/>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26" name="Picture Placeholder 14"/>
          <p:cNvSpPr>
            <a:spLocks noGrp="1"/>
          </p:cNvSpPr>
          <p:nvPr>
            <p:ph type="pic" sz="quarter" idx="18"/>
          </p:nvPr>
        </p:nvSpPr>
        <p:spPr>
          <a:xfrm>
            <a:off x="2530192" y="4779066"/>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27" name="Picture Placeholder 14"/>
          <p:cNvSpPr>
            <a:spLocks noGrp="1"/>
          </p:cNvSpPr>
          <p:nvPr>
            <p:ph type="pic" sz="quarter" idx="19"/>
          </p:nvPr>
        </p:nvSpPr>
        <p:spPr>
          <a:xfrm>
            <a:off x="4828767" y="4779065"/>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28" name="Picture Placeholder 14"/>
          <p:cNvSpPr>
            <a:spLocks noGrp="1"/>
          </p:cNvSpPr>
          <p:nvPr>
            <p:ph type="pic" sz="quarter" idx="20"/>
          </p:nvPr>
        </p:nvSpPr>
        <p:spPr>
          <a:xfrm>
            <a:off x="7127341" y="4779065"/>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grpSp>
        <p:nvGrpSpPr>
          <p:cNvPr id="29" name="Group 28"/>
          <p:cNvGrpSpPr/>
          <p:nvPr userDrawn="1"/>
        </p:nvGrpSpPr>
        <p:grpSpPr>
          <a:xfrm>
            <a:off x="10777141" y="6412911"/>
            <a:ext cx="1192845" cy="252000"/>
            <a:chOff x="10744950" y="6331255"/>
            <a:chExt cx="1192845" cy="252000"/>
          </a:xfrm>
        </p:grpSpPr>
        <p:pic>
          <p:nvPicPr>
            <p:cNvPr id="30" name="Picture 29"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31" name="Picture 30"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32" name="Picture 31"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33" name="Picture 32"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_Service_Detail_2">
    <p:spTree>
      <p:nvGrpSpPr>
        <p:cNvPr id="1" name=""/>
        <p:cNvGrpSpPr/>
        <p:nvPr/>
      </p:nvGrpSpPr>
      <p:grpSpPr>
        <a:xfrm>
          <a:off x="0" y="0"/>
          <a:ext cx="0" cy="0"/>
          <a:chOff x="0" y="0"/>
          <a:chExt cx="0" cy="0"/>
        </a:xfrm>
      </p:grpSpPr>
      <p:sp>
        <p:nvSpPr>
          <p:cNvPr id="8" name="Rectangle 7"/>
          <p:cNvSpPr/>
          <p:nvPr userDrawn="1"/>
        </p:nvSpPr>
        <p:spPr>
          <a:xfrm>
            <a:off x="9081381" y="0"/>
            <a:ext cx="3110619" cy="6858000"/>
          </a:xfrm>
          <a:prstGeom prst="rect">
            <a:avLst/>
          </a:prstGeom>
          <a:solidFill>
            <a:srgbClr val="2D3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31617" y="202163"/>
            <a:ext cx="8378982" cy="619167"/>
          </a:xfrm>
        </p:spPr>
        <p:txBody>
          <a:bodyPr anchor="t"/>
          <a:lstStyle>
            <a:lvl1pPr>
              <a:defRPr>
                <a:solidFill>
                  <a:srgbClr val="0092C8"/>
                </a:solidFill>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a:p>
        </p:txBody>
      </p:sp>
      <p:sp>
        <p:nvSpPr>
          <p:cNvPr id="9" name="Text Placeholder 2"/>
          <p:cNvSpPr>
            <a:spLocks noGrp="1"/>
          </p:cNvSpPr>
          <p:nvPr>
            <p:ph type="body" idx="13"/>
          </p:nvPr>
        </p:nvSpPr>
        <p:spPr>
          <a:xfrm>
            <a:off x="236898" y="1013043"/>
            <a:ext cx="7192225" cy="452486"/>
          </a:xfrm>
        </p:spPr>
        <p:txBody>
          <a:bodyPr anchor="t">
            <a:noAutofit/>
          </a:bodyPr>
          <a:lstStyle>
            <a:lvl1pPr marL="0" indent="0">
              <a:buNone/>
              <a:defRPr sz="1800" b="0" i="0">
                <a:solidFill>
                  <a:schemeClr val="tx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231617" y="1774755"/>
            <a:ext cx="6159755" cy="2150340"/>
          </a:xfrm>
        </p:spPr>
        <p:txBody>
          <a:bodyPr>
            <a:noAutofit/>
          </a:bodyPr>
          <a:lstStyle>
            <a:lvl1pPr marL="0" indent="0">
              <a:buNone/>
              <a:defRPr sz="1400">
                <a:solidFill>
                  <a:srgbClr val="4F4F4F"/>
                </a:solidFill>
              </a:defRPr>
            </a:lvl1pPr>
            <a:lvl2pPr>
              <a:buClr>
                <a:srgbClr val="0092C8"/>
              </a:buClr>
              <a:defRPr sz="1200">
                <a:solidFill>
                  <a:srgbClr val="4F4F4F"/>
                </a:solidFill>
              </a:defRPr>
            </a:lvl2pPr>
            <a:lvl3pPr>
              <a:buClr>
                <a:srgbClr val="0092C8"/>
              </a:buClr>
              <a:defRPr sz="1100">
                <a:solidFill>
                  <a:srgbClr val="4F4F4F"/>
                </a:solidFill>
              </a:defRPr>
            </a:lvl3pPr>
            <a:lvl4pPr>
              <a:buClr>
                <a:srgbClr val="0092C8"/>
              </a:buClr>
              <a:defRPr sz="900">
                <a:solidFill>
                  <a:srgbClr val="4F4F4F"/>
                </a:solidFill>
              </a:defRPr>
            </a:lvl4pPr>
            <a:lvl5pPr>
              <a:buClr>
                <a:srgbClr val="0092C8"/>
              </a:buClr>
              <a:defRPr sz="800">
                <a:solidFill>
                  <a:srgbClr val="4F4F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4"/>
          </p:nvPr>
        </p:nvSpPr>
        <p:spPr>
          <a:xfrm>
            <a:off x="9437724" y="1925892"/>
            <a:ext cx="2406262" cy="2150340"/>
          </a:xfrm>
        </p:spPr>
        <p:txBody>
          <a:bodyPr>
            <a:noAutofit/>
          </a:bodyPr>
          <a:lstStyle>
            <a:lvl1pPr marL="228600" indent="-228600">
              <a:buClr>
                <a:srgbClr val="0092C8"/>
              </a:buClr>
              <a:buSzPct val="80000"/>
              <a:buFont typeface="LucidaGrande" charset="0"/>
              <a:buChar char="►"/>
              <a:defRPr sz="1200">
                <a:solidFill>
                  <a:schemeClr val="bg1"/>
                </a:solidFill>
              </a:defRPr>
            </a:lvl1pPr>
            <a:lvl2pPr marL="685800" indent="-228600">
              <a:buClr>
                <a:srgbClr val="0092C8"/>
              </a:buClr>
              <a:buSzPct val="80000"/>
              <a:buFont typeface="LucidaGrande" charset="0"/>
              <a:buChar char="►"/>
              <a:defRPr sz="1200">
                <a:solidFill>
                  <a:schemeClr val="bg1"/>
                </a:solidFill>
              </a:defRPr>
            </a:lvl2pPr>
            <a:lvl3pPr marL="1143000" indent="-228600">
              <a:buClr>
                <a:srgbClr val="0092C8"/>
              </a:buClr>
              <a:buSzPct val="80000"/>
              <a:buFont typeface="LucidaGrande" charset="0"/>
              <a:buChar char="►"/>
              <a:defRPr sz="1100">
                <a:solidFill>
                  <a:schemeClr val="bg1"/>
                </a:solidFill>
              </a:defRPr>
            </a:lvl3pPr>
            <a:lvl4pPr marL="1600200" indent="-228600">
              <a:buClr>
                <a:srgbClr val="0092C8"/>
              </a:buClr>
              <a:buSzPct val="80000"/>
              <a:buFont typeface="LucidaGrande" charset="0"/>
              <a:buChar char="►"/>
              <a:defRPr sz="900">
                <a:solidFill>
                  <a:schemeClr val="bg1"/>
                </a:solidFill>
              </a:defRPr>
            </a:lvl4pPr>
            <a:lvl5pPr marL="2057400" indent="-228600">
              <a:buClr>
                <a:srgbClr val="0092C8"/>
              </a:buClr>
              <a:buSzPct val="80000"/>
              <a:buFont typeface="LucidaGrande" charset="0"/>
              <a:buChar char="►"/>
              <a:defRPr sz="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1" cy="247718"/>
          </a:xfrm>
          <a:prstGeom prst="rect">
            <a:avLst/>
          </a:prstGeom>
        </p:spPr>
      </p:pic>
      <p:sp>
        <p:nvSpPr>
          <p:cNvPr id="4" name="Picture Placeholder 3"/>
          <p:cNvSpPr>
            <a:spLocks noGrp="1"/>
          </p:cNvSpPr>
          <p:nvPr>
            <p:ph type="pic" sz="quarter" idx="15"/>
          </p:nvPr>
        </p:nvSpPr>
        <p:spPr>
          <a:xfrm>
            <a:off x="9081380" y="-1"/>
            <a:ext cx="3110619" cy="1739554"/>
          </a:xfrm>
        </p:spPr>
        <p:txBody>
          <a:bodyPr anchor="ctr">
            <a:normAutofit/>
          </a:bodyPr>
          <a:lstStyle>
            <a:lvl1pPr marL="0" indent="0" algn="ctr">
              <a:buNone/>
              <a:defRPr sz="1000">
                <a:solidFill>
                  <a:schemeClr val="bg1"/>
                </a:solidFill>
              </a:defRPr>
            </a:lvl1pPr>
          </a:lstStyle>
          <a:p>
            <a:endParaRPr lang="en-US" dirty="0"/>
          </a:p>
        </p:txBody>
      </p:sp>
      <p:grpSp>
        <p:nvGrpSpPr>
          <p:cNvPr id="17" name="Group 16"/>
          <p:cNvGrpSpPr/>
          <p:nvPr userDrawn="1"/>
        </p:nvGrpSpPr>
        <p:grpSpPr>
          <a:xfrm>
            <a:off x="10777141" y="6412911"/>
            <a:ext cx="1192845" cy="252000"/>
            <a:chOff x="10744950" y="6331255"/>
            <a:chExt cx="1192845" cy="252000"/>
          </a:xfrm>
        </p:grpSpPr>
        <p:pic>
          <p:nvPicPr>
            <p:cNvPr id="18" name="Picture 17"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9" name="Picture 18"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0" name="Picture 19"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6" name="Picture 25"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_Service_Detail_4">
    <p:spTree>
      <p:nvGrpSpPr>
        <p:cNvPr id="1" name=""/>
        <p:cNvGrpSpPr/>
        <p:nvPr/>
      </p:nvGrpSpPr>
      <p:grpSpPr>
        <a:xfrm>
          <a:off x="0" y="0"/>
          <a:ext cx="0" cy="0"/>
          <a:chOff x="0" y="0"/>
          <a:chExt cx="0" cy="0"/>
        </a:xfrm>
      </p:grpSpPr>
      <p:sp>
        <p:nvSpPr>
          <p:cNvPr id="8" name="Rectangle 7"/>
          <p:cNvSpPr/>
          <p:nvPr userDrawn="1"/>
        </p:nvSpPr>
        <p:spPr>
          <a:xfrm>
            <a:off x="9081381" y="0"/>
            <a:ext cx="3110619" cy="6858000"/>
          </a:xfrm>
          <a:prstGeom prst="rect">
            <a:avLst/>
          </a:prstGeom>
          <a:solidFill>
            <a:srgbClr val="2D3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31617" y="202163"/>
            <a:ext cx="8378982" cy="619167"/>
          </a:xfrm>
        </p:spPr>
        <p:txBody>
          <a:bodyPr anchor="t"/>
          <a:lstStyle>
            <a:lvl1pPr>
              <a:defRPr>
                <a:solidFill>
                  <a:srgbClr val="0092C8"/>
                </a:solidFill>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a:p>
        </p:txBody>
      </p:sp>
      <p:sp>
        <p:nvSpPr>
          <p:cNvPr id="9" name="Text Placeholder 2"/>
          <p:cNvSpPr>
            <a:spLocks noGrp="1"/>
          </p:cNvSpPr>
          <p:nvPr>
            <p:ph type="body" idx="13"/>
          </p:nvPr>
        </p:nvSpPr>
        <p:spPr>
          <a:xfrm>
            <a:off x="236898" y="1013043"/>
            <a:ext cx="7192225" cy="452486"/>
          </a:xfrm>
        </p:spPr>
        <p:txBody>
          <a:bodyPr anchor="t">
            <a:noAutofit/>
          </a:bodyPr>
          <a:lstStyle>
            <a:lvl1pPr marL="0" indent="0">
              <a:buNone/>
              <a:defRPr sz="1800" b="0" i="0">
                <a:solidFill>
                  <a:schemeClr val="tx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231617" y="1774755"/>
            <a:ext cx="6159755" cy="2150340"/>
          </a:xfrm>
        </p:spPr>
        <p:txBody>
          <a:bodyPr>
            <a:noAutofit/>
          </a:bodyPr>
          <a:lstStyle>
            <a:lvl1pPr marL="0" indent="0">
              <a:buNone/>
              <a:defRPr sz="1400">
                <a:solidFill>
                  <a:srgbClr val="4F4F4F"/>
                </a:solidFill>
              </a:defRPr>
            </a:lvl1pPr>
            <a:lvl2pPr>
              <a:buClr>
                <a:srgbClr val="0092C8"/>
              </a:buClr>
              <a:defRPr sz="1200">
                <a:solidFill>
                  <a:srgbClr val="4F4F4F"/>
                </a:solidFill>
              </a:defRPr>
            </a:lvl2pPr>
            <a:lvl3pPr>
              <a:buClr>
                <a:srgbClr val="0092C8"/>
              </a:buClr>
              <a:defRPr sz="1100">
                <a:solidFill>
                  <a:srgbClr val="4F4F4F"/>
                </a:solidFill>
              </a:defRPr>
            </a:lvl3pPr>
            <a:lvl4pPr>
              <a:buClr>
                <a:srgbClr val="0092C8"/>
              </a:buClr>
              <a:defRPr sz="900">
                <a:solidFill>
                  <a:srgbClr val="4F4F4F"/>
                </a:solidFill>
              </a:defRPr>
            </a:lvl4pPr>
            <a:lvl5pPr>
              <a:buClr>
                <a:srgbClr val="0092C8"/>
              </a:buClr>
              <a:defRPr sz="800">
                <a:solidFill>
                  <a:srgbClr val="4F4F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4"/>
          </p:nvPr>
        </p:nvSpPr>
        <p:spPr>
          <a:xfrm>
            <a:off x="9418320" y="2445270"/>
            <a:ext cx="2406262" cy="2150340"/>
          </a:xfrm>
        </p:spPr>
        <p:txBody>
          <a:bodyPr>
            <a:noAutofit/>
          </a:bodyPr>
          <a:lstStyle>
            <a:lvl1pPr marL="228600" indent="-228600">
              <a:buClr>
                <a:srgbClr val="0092C8"/>
              </a:buClr>
              <a:buSzPct val="80000"/>
              <a:buFont typeface="LucidaGrande" charset="0"/>
              <a:buChar char="►"/>
              <a:defRPr sz="1200">
                <a:solidFill>
                  <a:schemeClr val="bg1"/>
                </a:solidFill>
              </a:defRPr>
            </a:lvl1pPr>
            <a:lvl2pPr marL="685800" indent="-228600">
              <a:buClr>
                <a:srgbClr val="0092C8"/>
              </a:buClr>
              <a:buSzPct val="80000"/>
              <a:buFont typeface="LucidaGrande" charset="0"/>
              <a:buChar char="►"/>
              <a:defRPr sz="1200">
                <a:solidFill>
                  <a:schemeClr val="bg1"/>
                </a:solidFill>
              </a:defRPr>
            </a:lvl2pPr>
            <a:lvl3pPr marL="1143000" indent="-228600">
              <a:buClr>
                <a:srgbClr val="0092C8"/>
              </a:buClr>
              <a:buSzPct val="80000"/>
              <a:buFont typeface="LucidaGrande" charset="0"/>
              <a:buChar char="►"/>
              <a:defRPr sz="1100">
                <a:solidFill>
                  <a:schemeClr val="bg1"/>
                </a:solidFill>
              </a:defRPr>
            </a:lvl3pPr>
            <a:lvl4pPr marL="1600200" indent="-228600">
              <a:buClr>
                <a:srgbClr val="0092C8"/>
              </a:buClr>
              <a:buSzPct val="80000"/>
              <a:buFont typeface="LucidaGrande" charset="0"/>
              <a:buChar char="►"/>
              <a:defRPr sz="900">
                <a:solidFill>
                  <a:schemeClr val="bg1"/>
                </a:solidFill>
              </a:defRPr>
            </a:lvl4pPr>
            <a:lvl5pPr marL="2057400" indent="-228600">
              <a:buClr>
                <a:srgbClr val="0092C8"/>
              </a:buClr>
              <a:buSzPct val="80000"/>
              <a:buFont typeface="LucidaGrande" charset="0"/>
              <a:buChar char="►"/>
              <a:defRPr sz="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9418320" y="1907745"/>
            <a:ext cx="2406261" cy="369332"/>
          </a:xfrm>
          <a:prstGeom prst="rect">
            <a:avLst/>
          </a:prstGeom>
          <a:noFill/>
        </p:spPr>
        <p:txBody>
          <a:bodyPr wrap="square" rtlCol="0">
            <a:spAutoFit/>
          </a:bodyPr>
          <a:lstStyle/>
          <a:p>
            <a:pPr algn="ctr"/>
            <a:r>
              <a:rPr lang="en-US" b="1" spc="0" dirty="0">
                <a:solidFill>
                  <a:schemeClr val="bg1"/>
                </a:solidFill>
              </a:rPr>
              <a:t>OUR SERVICE</a:t>
            </a:r>
            <a:r>
              <a:rPr lang="en-US" b="1" spc="0" baseline="0" dirty="0">
                <a:solidFill>
                  <a:schemeClr val="bg1"/>
                </a:solidFill>
              </a:rPr>
              <a:t> COVERS</a:t>
            </a:r>
            <a:endParaRPr lang="en-US" b="1" spc="0" dirty="0">
              <a:solidFill>
                <a:schemeClr val="bg1"/>
              </a:solidFill>
            </a:endParaRPr>
          </a:p>
        </p:txBody>
      </p:sp>
      <p:cxnSp>
        <p:nvCxnSpPr>
          <p:cNvPr id="14" name="Straight Connector 13"/>
          <p:cNvCxnSpPr/>
          <p:nvPr userDrawn="1"/>
        </p:nvCxnSpPr>
        <p:spPr>
          <a:xfrm>
            <a:off x="9418320" y="2277077"/>
            <a:ext cx="2406261" cy="0"/>
          </a:xfrm>
          <a:prstGeom prst="line">
            <a:avLst/>
          </a:prstGeom>
          <a:ln w="12700">
            <a:gradFill>
              <a:gsLst>
                <a:gs pos="0">
                  <a:schemeClr val="accent1">
                    <a:lumMod val="0"/>
                    <a:lumOff val="100000"/>
                    <a:alpha val="0"/>
                  </a:schemeClr>
                </a:gs>
                <a:gs pos="51000">
                  <a:srgbClr val="0092C8"/>
                </a:gs>
                <a:gs pos="99000">
                  <a:schemeClr val="bg1">
                    <a:lumMod val="0"/>
                    <a:lumOff val="100000"/>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1" cy="247718"/>
          </a:xfrm>
          <a:prstGeom prst="rect">
            <a:avLst/>
          </a:prstGeom>
        </p:spPr>
      </p:pic>
      <p:sp>
        <p:nvSpPr>
          <p:cNvPr id="4" name="Picture Placeholder 3"/>
          <p:cNvSpPr>
            <a:spLocks noGrp="1"/>
          </p:cNvSpPr>
          <p:nvPr>
            <p:ph type="pic" sz="quarter" idx="15"/>
          </p:nvPr>
        </p:nvSpPr>
        <p:spPr>
          <a:xfrm>
            <a:off x="9081380" y="-1"/>
            <a:ext cx="3110619" cy="1739554"/>
          </a:xfrm>
        </p:spPr>
        <p:txBody>
          <a:bodyPr anchor="ctr">
            <a:normAutofit/>
          </a:bodyPr>
          <a:lstStyle>
            <a:lvl1pPr marL="0" indent="0" algn="ctr">
              <a:buNone/>
              <a:defRPr sz="1000">
                <a:solidFill>
                  <a:schemeClr val="bg1"/>
                </a:solidFill>
              </a:defRPr>
            </a:lvl1pPr>
          </a:lstStyle>
          <a:p>
            <a:endParaRPr lang="en-US" dirty="0"/>
          </a:p>
        </p:txBody>
      </p:sp>
      <p:sp>
        <p:nvSpPr>
          <p:cNvPr id="5" name="Text Placeholder 4"/>
          <p:cNvSpPr>
            <a:spLocks noGrp="1"/>
          </p:cNvSpPr>
          <p:nvPr>
            <p:ph type="body" sz="quarter" idx="16" hasCustomPrompt="1"/>
          </p:nvPr>
        </p:nvSpPr>
        <p:spPr>
          <a:xfrm>
            <a:off x="231774" y="4237038"/>
            <a:ext cx="4783845" cy="358572"/>
          </a:xfrm>
        </p:spPr>
        <p:txBody>
          <a:bodyPr>
            <a:normAutofit/>
          </a:bodyPr>
          <a:lstStyle>
            <a:lvl1pPr marL="0" indent="0">
              <a:buNone/>
              <a:defRPr sz="1800">
                <a:solidFill>
                  <a:srgbClr val="0092C8"/>
                </a:solidFill>
              </a:defRPr>
            </a:lvl1pPr>
          </a:lstStyle>
          <a:p>
            <a:pPr lvl="0"/>
            <a:r>
              <a:rPr lang="en-US" dirty="0"/>
              <a:t>CLICK TO EDIT MASTER TEXT STYLES</a:t>
            </a:r>
          </a:p>
        </p:txBody>
      </p:sp>
      <p:sp>
        <p:nvSpPr>
          <p:cNvPr id="15" name="Picture Placeholder 14"/>
          <p:cNvSpPr>
            <a:spLocks noGrp="1"/>
          </p:cNvSpPr>
          <p:nvPr>
            <p:ph type="pic" sz="quarter" idx="17"/>
          </p:nvPr>
        </p:nvSpPr>
        <p:spPr>
          <a:xfrm>
            <a:off x="231617" y="4779067"/>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26" name="Picture Placeholder 14"/>
          <p:cNvSpPr>
            <a:spLocks noGrp="1"/>
          </p:cNvSpPr>
          <p:nvPr>
            <p:ph type="pic" sz="quarter" idx="18"/>
          </p:nvPr>
        </p:nvSpPr>
        <p:spPr>
          <a:xfrm>
            <a:off x="2530192" y="4779066"/>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27" name="Picture Placeholder 14"/>
          <p:cNvSpPr>
            <a:spLocks noGrp="1"/>
          </p:cNvSpPr>
          <p:nvPr>
            <p:ph type="pic" sz="quarter" idx="19"/>
          </p:nvPr>
        </p:nvSpPr>
        <p:spPr>
          <a:xfrm>
            <a:off x="4828767" y="4779065"/>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28" name="Picture Placeholder 14"/>
          <p:cNvSpPr>
            <a:spLocks noGrp="1"/>
          </p:cNvSpPr>
          <p:nvPr>
            <p:ph type="pic" sz="quarter" idx="20"/>
          </p:nvPr>
        </p:nvSpPr>
        <p:spPr>
          <a:xfrm>
            <a:off x="7127341" y="4779065"/>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grpSp>
        <p:nvGrpSpPr>
          <p:cNvPr id="29" name="Group 28"/>
          <p:cNvGrpSpPr/>
          <p:nvPr userDrawn="1"/>
        </p:nvGrpSpPr>
        <p:grpSpPr>
          <a:xfrm>
            <a:off x="10777141" y="6412911"/>
            <a:ext cx="1192845" cy="252000"/>
            <a:chOff x="10744950" y="6331255"/>
            <a:chExt cx="1192845" cy="252000"/>
          </a:xfrm>
        </p:grpSpPr>
        <p:pic>
          <p:nvPicPr>
            <p:cNvPr id="30" name="Picture 29"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31" name="Picture 30"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32" name="Picture 31"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33" name="Picture 32"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_Service_Detail_3">
    <p:spTree>
      <p:nvGrpSpPr>
        <p:cNvPr id="1" name=""/>
        <p:cNvGrpSpPr/>
        <p:nvPr/>
      </p:nvGrpSpPr>
      <p:grpSpPr>
        <a:xfrm>
          <a:off x="0" y="0"/>
          <a:ext cx="0" cy="0"/>
          <a:chOff x="0" y="0"/>
          <a:chExt cx="0" cy="0"/>
        </a:xfrm>
      </p:grpSpPr>
      <p:sp>
        <p:nvSpPr>
          <p:cNvPr id="8" name="Rectangle 7"/>
          <p:cNvSpPr/>
          <p:nvPr userDrawn="1"/>
        </p:nvSpPr>
        <p:spPr>
          <a:xfrm>
            <a:off x="9081381" y="0"/>
            <a:ext cx="3110619" cy="6858000"/>
          </a:xfrm>
          <a:prstGeom prst="rect">
            <a:avLst/>
          </a:prstGeom>
          <a:solidFill>
            <a:srgbClr val="2D3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31617" y="202163"/>
            <a:ext cx="8378982" cy="619167"/>
          </a:xfrm>
        </p:spPr>
        <p:txBody>
          <a:bodyPr anchor="t"/>
          <a:lstStyle>
            <a:lvl1pPr>
              <a:defRPr>
                <a:solidFill>
                  <a:srgbClr val="0092C8"/>
                </a:solidFill>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a:p>
        </p:txBody>
      </p:sp>
      <p:sp>
        <p:nvSpPr>
          <p:cNvPr id="9" name="Text Placeholder 2"/>
          <p:cNvSpPr>
            <a:spLocks noGrp="1"/>
          </p:cNvSpPr>
          <p:nvPr>
            <p:ph type="body" idx="13"/>
          </p:nvPr>
        </p:nvSpPr>
        <p:spPr>
          <a:xfrm>
            <a:off x="236898" y="1013043"/>
            <a:ext cx="7192225" cy="452486"/>
          </a:xfrm>
        </p:spPr>
        <p:txBody>
          <a:bodyPr anchor="t">
            <a:noAutofit/>
          </a:bodyPr>
          <a:lstStyle>
            <a:lvl1pPr marL="0" indent="0">
              <a:buNone/>
              <a:defRPr sz="1800" b="0" i="0">
                <a:solidFill>
                  <a:schemeClr val="tx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231617" y="1774755"/>
            <a:ext cx="6159755" cy="2150340"/>
          </a:xfrm>
        </p:spPr>
        <p:txBody>
          <a:bodyPr>
            <a:noAutofit/>
          </a:bodyPr>
          <a:lstStyle>
            <a:lvl1pPr marL="0" indent="0">
              <a:buNone/>
              <a:defRPr sz="1400">
                <a:solidFill>
                  <a:srgbClr val="4F4F4F"/>
                </a:solidFill>
              </a:defRPr>
            </a:lvl1pPr>
            <a:lvl2pPr>
              <a:buClr>
                <a:srgbClr val="0092C8"/>
              </a:buClr>
              <a:defRPr sz="1200">
                <a:solidFill>
                  <a:srgbClr val="4F4F4F"/>
                </a:solidFill>
              </a:defRPr>
            </a:lvl2pPr>
            <a:lvl3pPr>
              <a:buClr>
                <a:srgbClr val="0092C8"/>
              </a:buClr>
              <a:defRPr sz="1100">
                <a:solidFill>
                  <a:srgbClr val="4F4F4F"/>
                </a:solidFill>
              </a:defRPr>
            </a:lvl3pPr>
            <a:lvl4pPr>
              <a:buClr>
                <a:srgbClr val="0092C8"/>
              </a:buClr>
              <a:defRPr sz="900">
                <a:solidFill>
                  <a:srgbClr val="4F4F4F"/>
                </a:solidFill>
              </a:defRPr>
            </a:lvl4pPr>
            <a:lvl5pPr>
              <a:buClr>
                <a:srgbClr val="0092C8"/>
              </a:buClr>
              <a:defRPr sz="800">
                <a:solidFill>
                  <a:srgbClr val="4F4F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4"/>
          </p:nvPr>
        </p:nvSpPr>
        <p:spPr>
          <a:xfrm>
            <a:off x="9418320" y="2445270"/>
            <a:ext cx="2406262" cy="2150340"/>
          </a:xfrm>
        </p:spPr>
        <p:txBody>
          <a:bodyPr>
            <a:noAutofit/>
          </a:bodyPr>
          <a:lstStyle>
            <a:lvl1pPr marL="228600" indent="-228600">
              <a:buClr>
                <a:srgbClr val="0092C8"/>
              </a:buClr>
              <a:buSzPct val="80000"/>
              <a:buFont typeface="LucidaGrande" charset="0"/>
              <a:buChar char="►"/>
              <a:defRPr sz="1200">
                <a:solidFill>
                  <a:schemeClr val="bg1"/>
                </a:solidFill>
              </a:defRPr>
            </a:lvl1pPr>
            <a:lvl2pPr marL="685800" indent="-228600">
              <a:buClr>
                <a:srgbClr val="0092C8"/>
              </a:buClr>
              <a:buSzPct val="80000"/>
              <a:buFont typeface="LucidaGrande" charset="0"/>
              <a:buChar char="►"/>
              <a:defRPr sz="1200">
                <a:solidFill>
                  <a:schemeClr val="bg1"/>
                </a:solidFill>
              </a:defRPr>
            </a:lvl2pPr>
            <a:lvl3pPr marL="1143000" indent="-228600">
              <a:buClr>
                <a:srgbClr val="0092C8"/>
              </a:buClr>
              <a:buSzPct val="80000"/>
              <a:buFont typeface="LucidaGrande" charset="0"/>
              <a:buChar char="►"/>
              <a:defRPr sz="1100">
                <a:solidFill>
                  <a:schemeClr val="bg1"/>
                </a:solidFill>
              </a:defRPr>
            </a:lvl3pPr>
            <a:lvl4pPr marL="1600200" indent="-228600">
              <a:buClr>
                <a:srgbClr val="0092C8"/>
              </a:buClr>
              <a:buSzPct val="80000"/>
              <a:buFont typeface="LucidaGrande" charset="0"/>
              <a:buChar char="►"/>
              <a:defRPr sz="900">
                <a:solidFill>
                  <a:schemeClr val="bg1"/>
                </a:solidFill>
              </a:defRPr>
            </a:lvl4pPr>
            <a:lvl5pPr marL="2057400" indent="-228600">
              <a:buClr>
                <a:srgbClr val="0092C8"/>
              </a:buClr>
              <a:buSzPct val="80000"/>
              <a:buFont typeface="LucidaGrande" charset="0"/>
              <a:buChar char="►"/>
              <a:defRPr sz="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9418320" y="1907745"/>
            <a:ext cx="2406261" cy="369332"/>
          </a:xfrm>
          <a:prstGeom prst="rect">
            <a:avLst/>
          </a:prstGeom>
          <a:noFill/>
        </p:spPr>
        <p:txBody>
          <a:bodyPr wrap="square" rtlCol="0">
            <a:spAutoFit/>
          </a:bodyPr>
          <a:lstStyle/>
          <a:p>
            <a:pPr algn="ctr"/>
            <a:r>
              <a:rPr lang="en-US" b="1" spc="0" dirty="0">
                <a:solidFill>
                  <a:schemeClr val="bg1"/>
                </a:solidFill>
              </a:rPr>
              <a:t>OUR SERVICE</a:t>
            </a:r>
            <a:r>
              <a:rPr lang="en-US" b="1" spc="0" baseline="0" dirty="0">
                <a:solidFill>
                  <a:schemeClr val="bg1"/>
                </a:solidFill>
              </a:rPr>
              <a:t> COVERS</a:t>
            </a:r>
            <a:endParaRPr lang="en-US" b="1" spc="0" dirty="0">
              <a:solidFill>
                <a:schemeClr val="bg1"/>
              </a:solidFill>
            </a:endParaRPr>
          </a:p>
        </p:txBody>
      </p:sp>
      <p:cxnSp>
        <p:nvCxnSpPr>
          <p:cNvPr id="14" name="Straight Connector 13"/>
          <p:cNvCxnSpPr/>
          <p:nvPr userDrawn="1"/>
        </p:nvCxnSpPr>
        <p:spPr>
          <a:xfrm>
            <a:off x="9418320" y="2277077"/>
            <a:ext cx="2406261" cy="0"/>
          </a:xfrm>
          <a:prstGeom prst="line">
            <a:avLst/>
          </a:prstGeom>
          <a:ln w="12700">
            <a:gradFill>
              <a:gsLst>
                <a:gs pos="0">
                  <a:schemeClr val="accent1">
                    <a:lumMod val="0"/>
                    <a:lumOff val="100000"/>
                    <a:alpha val="0"/>
                  </a:schemeClr>
                </a:gs>
                <a:gs pos="51000">
                  <a:srgbClr val="0092C8"/>
                </a:gs>
                <a:gs pos="99000">
                  <a:schemeClr val="bg1">
                    <a:lumMod val="0"/>
                    <a:lumOff val="100000"/>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1" cy="247718"/>
          </a:xfrm>
          <a:prstGeom prst="rect">
            <a:avLst/>
          </a:prstGeom>
        </p:spPr>
      </p:pic>
      <p:sp>
        <p:nvSpPr>
          <p:cNvPr id="4" name="Picture Placeholder 3"/>
          <p:cNvSpPr>
            <a:spLocks noGrp="1"/>
          </p:cNvSpPr>
          <p:nvPr>
            <p:ph type="pic" sz="quarter" idx="15"/>
          </p:nvPr>
        </p:nvSpPr>
        <p:spPr>
          <a:xfrm>
            <a:off x="9081380" y="-1"/>
            <a:ext cx="3110619" cy="1739554"/>
          </a:xfrm>
        </p:spPr>
        <p:txBody>
          <a:bodyPr anchor="ctr">
            <a:normAutofit/>
          </a:bodyPr>
          <a:lstStyle>
            <a:lvl1pPr marL="0" indent="0" algn="ctr">
              <a:buNone/>
              <a:defRPr sz="1000">
                <a:solidFill>
                  <a:schemeClr val="bg1"/>
                </a:solidFill>
              </a:defRPr>
            </a:lvl1pPr>
          </a:lstStyle>
          <a:p>
            <a:endParaRPr lang="en-US" dirty="0"/>
          </a:p>
        </p:txBody>
      </p:sp>
      <p:grpSp>
        <p:nvGrpSpPr>
          <p:cNvPr id="17" name="Group 16"/>
          <p:cNvGrpSpPr/>
          <p:nvPr userDrawn="1"/>
        </p:nvGrpSpPr>
        <p:grpSpPr>
          <a:xfrm>
            <a:off x="10777141" y="6412911"/>
            <a:ext cx="1192845" cy="252000"/>
            <a:chOff x="10744950" y="6331255"/>
            <a:chExt cx="1192845" cy="252000"/>
          </a:xfrm>
        </p:grpSpPr>
        <p:pic>
          <p:nvPicPr>
            <p:cNvPr id="18" name="Picture 17"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9" name="Picture 18"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0" name="Picture 19"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6" name="Picture 25"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ptiBoM">
    <p:spTree>
      <p:nvGrpSpPr>
        <p:cNvPr id="1" name=""/>
        <p:cNvGrpSpPr/>
        <p:nvPr/>
      </p:nvGrpSpPr>
      <p:grpSpPr>
        <a:xfrm>
          <a:off x="0" y="0"/>
          <a:ext cx="0" cy="0"/>
          <a:chOff x="0" y="0"/>
          <a:chExt cx="0" cy="0"/>
        </a:xfrm>
      </p:grpSpPr>
      <p:sp>
        <p:nvSpPr>
          <p:cNvPr id="8" name="Rectangle 7"/>
          <p:cNvSpPr/>
          <p:nvPr userDrawn="1"/>
        </p:nvSpPr>
        <p:spPr>
          <a:xfrm>
            <a:off x="9081381" y="0"/>
            <a:ext cx="3110619" cy="6858000"/>
          </a:xfrm>
          <a:prstGeom prst="rect">
            <a:avLst/>
          </a:prstGeom>
          <a:solidFill>
            <a:srgbClr val="2D3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1" name="Content Placeholder 3"/>
          <p:cNvSpPr>
            <a:spLocks noGrp="1"/>
          </p:cNvSpPr>
          <p:nvPr>
            <p:ph sz="half" idx="14"/>
          </p:nvPr>
        </p:nvSpPr>
        <p:spPr>
          <a:xfrm>
            <a:off x="9418320" y="2445270"/>
            <a:ext cx="2406262" cy="2150340"/>
          </a:xfrm>
        </p:spPr>
        <p:txBody>
          <a:bodyPr>
            <a:noAutofit/>
          </a:bodyPr>
          <a:lstStyle>
            <a:lvl1pPr marL="228600" indent="-228600">
              <a:buClr>
                <a:srgbClr val="23A4DE"/>
              </a:buClr>
              <a:buSzPct val="80000"/>
              <a:buFont typeface="LucidaGrande" charset="0"/>
              <a:buChar char="►"/>
              <a:defRPr sz="1200">
                <a:solidFill>
                  <a:schemeClr val="bg1"/>
                </a:solidFill>
              </a:defRPr>
            </a:lvl1pPr>
            <a:lvl2pPr marL="685800" indent="-228600">
              <a:buClr>
                <a:srgbClr val="23A4DE"/>
              </a:buClr>
              <a:buSzPct val="80000"/>
              <a:buFont typeface="LucidaGrande" charset="0"/>
              <a:buChar char="►"/>
              <a:defRPr sz="1200">
                <a:solidFill>
                  <a:schemeClr val="bg1"/>
                </a:solidFill>
              </a:defRPr>
            </a:lvl2pPr>
            <a:lvl3pPr marL="1143000" indent="-228600">
              <a:buClr>
                <a:srgbClr val="23A4DE"/>
              </a:buClr>
              <a:buSzPct val="80000"/>
              <a:buFont typeface="LucidaGrande" charset="0"/>
              <a:buChar char="►"/>
              <a:defRPr sz="1100">
                <a:solidFill>
                  <a:schemeClr val="bg1"/>
                </a:solidFill>
              </a:defRPr>
            </a:lvl3pPr>
            <a:lvl4pPr marL="1600200" indent="-228600">
              <a:buClr>
                <a:srgbClr val="23A4DE"/>
              </a:buClr>
              <a:buSzPct val="80000"/>
              <a:buFont typeface="LucidaGrande" charset="0"/>
              <a:buChar char="►"/>
              <a:defRPr sz="900">
                <a:solidFill>
                  <a:schemeClr val="bg1"/>
                </a:solidFill>
              </a:defRPr>
            </a:lvl4pPr>
            <a:lvl5pPr marL="2057400" indent="-228600">
              <a:buClr>
                <a:srgbClr val="23A4DE"/>
              </a:buClr>
              <a:buSzPct val="80000"/>
              <a:buFont typeface="LucidaGrande" charset="0"/>
              <a:buChar char="►"/>
              <a:defRPr sz="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9418320" y="1907745"/>
            <a:ext cx="2406261" cy="369332"/>
          </a:xfrm>
          <a:prstGeom prst="rect">
            <a:avLst/>
          </a:prstGeom>
          <a:noFill/>
        </p:spPr>
        <p:txBody>
          <a:bodyPr wrap="square" rtlCol="0">
            <a:spAutoFit/>
          </a:bodyPr>
          <a:lstStyle/>
          <a:p>
            <a:pPr algn="ctr"/>
            <a:r>
              <a:rPr lang="en-US" b="1" spc="0" dirty="0">
                <a:solidFill>
                  <a:schemeClr val="bg1"/>
                </a:solidFill>
              </a:rPr>
              <a:t>PROVEN BENEFITS</a:t>
            </a:r>
          </a:p>
        </p:txBody>
      </p:sp>
      <p:cxnSp>
        <p:nvCxnSpPr>
          <p:cNvPr id="14" name="Straight Connector 13"/>
          <p:cNvCxnSpPr/>
          <p:nvPr userDrawn="1"/>
        </p:nvCxnSpPr>
        <p:spPr>
          <a:xfrm>
            <a:off x="9418320" y="2277077"/>
            <a:ext cx="2406261" cy="0"/>
          </a:xfrm>
          <a:prstGeom prst="line">
            <a:avLst/>
          </a:prstGeom>
          <a:ln w="12700">
            <a:gradFill>
              <a:gsLst>
                <a:gs pos="0">
                  <a:schemeClr val="accent1">
                    <a:lumMod val="0"/>
                    <a:lumOff val="100000"/>
                    <a:alpha val="0"/>
                  </a:schemeClr>
                </a:gs>
                <a:gs pos="50000">
                  <a:srgbClr val="10526E"/>
                </a:gs>
                <a:gs pos="99000">
                  <a:schemeClr val="bg1">
                    <a:lumMod val="0"/>
                    <a:lumOff val="100000"/>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1" cy="247718"/>
          </a:xfrm>
          <a:prstGeom prst="rect">
            <a:avLst/>
          </a:prstGeom>
        </p:spPr>
      </p:pic>
      <p:sp>
        <p:nvSpPr>
          <p:cNvPr id="4" name="Picture Placeholder 3"/>
          <p:cNvSpPr>
            <a:spLocks noGrp="1"/>
          </p:cNvSpPr>
          <p:nvPr>
            <p:ph type="pic" sz="quarter" idx="15"/>
          </p:nvPr>
        </p:nvSpPr>
        <p:spPr>
          <a:xfrm>
            <a:off x="9081380" y="-1"/>
            <a:ext cx="3110619" cy="1739554"/>
          </a:xfrm>
        </p:spPr>
        <p:txBody>
          <a:bodyPr anchor="ctr">
            <a:normAutofit/>
          </a:bodyPr>
          <a:lstStyle>
            <a:lvl1pPr marL="0" indent="0" algn="ctr">
              <a:buNone/>
              <a:defRPr sz="1000">
                <a:solidFill>
                  <a:schemeClr val="bg1"/>
                </a:solidFill>
              </a:defRPr>
            </a:lvl1pPr>
          </a:lstStyle>
          <a:p>
            <a:endParaRPr lang="en-US" dirty="0"/>
          </a:p>
        </p:txBody>
      </p:sp>
      <p:grpSp>
        <p:nvGrpSpPr>
          <p:cNvPr id="17" name="Group 16"/>
          <p:cNvGrpSpPr/>
          <p:nvPr userDrawn="1"/>
        </p:nvGrpSpPr>
        <p:grpSpPr>
          <a:xfrm>
            <a:off x="10777141" y="6412911"/>
            <a:ext cx="1192845" cy="252000"/>
            <a:chOff x="10744950" y="6331255"/>
            <a:chExt cx="1192845" cy="252000"/>
          </a:xfrm>
        </p:grpSpPr>
        <p:pic>
          <p:nvPicPr>
            <p:cNvPr id="18" name="Picture 17"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9" name="Picture 18"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0" name="Picture 19"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6" name="Picture 25"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pic>
        <p:nvPicPr>
          <p:cNvPr id="21" name="Picture 20">
            <a:extLst>
              <a:ext uri="{FF2B5EF4-FFF2-40B4-BE49-F238E27FC236}">
                <a16:creationId xmlns:a16="http://schemas.microsoft.com/office/drawing/2014/main" id="{F1FD889B-7DD5-3F4B-8285-6E712502F91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1617" y="311492"/>
            <a:ext cx="4023732" cy="942302"/>
          </a:xfrm>
          <a:prstGeom prst="rect">
            <a:avLst/>
          </a:prstGeom>
        </p:spPr>
      </p:pic>
      <p:sp>
        <p:nvSpPr>
          <p:cNvPr id="22" name="Text Placeholder 2">
            <a:extLst>
              <a:ext uri="{FF2B5EF4-FFF2-40B4-BE49-F238E27FC236}">
                <a16:creationId xmlns:a16="http://schemas.microsoft.com/office/drawing/2014/main" id="{1B96DF54-E336-CE4F-8BE6-91B17917492D}"/>
              </a:ext>
            </a:extLst>
          </p:cNvPr>
          <p:cNvSpPr>
            <a:spLocks noGrp="1"/>
          </p:cNvSpPr>
          <p:nvPr>
            <p:ph type="body" idx="13"/>
          </p:nvPr>
        </p:nvSpPr>
        <p:spPr>
          <a:xfrm>
            <a:off x="236898" y="1889343"/>
            <a:ext cx="7192225" cy="452486"/>
          </a:xfrm>
        </p:spPr>
        <p:txBody>
          <a:bodyPr anchor="t">
            <a:noAutofit/>
          </a:bodyPr>
          <a:lstStyle>
            <a:lvl1pPr marL="0" indent="0">
              <a:buNone/>
              <a:defRPr sz="1800" b="0" i="0">
                <a:solidFill>
                  <a:schemeClr val="tx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434DD128-2BA1-B54F-9310-AF33FEB5E1B2}"/>
              </a:ext>
            </a:extLst>
          </p:cNvPr>
          <p:cNvSpPr>
            <a:spLocks noGrp="1"/>
          </p:cNvSpPr>
          <p:nvPr>
            <p:ph sz="half" idx="2"/>
          </p:nvPr>
        </p:nvSpPr>
        <p:spPr>
          <a:xfrm>
            <a:off x="231617" y="2651055"/>
            <a:ext cx="6159755" cy="2150340"/>
          </a:xfrm>
        </p:spPr>
        <p:txBody>
          <a:bodyPr>
            <a:noAutofit/>
          </a:bodyPr>
          <a:lstStyle>
            <a:lvl1pPr marL="0" indent="0">
              <a:buNone/>
              <a:defRPr sz="1400">
                <a:solidFill>
                  <a:srgbClr val="4F4F4F"/>
                </a:solidFill>
              </a:defRPr>
            </a:lvl1pPr>
            <a:lvl2pPr>
              <a:buClr>
                <a:srgbClr val="0092C8"/>
              </a:buClr>
              <a:defRPr sz="1200">
                <a:solidFill>
                  <a:srgbClr val="4F4F4F"/>
                </a:solidFill>
              </a:defRPr>
            </a:lvl2pPr>
            <a:lvl3pPr>
              <a:buClr>
                <a:srgbClr val="0092C8"/>
              </a:buClr>
              <a:defRPr sz="1100">
                <a:solidFill>
                  <a:srgbClr val="4F4F4F"/>
                </a:solidFill>
              </a:defRPr>
            </a:lvl3pPr>
            <a:lvl4pPr>
              <a:buClr>
                <a:srgbClr val="0092C8"/>
              </a:buClr>
              <a:defRPr sz="900">
                <a:solidFill>
                  <a:srgbClr val="4F4F4F"/>
                </a:solidFill>
              </a:defRPr>
            </a:lvl4pPr>
            <a:lvl5pPr>
              <a:buClr>
                <a:srgbClr val="0092C8"/>
              </a:buClr>
              <a:defRPr sz="800">
                <a:solidFill>
                  <a:srgbClr val="4F4F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_Info_Detail_1">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3B51D9C5-7EC9-4D40-B17C-BDEA1B99C240}"/>
              </a:ext>
            </a:extLst>
          </p:cNvPr>
          <p:cNvSpPr/>
          <p:nvPr userDrawn="1"/>
        </p:nvSpPr>
        <p:spPr>
          <a:xfrm>
            <a:off x="2130282" y="3766892"/>
            <a:ext cx="2160000" cy="2160000"/>
          </a:xfrm>
          <a:prstGeom prst="ellipse">
            <a:avLst/>
          </a:prstGeom>
          <a:solidFill>
            <a:srgbClr val="0092C8"/>
          </a:solidFill>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pic>
        <p:nvPicPr>
          <p:cNvPr id="11" name="Picture 10">
            <a:extLst>
              <a:ext uri="{FF2B5EF4-FFF2-40B4-BE49-F238E27FC236}">
                <a16:creationId xmlns:a16="http://schemas.microsoft.com/office/drawing/2014/main" id="{C242F161-7DE1-E140-A0C3-F0289A63E925}"/>
              </a:ext>
            </a:extLst>
          </p:cNvPr>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1557604"/>
            <a:ext cx="4457074" cy="5300396"/>
          </a:xfrm>
          <a:prstGeom prst="rect">
            <a:avLst/>
          </a:prstGeom>
        </p:spPr>
      </p:pic>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
        <p:nvSpPr>
          <p:cNvPr id="3" name="TextBox 2">
            <a:extLst>
              <a:ext uri="{FF2B5EF4-FFF2-40B4-BE49-F238E27FC236}">
                <a16:creationId xmlns:a16="http://schemas.microsoft.com/office/drawing/2014/main" id="{A0A01CDC-9A96-634B-A4C2-A99EC75C61A6}"/>
              </a:ext>
            </a:extLst>
          </p:cNvPr>
          <p:cNvSpPr txBox="1"/>
          <p:nvPr userDrawn="1"/>
        </p:nvSpPr>
        <p:spPr>
          <a:xfrm>
            <a:off x="2365375" y="4379328"/>
            <a:ext cx="16898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rPr>
              <a:t>Unhealthy</a:t>
            </a:r>
            <a:r>
              <a:rPr lang="en-US" dirty="0">
                <a:solidFill>
                  <a:schemeClr val="bg1"/>
                </a:solidFill>
              </a:rPr>
              <a:t> Foundational Data </a:t>
            </a: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im-Hi">
    <p:spTree>
      <p:nvGrpSpPr>
        <p:cNvPr id="1" name=""/>
        <p:cNvGrpSpPr/>
        <p:nvPr/>
      </p:nvGrpSpPr>
      <p:grpSpPr>
        <a:xfrm>
          <a:off x="0" y="0"/>
          <a:ext cx="0" cy="0"/>
          <a:chOff x="0" y="0"/>
          <a:chExt cx="0" cy="0"/>
        </a:xfrm>
      </p:grpSpPr>
      <p:sp>
        <p:nvSpPr>
          <p:cNvPr id="8" name="Rectangle 7"/>
          <p:cNvSpPr/>
          <p:nvPr userDrawn="1"/>
        </p:nvSpPr>
        <p:spPr>
          <a:xfrm>
            <a:off x="9081381" y="0"/>
            <a:ext cx="3110619" cy="6858000"/>
          </a:xfrm>
          <a:prstGeom prst="rect">
            <a:avLst/>
          </a:prstGeom>
          <a:solidFill>
            <a:srgbClr val="2D3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9" name="Text Placeholder 2"/>
          <p:cNvSpPr>
            <a:spLocks noGrp="1"/>
          </p:cNvSpPr>
          <p:nvPr>
            <p:ph type="body" idx="13"/>
          </p:nvPr>
        </p:nvSpPr>
        <p:spPr>
          <a:xfrm>
            <a:off x="236898" y="1889343"/>
            <a:ext cx="7192225" cy="452486"/>
          </a:xfrm>
        </p:spPr>
        <p:txBody>
          <a:bodyPr anchor="t">
            <a:noAutofit/>
          </a:bodyPr>
          <a:lstStyle>
            <a:lvl1pPr marL="0" indent="0">
              <a:buNone/>
              <a:defRPr sz="1800" b="0" i="0">
                <a:solidFill>
                  <a:schemeClr val="tx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231617" y="2651055"/>
            <a:ext cx="6159755" cy="2150340"/>
          </a:xfrm>
        </p:spPr>
        <p:txBody>
          <a:bodyPr>
            <a:noAutofit/>
          </a:bodyPr>
          <a:lstStyle>
            <a:lvl1pPr marL="0" indent="0">
              <a:buNone/>
              <a:defRPr sz="1400">
                <a:solidFill>
                  <a:srgbClr val="4F4F4F"/>
                </a:solidFill>
              </a:defRPr>
            </a:lvl1pPr>
            <a:lvl2pPr>
              <a:buClr>
                <a:srgbClr val="0092C8"/>
              </a:buClr>
              <a:defRPr sz="1200">
                <a:solidFill>
                  <a:srgbClr val="4F4F4F"/>
                </a:solidFill>
              </a:defRPr>
            </a:lvl2pPr>
            <a:lvl3pPr>
              <a:buClr>
                <a:srgbClr val="0092C8"/>
              </a:buClr>
              <a:defRPr sz="1100">
                <a:solidFill>
                  <a:srgbClr val="4F4F4F"/>
                </a:solidFill>
              </a:defRPr>
            </a:lvl3pPr>
            <a:lvl4pPr>
              <a:buClr>
                <a:srgbClr val="0092C8"/>
              </a:buClr>
              <a:defRPr sz="900">
                <a:solidFill>
                  <a:srgbClr val="4F4F4F"/>
                </a:solidFill>
              </a:defRPr>
            </a:lvl4pPr>
            <a:lvl5pPr>
              <a:buClr>
                <a:srgbClr val="0092C8"/>
              </a:buClr>
              <a:defRPr sz="800">
                <a:solidFill>
                  <a:srgbClr val="4F4F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4"/>
          </p:nvPr>
        </p:nvSpPr>
        <p:spPr>
          <a:xfrm>
            <a:off x="9418320" y="2445270"/>
            <a:ext cx="2406262" cy="2150340"/>
          </a:xfrm>
        </p:spPr>
        <p:txBody>
          <a:bodyPr>
            <a:noAutofit/>
          </a:bodyPr>
          <a:lstStyle>
            <a:lvl1pPr marL="228600" indent="-228600">
              <a:buClr>
                <a:srgbClr val="56AF36"/>
              </a:buClr>
              <a:buSzPct val="80000"/>
              <a:buFont typeface="LucidaGrande" charset="0"/>
              <a:buChar char="►"/>
              <a:defRPr sz="1200">
                <a:solidFill>
                  <a:schemeClr val="bg1"/>
                </a:solidFill>
              </a:defRPr>
            </a:lvl1pPr>
            <a:lvl2pPr marL="685800" indent="-228600">
              <a:buClr>
                <a:srgbClr val="56AF36"/>
              </a:buClr>
              <a:buSzPct val="80000"/>
              <a:buFont typeface="LucidaGrande" charset="0"/>
              <a:buChar char="►"/>
              <a:defRPr sz="1200">
                <a:solidFill>
                  <a:schemeClr val="bg1"/>
                </a:solidFill>
              </a:defRPr>
            </a:lvl2pPr>
            <a:lvl3pPr marL="1143000" indent="-228600">
              <a:buClr>
                <a:srgbClr val="56AF36"/>
              </a:buClr>
              <a:buSzPct val="80000"/>
              <a:buFont typeface="LucidaGrande" charset="0"/>
              <a:buChar char="►"/>
              <a:defRPr sz="1100">
                <a:solidFill>
                  <a:schemeClr val="bg1"/>
                </a:solidFill>
              </a:defRPr>
            </a:lvl3pPr>
            <a:lvl4pPr marL="1600200" indent="-228600">
              <a:buClr>
                <a:srgbClr val="56AF36"/>
              </a:buClr>
              <a:buSzPct val="80000"/>
              <a:buFont typeface="LucidaGrande" charset="0"/>
              <a:buChar char="►"/>
              <a:defRPr sz="900">
                <a:solidFill>
                  <a:schemeClr val="bg1"/>
                </a:solidFill>
              </a:defRPr>
            </a:lvl4pPr>
            <a:lvl5pPr marL="2057400" indent="-228600">
              <a:buClr>
                <a:srgbClr val="56AF36"/>
              </a:buClr>
              <a:buSzPct val="80000"/>
              <a:buFont typeface="LucidaGrande" charset="0"/>
              <a:buChar char="►"/>
              <a:defRPr sz="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9418320" y="1907745"/>
            <a:ext cx="2406261" cy="369332"/>
          </a:xfrm>
          <a:prstGeom prst="rect">
            <a:avLst/>
          </a:prstGeom>
          <a:noFill/>
        </p:spPr>
        <p:txBody>
          <a:bodyPr wrap="square" rtlCol="0">
            <a:spAutoFit/>
          </a:bodyPr>
          <a:lstStyle/>
          <a:p>
            <a:pPr algn="ctr"/>
            <a:r>
              <a:rPr lang="en-US" b="1" spc="0" dirty="0">
                <a:solidFill>
                  <a:schemeClr val="bg1"/>
                </a:solidFill>
              </a:rPr>
              <a:t>PROVEN BENEFITS</a:t>
            </a:r>
          </a:p>
        </p:txBody>
      </p:sp>
      <p:cxnSp>
        <p:nvCxnSpPr>
          <p:cNvPr id="14" name="Straight Connector 13"/>
          <p:cNvCxnSpPr/>
          <p:nvPr userDrawn="1"/>
        </p:nvCxnSpPr>
        <p:spPr>
          <a:xfrm>
            <a:off x="9418320" y="2277077"/>
            <a:ext cx="2406261" cy="0"/>
          </a:xfrm>
          <a:prstGeom prst="line">
            <a:avLst/>
          </a:prstGeom>
          <a:ln w="12700">
            <a:gradFill>
              <a:gsLst>
                <a:gs pos="0">
                  <a:schemeClr val="accent1">
                    <a:lumMod val="0"/>
                    <a:lumOff val="100000"/>
                    <a:alpha val="0"/>
                  </a:schemeClr>
                </a:gs>
                <a:gs pos="51000">
                  <a:srgbClr val="2C612A"/>
                </a:gs>
                <a:gs pos="99000">
                  <a:schemeClr val="bg1">
                    <a:lumMod val="0"/>
                    <a:lumOff val="100000"/>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1" cy="247718"/>
          </a:xfrm>
          <a:prstGeom prst="rect">
            <a:avLst/>
          </a:prstGeom>
        </p:spPr>
      </p:pic>
      <p:sp>
        <p:nvSpPr>
          <p:cNvPr id="4" name="Picture Placeholder 3"/>
          <p:cNvSpPr>
            <a:spLocks noGrp="1"/>
          </p:cNvSpPr>
          <p:nvPr>
            <p:ph type="pic" sz="quarter" idx="15"/>
          </p:nvPr>
        </p:nvSpPr>
        <p:spPr>
          <a:xfrm>
            <a:off x="9081380" y="-1"/>
            <a:ext cx="3110619" cy="1739554"/>
          </a:xfrm>
        </p:spPr>
        <p:txBody>
          <a:bodyPr anchor="ctr">
            <a:normAutofit/>
          </a:bodyPr>
          <a:lstStyle>
            <a:lvl1pPr marL="0" indent="0" algn="ctr">
              <a:buNone/>
              <a:defRPr sz="1000">
                <a:solidFill>
                  <a:schemeClr val="bg1"/>
                </a:solidFill>
              </a:defRPr>
            </a:lvl1pPr>
          </a:lstStyle>
          <a:p>
            <a:endParaRPr lang="en-US" dirty="0"/>
          </a:p>
        </p:txBody>
      </p:sp>
      <p:grpSp>
        <p:nvGrpSpPr>
          <p:cNvPr id="17" name="Group 16"/>
          <p:cNvGrpSpPr/>
          <p:nvPr userDrawn="1"/>
        </p:nvGrpSpPr>
        <p:grpSpPr>
          <a:xfrm>
            <a:off x="10777141" y="6412911"/>
            <a:ext cx="1192845" cy="252000"/>
            <a:chOff x="10744950" y="6331255"/>
            <a:chExt cx="1192845" cy="252000"/>
          </a:xfrm>
        </p:grpSpPr>
        <p:pic>
          <p:nvPicPr>
            <p:cNvPr id="18" name="Picture 17"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9" name="Picture 18"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0" name="Picture 19"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6" name="Picture 25"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grpSp>
        <p:nvGrpSpPr>
          <p:cNvPr id="21" name="Group 20"/>
          <p:cNvGrpSpPr/>
          <p:nvPr userDrawn="1"/>
        </p:nvGrpSpPr>
        <p:grpSpPr>
          <a:xfrm>
            <a:off x="195223" y="320405"/>
            <a:ext cx="3351074" cy="1589894"/>
            <a:chOff x="195223" y="320405"/>
            <a:chExt cx="3351074" cy="1589894"/>
          </a:xfrm>
        </p:grpSpPr>
        <p:grpSp>
          <p:nvGrpSpPr>
            <p:cNvPr id="22" name="Group 21"/>
            <p:cNvGrpSpPr/>
            <p:nvPr/>
          </p:nvGrpSpPr>
          <p:grpSpPr>
            <a:xfrm>
              <a:off x="195223" y="320405"/>
              <a:ext cx="3351074" cy="1589894"/>
              <a:chOff x="2600401" y="2593869"/>
              <a:chExt cx="1868089" cy="886302"/>
            </a:xfrm>
          </p:grpSpPr>
          <p:sp>
            <p:nvSpPr>
              <p:cNvPr id="24" name="TextBox 23"/>
              <p:cNvSpPr txBox="1"/>
              <p:nvPr/>
            </p:nvSpPr>
            <p:spPr>
              <a:xfrm>
                <a:off x="3490151" y="3376854"/>
                <a:ext cx="88588" cy="103317"/>
              </a:xfrm>
              <a:prstGeom prst="rect">
                <a:avLst/>
              </a:prstGeom>
              <a:noFill/>
            </p:spPr>
            <p:txBody>
              <a:bodyPr wrap="none" rtlCol="0">
                <a:spAutoFit/>
              </a:bodyPr>
              <a:lstStyle/>
              <a:p>
                <a:pPr algn="ctr"/>
                <a:endParaRPr lang="en-US" sz="1200" baseline="30000" dirty="0">
                  <a:solidFill>
                    <a:srgbClr val="0092C8"/>
                  </a:solidFill>
                </a:endParaRPr>
              </a:p>
            </p:txBody>
          </p:sp>
          <p:pic>
            <p:nvPicPr>
              <p:cNvPr id="25" name="Picture 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00401" y="2593869"/>
                <a:ext cx="1868089" cy="559860"/>
              </a:xfrm>
              <a:prstGeom prst="rect">
                <a:avLst/>
              </a:prstGeom>
            </p:spPr>
          </p:pic>
        </p:grpSp>
        <p:sp>
          <p:nvSpPr>
            <p:cNvPr id="23" name="Rectangle 22"/>
            <p:cNvSpPr/>
            <p:nvPr/>
          </p:nvSpPr>
          <p:spPr>
            <a:xfrm>
              <a:off x="944380" y="1169233"/>
              <a:ext cx="2601917" cy="155478"/>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_Corporate_Contact_Detail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11486369"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13" name="Group 12"/>
          <p:cNvGrpSpPr/>
          <p:nvPr userDrawn="1"/>
        </p:nvGrpSpPr>
        <p:grpSpPr>
          <a:xfrm>
            <a:off x="10777141" y="6412911"/>
            <a:ext cx="1192845" cy="252000"/>
            <a:chOff x="10744950" y="6331255"/>
            <a:chExt cx="1192845" cy="252000"/>
          </a:xfrm>
        </p:grpSpPr>
        <p:pic>
          <p:nvPicPr>
            <p:cNvPr id="14" name="Picture 13"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5" name="Picture 14"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16" name="Picture 15"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17" name="Picture 16"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
        <p:nvSpPr>
          <p:cNvPr id="11" name="TextBox 10"/>
          <p:cNvSpPr txBox="1"/>
          <p:nvPr userDrawn="1"/>
        </p:nvSpPr>
        <p:spPr>
          <a:xfrm>
            <a:off x="231611" y="4439147"/>
            <a:ext cx="4803233" cy="1427470"/>
          </a:xfrm>
          <a:prstGeom prst="round2SameRect">
            <a:avLst>
              <a:gd name="adj1" fmla="val 0"/>
              <a:gd name="adj2" fmla="val 6327"/>
            </a:avLst>
          </a:prstGeom>
          <a:solidFill>
            <a:srgbClr val="0092C8">
              <a:alpha val="70000"/>
            </a:srgbClr>
          </a:solidFill>
        </p:spPr>
        <p:txBody>
          <a:bodyPr wrap="square" rtlCol="0">
            <a:spAutoFit/>
          </a:bodyPr>
          <a:lstStyle/>
          <a:p>
            <a:r>
              <a:rPr lang="en-US" sz="2000" b="1" dirty="0">
                <a:solidFill>
                  <a:schemeClr val="bg1"/>
                </a:solidFill>
                <a:latin typeface="Arial Narrow" charset="0"/>
                <a:ea typeface="Arial Narrow" charset="0"/>
                <a:cs typeface="Arial Narrow" charset="0"/>
              </a:rPr>
              <a:t>STAVANGER, NORWAY </a:t>
            </a:r>
            <a:r>
              <a:rPr lang="en-US" sz="2000" dirty="0">
                <a:solidFill>
                  <a:schemeClr val="bg1"/>
                </a:solidFill>
                <a:latin typeface="Arial Narrow" charset="0"/>
                <a:ea typeface="Arial Narrow" charset="0"/>
                <a:cs typeface="Arial Narrow" charset="0"/>
              </a:rPr>
              <a:t>(HEAD OFFICE)</a:t>
            </a:r>
          </a:p>
          <a:p>
            <a:endParaRPr lang="en-US" sz="800" dirty="0">
              <a:solidFill>
                <a:schemeClr val="bg1"/>
              </a:solidFill>
              <a:latin typeface="Calibri Light" charset="0"/>
              <a:ea typeface="Calibri Light" charset="0"/>
              <a:cs typeface="Calibri Light" charset="0"/>
            </a:endParaRPr>
          </a:p>
          <a:p>
            <a:r>
              <a:rPr lang="en-US" b="1" dirty="0">
                <a:solidFill>
                  <a:schemeClr val="bg1"/>
                </a:solidFill>
                <a:latin typeface="Calibri Light" charset="0"/>
                <a:ea typeface="Calibri Light" charset="0"/>
                <a:cs typeface="Calibri Light" charset="0"/>
              </a:rPr>
              <a:t>Phone: +47 51 95 00 00</a:t>
            </a:r>
          </a:p>
          <a:p>
            <a:endParaRPr lang="en-US" sz="800" dirty="0">
              <a:solidFill>
                <a:schemeClr val="bg1"/>
              </a:solidFill>
              <a:latin typeface="Calibri Light" charset="0"/>
              <a:ea typeface="Calibri Light" charset="0"/>
              <a:cs typeface="Calibri Light" charset="0"/>
            </a:endParaRPr>
          </a:p>
          <a:p>
            <a:r>
              <a:rPr lang="en-US" sz="1400" b="1" dirty="0">
                <a:solidFill>
                  <a:schemeClr val="bg1"/>
                </a:solidFill>
                <a:latin typeface="Calibri" charset="0"/>
                <a:ea typeface="Calibri" charset="0"/>
                <a:cs typeface="Calibri" charset="0"/>
              </a:rPr>
              <a:t>Services offered:</a:t>
            </a:r>
          </a:p>
          <a:p>
            <a:r>
              <a:rPr lang="en-US" sz="1400" dirty="0">
                <a:solidFill>
                  <a:schemeClr val="bg1"/>
                </a:solidFill>
              </a:rPr>
              <a:t>Well Integrity, Environmental Solutions, Operational Support</a:t>
            </a:r>
          </a:p>
        </p:txBody>
      </p:sp>
      <p:sp>
        <p:nvSpPr>
          <p:cNvPr id="12" name="TextBox 11"/>
          <p:cNvSpPr txBox="1"/>
          <p:nvPr userDrawn="1"/>
        </p:nvSpPr>
        <p:spPr>
          <a:xfrm>
            <a:off x="5340423" y="2611971"/>
            <a:ext cx="1620000" cy="969496"/>
          </a:xfrm>
          <a:prstGeom prst="rect">
            <a:avLst/>
          </a:prstGeom>
          <a:noFill/>
        </p:spPr>
        <p:txBody>
          <a:bodyPr wrap="square" rtlCol="0">
            <a:spAutoFit/>
          </a:bodyPr>
          <a:lstStyle/>
          <a:p>
            <a:r>
              <a:rPr lang="en-US" sz="1100" b="1" dirty="0">
                <a:solidFill>
                  <a:schemeClr val="bg1"/>
                </a:solidFill>
                <a:latin typeface="Calibri" charset="0"/>
                <a:ea typeface="Calibri" charset="0"/>
                <a:cs typeface="Calibri" charset="0"/>
              </a:rPr>
              <a:t>OSLO, NORWAY</a:t>
            </a:r>
          </a:p>
          <a:p>
            <a:endParaRPr lang="en-US" sz="600" dirty="0">
              <a:solidFill>
                <a:srgbClr val="2185B7"/>
              </a:solidFill>
              <a:latin typeface="Calibri Light" charset="0"/>
              <a:ea typeface="Calibri Light" charset="0"/>
              <a:cs typeface="Calibri Light" charset="0"/>
            </a:endParaRPr>
          </a:p>
          <a:p>
            <a:r>
              <a:rPr lang="en-US" sz="1000" b="1" dirty="0">
                <a:solidFill>
                  <a:srgbClr val="2185B7"/>
                </a:solidFill>
                <a:latin typeface="Calibri Light" charset="0"/>
                <a:ea typeface="Calibri Light" charset="0"/>
                <a:cs typeface="Calibri Light" charset="0"/>
              </a:rPr>
              <a:t>Phone: +47 66 98 32 90</a:t>
            </a:r>
          </a:p>
          <a:p>
            <a:endParaRPr lang="en-US" sz="600" dirty="0">
              <a:solidFill>
                <a:srgbClr val="2185B7"/>
              </a:solidFill>
              <a:latin typeface="Calibri Light" charset="0"/>
              <a:ea typeface="Calibri Light" charset="0"/>
              <a:cs typeface="Calibri Light" charset="0"/>
            </a:endParaRPr>
          </a:p>
          <a:p>
            <a:r>
              <a:rPr lang="en-US" sz="800" b="1" dirty="0">
                <a:solidFill>
                  <a:schemeClr val="bg1"/>
                </a:solidFill>
                <a:latin typeface="Calibri" charset="0"/>
                <a:ea typeface="Calibri" charset="0"/>
                <a:cs typeface="Calibri" charset="0"/>
              </a:rPr>
              <a:t>Services offered:</a:t>
            </a:r>
          </a:p>
          <a:p>
            <a:r>
              <a:rPr lang="en-US" sz="800" dirty="0">
                <a:solidFill>
                  <a:schemeClr val="bg1"/>
                </a:solidFill>
              </a:rPr>
              <a:t>Well Kill Support, Well Engineering, Well Integrity, Blowout Contingency</a:t>
            </a:r>
          </a:p>
        </p:txBody>
      </p:sp>
      <p:sp>
        <p:nvSpPr>
          <p:cNvPr id="18" name="TextBox 17"/>
          <p:cNvSpPr txBox="1"/>
          <p:nvPr userDrawn="1"/>
        </p:nvSpPr>
        <p:spPr>
          <a:xfrm>
            <a:off x="7026819" y="2611971"/>
            <a:ext cx="1620000" cy="869469"/>
          </a:xfrm>
          <a:prstGeom prst="rect">
            <a:avLst/>
          </a:prstGeom>
          <a:noFill/>
        </p:spPr>
        <p:txBody>
          <a:bodyPr wrap="square" rtlCol="0">
            <a:spAutoFit/>
          </a:bodyPr>
          <a:lstStyle/>
          <a:p>
            <a:r>
              <a:rPr lang="en-US" sz="1100" b="1" dirty="0">
                <a:solidFill>
                  <a:schemeClr val="bg1"/>
                </a:solidFill>
                <a:latin typeface="Calibri" charset="0"/>
                <a:ea typeface="Calibri" charset="0"/>
                <a:cs typeface="Calibri" charset="0"/>
              </a:rPr>
              <a:t>ABERDEEN, UK</a:t>
            </a:r>
          </a:p>
          <a:p>
            <a:endParaRPr lang="en-US" sz="600" dirty="0">
              <a:solidFill>
                <a:srgbClr val="2185B7"/>
              </a:solidFill>
              <a:latin typeface="Calibri Light" charset="0"/>
              <a:ea typeface="Calibri Light" charset="0"/>
              <a:cs typeface="Calibri Light" charset="0"/>
            </a:endParaRPr>
          </a:p>
          <a:p>
            <a:r>
              <a:rPr lang="en-US" sz="1000" b="1" dirty="0">
                <a:solidFill>
                  <a:srgbClr val="2185B7"/>
                </a:solidFill>
                <a:latin typeface="Calibri Light" charset="0"/>
                <a:ea typeface="Calibri Light" charset="0"/>
                <a:cs typeface="Calibri Light" charset="0"/>
              </a:rPr>
              <a:t>Phone: +44(0)1224 645 999</a:t>
            </a:r>
          </a:p>
          <a:p>
            <a:endParaRPr lang="en-US" sz="600" dirty="0">
              <a:solidFill>
                <a:srgbClr val="2185B7"/>
              </a:solidFill>
              <a:latin typeface="Calibri Light" charset="0"/>
              <a:ea typeface="Calibri Light" charset="0"/>
              <a:cs typeface="Calibri Light" charset="0"/>
            </a:endParaRPr>
          </a:p>
          <a:p>
            <a:r>
              <a:rPr lang="en-US" sz="800" b="1" dirty="0">
                <a:solidFill>
                  <a:schemeClr val="bg1"/>
                </a:solidFill>
                <a:latin typeface="Calibri" charset="0"/>
                <a:ea typeface="Calibri" charset="0"/>
                <a:cs typeface="Calibri" charset="0"/>
              </a:rPr>
              <a:t>Services offered:</a:t>
            </a:r>
          </a:p>
          <a:p>
            <a:r>
              <a:rPr lang="en-US" sz="800" dirty="0">
                <a:solidFill>
                  <a:schemeClr val="bg1"/>
                </a:solidFill>
              </a:rPr>
              <a:t>Asset &amp; Integrity Management</a:t>
            </a:r>
          </a:p>
        </p:txBody>
      </p:sp>
      <p:sp>
        <p:nvSpPr>
          <p:cNvPr id="19" name="TextBox 18"/>
          <p:cNvSpPr txBox="1"/>
          <p:nvPr userDrawn="1"/>
        </p:nvSpPr>
        <p:spPr>
          <a:xfrm>
            <a:off x="8713215" y="2611971"/>
            <a:ext cx="1620000" cy="1361911"/>
          </a:xfrm>
          <a:prstGeom prst="rect">
            <a:avLst/>
          </a:prstGeom>
          <a:noFill/>
        </p:spPr>
        <p:txBody>
          <a:bodyPr wrap="square" rtlCol="0">
            <a:spAutoFit/>
          </a:bodyPr>
          <a:lstStyle/>
          <a:p>
            <a:r>
              <a:rPr lang="en-US" sz="1100" b="1" dirty="0">
                <a:solidFill>
                  <a:schemeClr val="bg1"/>
                </a:solidFill>
                <a:latin typeface="Calibri" charset="0"/>
                <a:ea typeface="Calibri" charset="0"/>
                <a:cs typeface="Calibri" charset="0"/>
              </a:rPr>
              <a:t>HOUSTON, USA</a:t>
            </a:r>
          </a:p>
          <a:p>
            <a:endParaRPr lang="en-US" sz="600" dirty="0">
              <a:solidFill>
                <a:srgbClr val="2185B7"/>
              </a:solidFill>
              <a:latin typeface="Calibri Light" charset="0"/>
              <a:ea typeface="Calibri Light" charset="0"/>
              <a:cs typeface="Calibri Light" charset="0"/>
            </a:endParaRPr>
          </a:p>
          <a:p>
            <a:r>
              <a:rPr lang="en-US" sz="1000" b="1" dirty="0">
                <a:solidFill>
                  <a:srgbClr val="2185B7"/>
                </a:solidFill>
                <a:latin typeface="Calibri Light" charset="0"/>
                <a:ea typeface="Calibri Light" charset="0"/>
                <a:cs typeface="Calibri Light" charset="0"/>
              </a:rPr>
              <a:t>Phone: +1 832 604 7326</a:t>
            </a:r>
          </a:p>
          <a:p>
            <a:endParaRPr lang="en-US" sz="600" dirty="0">
              <a:solidFill>
                <a:srgbClr val="2185B7"/>
              </a:solidFill>
              <a:latin typeface="Calibri Light" charset="0"/>
              <a:ea typeface="Calibri Light" charset="0"/>
              <a:cs typeface="Calibri Light" charset="0"/>
            </a:endParaRPr>
          </a:p>
          <a:p>
            <a:r>
              <a:rPr lang="en-US" sz="800" b="1" dirty="0">
                <a:solidFill>
                  <a:schemeClr val="bg1"/>
                </a:solidFill>
                <a:latin typeface="Calibri" charset="0"/>
                <a:ea typeface="Calibri" charset="0"/>
                <a:cs typeface="Calibri" charset="0"/>
              </a:rPr>
              <a:t>Services offered:</a:t>
            </a:r>
          </a:p>
          <a:p>
            <a:r>
              <a:rPr lang="en-US" sz="800" dirty="0">
                <a:solidFill>
                  <a:schemeClr val="bg1"/>
                </a:solidFill>
              </a:rPr>
              <a:t>Well Kill Support, Well Management, Well Engineering, Well Integrity, Blowout Contingency, Asset &amp; Integrity Management</a:t>
            </a:r>
          </a:p>
        </p:txBody>
      </p:sp>
      <p:sp>
        <p:nvSpPr>
          <p:cNvPr id="20" name="TextBox 19"/>
          <p:cNvSpPr txBox="1"/>
          <p:nvPr userDrawn="1"/>
        </p:nvSpPr>
        <p:spPr>
          <a:xfrm>
            <a:off x="10399611" y="2611971"/>
            <a:ext cx="1620000" cy="869469"/>
          </a:xfrm>
          <a:prstGeom prst="rect">
            <a:avLst/>
          </a:prstGeom>
          <a:noFill/>
        </p:spPr>
        <p:txBody>
          <a:bodyPr wrap="square" rtlCol="0">
            <a:spAutoFit/>
          </a:bodyPr>
          <a:lstStyle/>
          <a:p>
            <a:r>
              <a:rPr lang="en-US" sz="1100" b="1" dirty="0">
                <a:solidFill>
                  <a:schemeClr val="bg1"/>
                </a:solidFill>
                <a:latin typeface="Calibri" charset="0"/>
                <a:ea typeface="Calibri" charset="0"/>
                <a:cs typeface="Calibri" charset="0"/>
              </a:rPr>
              <a:t>OMAN, MUSCAT</a:t>
            </a:r>
          </a:p>
          <a:p>
            <a:endParaRPr lang="en-US" sz="600" dirty="0">
              <a:solidFill>
                <a:srgbClr val="2185B7"/>
              </a:solidFill>
              <a:latin typeface="Calibri Light" charset="0"/>
              <a:ea typeface="Calibri Light" charset="0"/>
              <a:cs typeface="Calibri Light" charset="0"/>
            </a:endParaRPr>
          </a:p>
          <a:p>
            <a:r>
              <a:rPr lang="en-US" sz="1000" b="1" dirty="0">
                <a:solidFill>
                  <a:srgbClr val="2185B7"/>
                </a:solidFill>
                <a:latin typeface="Calibri Light" charset="0"/>
                <a:ea typeface="Calibri Light" charset="0"/>
                <a:cs typeface="Calibri Light" charset="0"/>
              </a:rPr>
              <a:t>Phone: +968 24 215 012</a:t>
            </a:r>
          </a:p>
          <a:p>
            <a:endParaRPr lang="en-US" sz="600" dirty="0">
              <a:solidFill>
                <a:srgbClr val="2185B7"/>
              </a:solidFill>
              <a:latin typeface="Calibri Light" charset="0"/>
              <a:ea typeface="Calibri Light" charset="0"/>
              <a:cs typeface="Calibri Light" charset="0"/>
            </a:endParaRPr>
          </a:p>
          <a:p>
            <a:r>
              <a:rPr lang="en-US" sz="800" b="1" dirty="0">
                <a:solidFill>
                  <a:schemeClr val="bg1"/>
                </a:solidFill>
                <a:latin typeface="Calibri" charset="0"/>
                <a:ea typeface="Calibri" charset="0"/>
                <a:cs typeface="Calibri" charset="0"/>
              </a:rPr>
              <a:t>Services offered:</a:t>
            </a:r>
          </a:p>
          <a:p>
            <a:r>
              <a:rPr lang="en-US" sz="800" dirty="0">
                <a:solidFill>
                  <a:schemeClr val="bg1"/>
                </a:solidFill>
              </a:rPr>
              <a:t>Asset &amp; Integrity Management</a:t>
            </a:r>
          </a:p>
        </p:txBody>
      </p:sp>
      <p:sp>
        <p:nvSpPr>
          <p:cNvPr id="21" name="TextBox 20"/>
          <p:cNvSpPr txBox="1"/>
          <p:nvPr userDrawn="1"/>
        </p:nvSpPr>
        <p:spPr>
          <a:xfrm>
            <a:off x="5340423" y="5029626"/>
            <a:ext cx="1620000" cy="869469"/>
          </a:xfrm>
          <a:prstGeom prst="rect">
            <a:avLst/>
          </a:prstGeom>
          <a:noFill/>
        </p:spPr>
        <p:txBody>
          <a:bodyPr wrap="square" rtlCol="0">
            <a:spAutoFit/>
          </a:bodyPr>
          <a:lstStyle/>
          <a:p>
            <a:r>
              <a:rPr lang="en-US" sz="1100" b="1" dirty="0">
                <a:solidFill>
                  <a:schemeClr val="bg1"/>
                </a:solidFill>
                <a:latin typeface="Calibri" charset="0"/>
                <a:ea typeface="Calibri" charset="0"/>
                <a:cs typeface="Calibri" charset="0"/>
              </a:rPr>
              <a:t>MYANMAR, YANGON</a:t>
            </a:r>
          </a:p>
          <a:p>
            <a:endParaRPr lang="en-US" sz="600" dirty="0">
              <a:solidFill>
                <a:srgbClr val="2185B7"/>
              </a:solidFill>
              <a:latin typeface="Calibri Light" charset="0"/>
              <a:ea typeface="Calibri Light" charset="0"/>
              <a:cs typeface="Calibri Light" charset="0"/>
            </a:endParaRPr>
          </a:p>
          <a:p>
            <a:r>
              <a:rPr lang="en-US" sz="1000" b="1" dirty="0">
                <a:solidFill>
                  <a:srgbClr val="2185B7"/>
                </a:solidFill>
                <a:latin typeface="Calibri Light" charset="0"/>
                <a:ea typeface="Calibri Light" charset="0"/>
                <a:cs typeface="Calibri Light" charset="0"/>
              </a:rPr>
              <a:t>Phone: +95 9 511 4504</a:t>
            </a:r>
          </a:p>
          <a:p>
            <a:endParaRPr lang="en-US" sz="600" dirty="0">
              <a:solidFill>
                <a:srgbClr val="2185B7"/>
              </a:solidFill>
              <a:latin typeface="Calibri Light" charset="0"/>
              <a:ea typeface="Calibri Light" charset="0"/>
              <a:cs typeface="Calibri Light" charset="0"/>
            </a:endParaRPr>
          </a:p>
          <a:p>
            <a:r>
              <a:rPr lang="en-US" sz="800" b="1" dirty="0">
                <a:solidFill>
                  <a:schemeClr val="bg1"/>
                </a:solidFill>
                <a:latin typeface="Calibri" charset="0"/>
                <a:ea typeface="Calibri" charset="0"/>
                <a:cs typeface="Calibri" charset="0"/>
              </a:rPr>
              <a:t>Services offered:</a:t>
            </a:r>
          </a:p>
          <a:p>
            <a:r>
              <a:rPr lang="en-US" sz="800" dirty="0">
                <a:solidFill>
                  <a:schemeClr val="bg1"/>
                </a:solidFill>
              </a:rPr>
              <a:t>Well Management</a:t>
            </a:r>
          </a:p>
        </p:txBody>
      </p:sp>
      <p:sp>
        <p:nvSpPr>
          <p:cNvPr id="22" name="TextBox 21"/>
          <p:cNvSpPr txBox="1"/>
          <p:nvPr userDrawn="1"/>
        </p:nvSpPr>
        <p:spPr>
          <a:xfrm>
            <a:off x="7026819" y="5029626"/>
            <a:ext cx="1620000" cy="1000274"/>
          </a:xfrm>
          <a:prstGeom prst="rect">
            <a:avLst/>
          </a:prstGeom>
          <a:noFill/>
        </p:spPr>
        <p:txBody>
          <a:bodyPr wrap="square" rtlCol="0">
            <a:spAutoFit/>
          </a:bodyPr>
          <a:lstStyle/>
          <a:p>
            <a:r>
              <a:rPr lang="en-US" sz="1100" b="1" dirty="0">
                <a:solidFill>
                  <a:schemeClr val="bg1"/>
                </a:solidFill>
                <a:latin typeface="Calibri" charset="0"/>
                <a:ea typeface="Calibri" charset="0"/>
                <a:cs typeface="Calibri" charset="0"/>
              </a:rPr>
              <a:t>MALAYSIA. SINGAPORE</a:t>
            </a:r>
          </a:p>
          <a:p>
            <a:endParaRPr lang="en-US" sz="600" dirty="0">
              <a:solidFill>
                <a:srgbClr val="2185B7"/>
              </a:solidFill>
              <a:latin typeface="Calibri Light" charset="0"/>
              <a:ea typeface="Calibri Light" charset="0"/>
              <a:cs typeface="Calibri Light" charset="0"/>
            </a:endParaRPr>
          </a:p>
          <a:p>
            <a:r>
              <a:rPr lang="en-US" sz="1000" b="1" dirty="0">
                <a:solidFill>
                  <a:srgbClr val="2185B7"/>
                </a:solidFill>
                <a:latin typeface="Calibri Light" charset="0"/>
                <a:ea typeface="Calibri Light" charset="0"/>
                <a:cs typeface="Calibri Light" charset="0"/>
              </a:rPr>
              <a:t>Phone: +65 6908 1683</a:t>
            </a:r>
          </a:p>
          <a:p>
            <a:endParaRPr lang="en-US" sz="600" dirty="0">
              <a:solidFill>
                <a:srgbClr val="2185B7"/>
              </a:solidFill>
              <a:latin typeface="Calibri Light" charset="0"/>
              <a:ea typeface="Calibri Light" charset="0"/>
              <a:cs typeface="Calibri Light" charset="0"/>
            </a:endParaRPr>
          </a:p>
          <a:p>
            <a:r>
              <a:rPr lang="en-US" sz="800" b="1" dirty="0">
                <a:solidFill>
                  <a:schemeClr val="bg1"/>
                </a:solidFill>
                <a:latin typeface="Calibri" charset="0"/>
                <a:ea typeface="Calibri" charset="0"/>
                <a:cs typeface="Calibri" charset="0"/>
              </a:rPr>
              <a:t>Services offered:</a:t>
            </a:r>
          </a:p>
          <a:p>
            <a:r>
              <a:rPr lang="en-US" sz="800" dirty="0">
                <a:solidFill>
                  <a:schemeClr val="bg1"/>
                </a:solidFill>
              </a:rPr>
              <a:t>Well Management, Well Engineering</a:t>
            </a:r>
          </a:p>
        </p:txBody>
      </p:sp>
      <p:sp>
        <p:nvSpPr>
          <p:cNvPr id="23" name="TextBox 22"/>
          <p:cNvSpPr txBox="1"/>
          <p:nvPr userDrawn="1"/>
        </p:nvSpPr>
        <p:spPr>
          <a:xfrm>
            <a:off x="8713214" y="5029626"/>
            <a:ext cx="1620000" cy="1246495"/>
          </a:xfrm>
          <a:prstGeom prst="rect">
            <a:avLst/>
          </a:prstGeom>
          <a:noFill/>
        </p:spPr>
        <p:txBody>
          <a:bodyPr wrap="square" rtlCol="0">
            <a:spAutoFit/>
          </a:bodyPr>
          <a:lstStyle/>
          <a:p>
            <a:r>
              <a:rPr lang="en-US" sz="1100" b="1" dirty="0">
                <a:solidFill>
                  <a:schemeClr val="bg1"/>
                </a:solidFill>
                <a:latin typeface="Calibri" charset="0"/>
                <a:ea typeface="Calibri" charset="0"/>
                <a:cs typeface="Calibri" charset="0"/>
              </a:rPr>
              <a:t>PERTH, AUSTRALIA</a:t>
            </a:r>
          </a:p>
          <a:p>
            <a:endParaRPr lang="en-US" sz="600" dirty="0">
              <a:solidFill>
                <a:srgbClr val="2185B7"/>
              </a:solidFill>
              <a:latin typeface="Calibri Light" charset="0"/>
              <a:ea typeface="Calibri Light" charset="0"/>
              <a:cs typeface="Calibri Light" charset="0"/>
            </a:endParaRPr>
          </a:p>
          <a:p>
            <a:r>
              <a:rPr lang="en-US" sz="1000" b="1" dirty="0">
                <a:solidFill>
                  <a:srgbClr val="2185B7"/>
                </a:solidFill>
                <a:latin typeface="Calibri Light" charset="0"/>
                <a:ea typeface="Calibri Light" charset="0"/>
                <a:cs typeface="Calibri Light" charset="0"/>
              </a:rPr>
              <a:t>Phone: +61 8 9322 1180</a:t>
            </a:r>
          </a:p>
          <a:p>
            <a:endParaRPr lang="en-US" sz="600" dirty="0">
              <a:solidFill>
                <a:srgbClr val="2185B7"/>
              </a:solidFill>
              <a:latin typeface="Calibri Light" charset="0"/>
              <a:ea typeface="Calibri Light" charset="0"/>
              <a:cs typeface="Calibri Light" charset="0"/>
            </a:endParaRPr>
          </a:p>
          <a:p>
            <a:r>
              <a:rPr lang="en-US" sz="800" b="1" dirty="0">
                <a:solidFill>
                  <a:schemeClr val="bg1"/>
                </a:solidFill>
                <a:latin typeface="Calibri" charset="0"/>
                <a:ea typeface="Calibri" charset="0"/>
                <a:cs typeface="Calibri" charset="0"/>
              </a:rPr>
              <a:t>Services offered:</a:t>
            </a:r>
          </a:p>
          <a:p>
            <a:r>
              <a:rPr lang="en-US" sz="800" dirty="0">
                <a:solidFill>
                  <a:schemeClr val="bg1"/>
                </a:solidFill>
              </a:rPr>
              <a:t>Well Management, Well Engineering, Well Servicing, Well Integrity, Reservoir &amp; Flow Simulations, Safety and Risk</a:t>
            </a:r>
          </a:p>
        </p:txBody>
      </p:sp>
      <p:sp>
        <p:nvSpPr>
          <p:cNvPr id="39" name="Picture Placeholder 38"/>
          <p:cNvSpPr>
            <a:spLocks noGrp="1"/>
          </p:cNvSpPr>
          <p:nvPr>
            <p:ph type="pic" sz="quarter" idx="22" hasCustomPrompt="1"/>
          </p:nvPr>
        </p:nvSpPr>
        <p:spPr>
          <a:xfrm>
            <a:off x="5340423" y="1618099"/>
            <a:ext cx="1620000" cy="936000"/>
          </a:xfrm>
          <a:prstGeom prst="round2SameRect">
            <a:avLst>
              <a:gd name="adj1" fmla="val 3641"/>
              <a:gd name="adj2" fmla="val 0"/>
            </a:avLst>
          </a:prstGeom>
        </p:spPr>
        <p:txBody>
          <a:bodyPr anchor="ctr">
            <a:normAutofit/>
          </a:bodyPr>
          <a:lstStyle>
            <a:lvl1pPr marL="0" indent="0" algn="ctr">
              <a:buNone/>
              <a:defRPr sz="1000" baseline="0">
                <a:solidFill>
                  <a:schemeClr val="bg1"/>
                </a:solidFill>
              </a:defRPr>
            </a:lvl1pPr>
          </a:lstStyle>
          <a:p>
            <a:r>
              <a:rPr lang="en-US" dirty="0"/>
              <a:t>INSERT OFFICE PICTURE</a:t>
            </a:r>
          </a:p>
        </p:txBody>
      </p:sp>
      <p:sp>
        <p:nvSpPr>
          <p:cNvPr id="42" name="Picture Placeholder 38"/>
          <p:cNvSpPr>
            <a:spLocks noGrp="1"/>
          </p:cNvSpPr>
          <p:nvPr>
            <p:ph type="pic" sz="quarter" idx="23" hasCustomPrompt="1"/>
          </p:nvPr>
        </p:nvSpPr>
        <p:spPr>
          <a:xfrm>
            <a:off x="7026819" y="1618099"/>
            <a:ext cx="1620000" cy="936000"/>
          </a:xfrm>
          <a:prstGeom prst="round2SameRect">
            <a:avLst>
              <a:gd name="adj1" fmla="val 3641"/>
              <a:gd name="adj2" fmla="val 0"/>
            </a:avLst>
          </a:prstGeom>
        </p:spPr>
        <p:txBody>
          <a:bodyPr anchor="ctr">
            <a:normAutofit/>
          </a:bodyPr>
          <a:lstStyle>
            <a:lvl1pPr marL="0" indent="0" algn="ctr">
              <a:buNone/>
              <a:defRPr sz="1000" baseline="0">
                <a:solidFill>
                  <a:schemeClr val="bg1"/>
                </a:solidFill>
              </a:defRPr>
            </a:lvl1pPr>
          </a:lstStyle>
          <a:p>
            <a:r>
              <a:rPr lang="en-US" dirty="0"/>
              <a:t>INSERT OFFICE PICTURE</a:t>
            </a:r>
          </a:p>
        </p:txBody>
      </p:sp>
      <p:sp>
        <p:nvSpPr>
          <p:cNvPr id="43" name="Picture Placeholder 38"/>
          <p:cNvSpPr>
            <a:spLocks noGrp="1"/>
          </p:cNvSpPr>
          <p:nvPr>
            <p:ph type="pic" sz="quarter" idx="24" hasCustomPrompt="1"/>
          </p:nvPr>
        </p:nvSpPr>
        <p:spPr>
          <a:xfrm>
            <a:off x="8713215" y="1618099"/>
            <a:ext cx="1620000" cy="936000"/>
          </a:xfrm>
          <a:prstGeom prst="round2SameRect">
            <a:avLst>
              <a:gd name="adj1" fmla="val 3641"/>
              <a:gd name="adj2" fmla="val 0"/>
            </a:avLst>
          </a:prstGeom>
        </p:spPr>
        <p:txBody>
          <a:bodyPr anchor="ctr">
            <a:normAutofit/>
          </a:bodyPr>
          <a:lstStyle>
            <a:lvl1pPr marL="0" indent="0" algn="ctr">
              <a:buNone/>
              <a:defRPr sz="1000" baseline="0">
                <a:solidFill>
                  <a:schemeClr val="bg1"/>
                </a:solidFill>
              </a:defRPr>
            </a:lvl1pPr>
          </a:lstStyle>
          <a:p>
            <a:r>
              <a:rPr lang="en-US" dirty="0"/>
              <a:t>INSERT OFFICE PICTURE</a:t>
            </a:r>
          </a:p>
        </p:txBody>
      </p:sp>
      <p:sp>
        <p:nvSpPr>
          <p:cNvPr id="44" name="Picture Placeholder 38"/>
          <p:cNvSpPr>
            <a:spLocks noGrp="1"/>
          </p:cNvSpPr>
          <p:nvPr>
            <p:ph type="pic" sz="quarter" idx="25" hasCustomPrompt="1"/>
          </p:nvPr>
        </p:nvSpPr>
        <p:spPr>
          <a:xfrm>
            <a:off x="10399611" y="1618099"/>
            <a:ext cx="1620000" cy="936000"/>
          </a:xfrm>
          <a:prstGeom prst="round2SameRect">
            <a:avLst>
              <a:gd name="adj1" fmla="val 3641"/>
              <a:gd name="adj2" fmla="val 0"/>
            </a:avLst>
          </a:prstGeom>
        </p:spPr>
        <p:txBody>
          <a:bodyPr anchor="ctr">
            <a:normAutofit/>
          </a:bodyPr>
          <a:lstStyle>
            <a:lvl1pPr marL="0" indent="0" algn="ctr">
              <a:buNone/>
              <a:defRPr sz="1000" baseline="0">
                <a:solidFill>
                  <a:schemeClr val="bg1"/>
                </a:solidFill>
              </a:defRPr>
            </a:lvl1pPr>
          </a:lstStyle>
          <a:p>
            <a:r>
              <a:rPr lang="en-US" dirty="0"/>
              <a:t>INSERT OFFICE PICTURE</a:t>
            </a:r>
          </a:p>
        </p:txBody>
      </p:sp>
      <p:sp>
        <p:nvSpPr>
          <p:cNvPr id="45" name="Picture Placeholder 38"/>
          <p:cNvSpPr>
            <a:spLocks noGrp="1"/>
          </p:cNvSpPr>
          <p:nvPr>
            <p:ph type="pic" sz="quarter" idx="26" hasCustomPrompt="1"/>
          </p:nvPr>
        </p:nvSpPr>
        <p:spPr>
          <a:xfrm>
            <a:off x="5340423" y="4035754"/>
            <a:ext cx="1620000" cy="936000"/>
          </a:xfrm>
          <a:prstGeom prst="round2SameRect">
            <a:avLst>
              <a:gd name="adj1" fmla="val 3641"/>
              <a:gd name="adj2" fmla="val 0"/>
            </a:avLst>
          </a:prstGeom>
        </p:spPr>
        <p:txBody>
          <a:bodyPr anchor="ctr">
            <a:normAutofit/>
          </a:bodyPr>
          <a:lstStyle>
            <a:lvl1pPr marL="0" indent="0" algn="ctr">
              <a:buNone/>
              <a:defRPr sz="1000" baseline="0">
                <a:solidFill>
                  <a:schemeClr val="bg1"/>
                </a:solidFill>
              </a:defRPr>
            </a:lvl1pPr>
          </a:lstStyle>
          <a:p>
            <a:r>
              <a:rPr lang="en-US" dirty="0"/>
              <a:t>INSERT OFFICE PICTURE</a:t>
            </a:r>
          </a:p>
        </p:txBody>
      </p:sp>
      <p:sp>
        <p:nvSpPr>
          <p:cNvPr id="46" name="Picture Placeholder 38"/>
          <p:cNvSpPr>
            <a:spLocks noGrp="1"/>
          </p:cNvSpPr>
          <p:nvPr>
            <p:ph type="pic" sz="quarter" idx="27" hasCustomPrompt="1"/>
          </p:nvPr>
        </p:nvSpPr>
        <p:spPr>
          <a:xfrm>
            <a:off x="7026819" y="4035754"/>
            <a:ext cx="1620000" cy="936000"/>
          </a:xfrm>
          <a:prstGeom prst="round2SameRect">
            <a:avLst>
              <a:gd name="adj1" fmla="val 3641"/>
              <a:gd name="adj2" fmla="val 0"/>
            </a:avLst>
          </a:prstGeom>
        </p:spPr>
        <p:txBody>
          <a:bodyPr anchor="ctr">
            <a:normAutofit/>
          </a:bodyPr>
          <a:lstStyle>
            <a:lvl1pPr marL="0" indent="0" algn="ctr">
              <a:buNone/>
              <a:defRPr sz="1000" baseline="0">
                <a:solidFill>
                  <a:schemeClr val="bg1"/>
                </a:solidFill>
              </a:defRPr>
            </a:lvl1pPr>
          </a:lstStyle>
          <a:p>
            <a:r>
              <a:rPr lang="en-US" dirty="0"/>
              <a:t>INSERT OFFICE PICTURE</a:t>
            </a:r>
          </a:p>
        </p:txBody>
      </p:sp>
      <p:sp>
        <p:nvSpPr>
          <p:cNvPr id="47" name="Picture Placeholder 38"/>
          <p:cNvSpPr>
            <a:spLocks noGrp="1"/>
          </p:cNvSpPr>
          <p:nvPr>
            <p:ph type="pic" sz="quarter" idx="28" hasCustomPrompt="1"/>
          </p:nvPr>
        </p:nvSpPr>
        <p:spPr>
          <a:xfrm>
            <a:off x="8713214" y="4035754"/>
            <a:ext cx="1620000" cy="936000"/>
          </a:xfrm>
          <a:prstGeom prst="round2SameRect">
            <a:avLst>
              <a:gd name="adj1" fmla="val 3641"/>
              <a:gd name="adj2" fmla="val 0"/>
            </a:avLst>
          </a:prstGeom>
        </p:spPr>
        <p:txBody>
          <a:bodyPr anchor="ctr">
            <a:normAutofit/>
          </a:bodyPr>
          <a:lstStyle>
            <a:lvl1pPr marL="0" indent="0" algn="ctr">
              <a:buNone/>
              <a:defRPr sz="1000" baseline="0">
                <a:solidFill>
                  <a:schemeClr val="bg1"/>
                </a:solidFill>
              </a:defRPr>
            </a:lvl1pPr>
          </a:lstStyle>
          <a:p>
            <a:r>
              <a:rPr lang="en-US" dirty="0"/>
              <a:t>INSERT OFFICE PICTURE</a:t>
            </a:r>
          </a:p>
        </p:txBody>
      </p:sp>
      <p:cxnSp>
        <p:nvCxnSpPr>
          <p:cNvPr id="4" name="Straight Connector 3"/>
          <p:cNvCxnSpPr/>
          <p:nvPr userDrawn="1"/>
        </p:nvCxnSpPr>
        <p:spPr>
          <a:xfrm>
            <a:off x="5340423" y="2554099"/>
            <a:ext cx="1620000" cy="0"/>
          </a:xfrm>
          <a:prstGeom prst="line">
            <a:avLst/>
          </a:prstGeom>
          <a:ln>
            <a:solidFill>
              <a:srgbClr val="0092C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026819" y="2558214"/>
            <a:ext cx="1620000" cy="0"/>
          </a:xfrm>
          <a:prstGeom prst="line">
            <a:avLst/>
          </a:prstGeom>
          <a:ln>
            <a:solidFill>
              <a:srgbClr val="0092C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713215" y="2558214"/>
            <a:ext cx="1620000" cy="0"/>
          </a:xfrm>
          <a:prstGeom prst="line">
            <a:avLst/>
          </a:prstGeom>
          <a:ln>
            <a:solidFill>
              <a:srgbClr val="0092C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0399611" y="2554099"/>
            <a:ext cx="1620000" cy="0"/>
          </a:xfrm>
          <a:prstGeom prst="line">
            <a:avLst/>
          </a:prstGeom>
          <a:ln>
            <a:solidFill>
              <a:srgbClr val="0092C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353828" y="4971754"/>
            <a:ext cx="1620000" cy="0"/>
          </a:xfrm>
          <a:prstGeom prst="line">
            <a:avLst/>
          </a:prstGeom>
          <a:ln>
            <a:solidFill>
              <a:srgbClr val="0092C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7026819" y="4975869"/>
            <a:ext cx="1620000" cy="0"/>
          </a:xfrm>
          <a:prstGeom prst="line">
            <a:avLst/>
          </a:prstGeom>
          <a:ln>
            <a:solidFill>
              <a:srgbClr val="0092C8"/>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713214" y="4975869"/>
            <a:ext cx="1620000" cy="0"/>
          </a:xfrm>
          <a:prstGeom prst="line">
            <a:avLst/>
          </a:prstGeom>
          <a:ln>
            <a:solidFill>
              <a:srgbClr val="0092C8"/>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29" hasCustomPrompt="1"/>
          </p:nvPr>
        </p:nvSpPr>
        <p:spPr>
          <a:xfrm>
            <a:off x="231611" y="1617663"/>
            <a:ext cx="4803939" cy="2820987"/>
          </a:xfrm>
          <a:prstGeom prst="round2SameRect">
            <a:avLst>
              <a:gd name="adj1" fmla="val 2661"/>
              <a:gd name="adj2" fmla="val 0"/>
            </a:avLst>
          </a:prstGeom>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a:solidFill>
                  <a:schemeClr val="bg1"/>
                </a:solidFill>
              </a:defRPr>
            </a:lvl1pPr>
          </a:lstStyle>
          <a:p>
            <a:r>
              <a:rPr lang="en-US"/>
              <a:t>INSERT OFFICE PICTURE</a:t>
            </a: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lide_Corporate_Contact_Detail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13" name="Group 12"/>
          <p:cNvGrpSpPr/>
          <p:nvPr userDrawn="1"/>
        </p:nvGrpSpPr>
        <p:grpSpPr>
          <a:xfrm>
            <a:off x="10777141" y="6412911"/>
            <a:ext cx="1192845" cy="252000"/>
            <a:chOff x="10744950" y="6331255"/>
            <a:chExt cx="1192845" cy="252000"/>
          </a:xfrm>
        </p:grpSpPr>
        <p:pic>
          <p:nvPicPr>
            <p:cNvPr id="14" name="Picture 13"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15" name="Picture 14"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16" name="Picture 15"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17" name="Picture 16"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
        <p:nvSpPr>
          <p:cNvPr id="11" name="TextBox 10"/>
          <p:cNvSpPr txBox="1"/>
          <p:nvPr userDrawn="1"/>
        </p:nvSpPr>
        <p:spPr>
          <a:xfrm>
            <a:off x="231611" y="3155907"/>
            <a:ext cx="4992058" cy="1367314"/>
          </a:xfrm>
          <a:prstGeom prst="round2SameRect">
            <a:avLst>
              <a:gd name="adj1" fmla="val 0"/>
              <a:gd name="adj2" fmla="val 6327"/>
            </a:avLst>
          </a:prstGeom>
          <a:solidFill>
            <a:srgbClr val="0092C8">
              <a:alpha val="70000"/>
            </a:srgbClr>
          </a:solidFill>
        </p:spPr>
        <p:txBody>
          <a:bodyPr wrap="square" rtlCol="0">
            <a:spAutoFit/>
          </a:bodyPr>
          <a:lstStyle/>
          <a:p>
            <a:r>
              <a:rPr lang="en-US" sz="2000" b="1" dirty="0">
                <a:solidFill>
                  <a:schemeClr val="bg1"/>
                </a:solidFill>
                <a:latin typeface="Arial Narrow" charset="0"/>
                <a:ea typeface="Arial Narrow" charset="0"/>
                <a:cs typeface="Arial Narrow" charset="0"/>
              </a:rPr>
              <a:t>ABERDEEN, UK</a:t>
            </a:r>
          </a:p>
          <a:p>
            <a:endParaRPr lang="en-US" sz="800" dirty="0">
              <a:solidFill>
                <a:schemeClr val="bg1"/>
              </a:solidFill>
              <a:latin typeface="Calibri Light" charset="0"/>
              <a:ea typeface="Calibri Light" charset="0"/>
              <a:cs typeface="Calibri Light" charset="0"/>
            </a:endParaRPr>
          </a:p>
          <a:p>
            <a:r>
              <a:rPr lang="it-IT" b="1" dirty="0">
                <a:solidFill>
                  <a:schemeClr val="bg1"/>
                </a:solidFill>
                <a:latin typeface="Calibri Light" charset="0"/>
                <a:ea typeface="Calibri Light" charset="0"/>
                <a:cs typeface="Calibri Light" charset="0"/>
              </a:rPr>
              <a:t>Phone: +44(0)1224 645 999</a:t>
            </a:r>
          </a:p>
          <a:p>
            <a:endParaRPr lang="en-US" sz="800" dirty="0">
              <a:solidFill>
                <a:schemeClr val="bg1"/>
              </a:solidFill>
              <a:latin typeface="Calibri Light" charset="0"/>
              <a:ea typeface="Calibri Light" charset="0"/>
              <a:cs typeface="Calibri Light" charset="0"/>
            </a:endParaRPr>
          </a:p>
          <a:p>
            <a:r>
              <a:rPr lang="en-US" sz="1400" b="1" dirty="0">
                <a:solidFill>
                  <a:schemeClr val="bg1"/>
                </a:solidFill>
                <a:latin typeface="Calibri" charset="0"/>
                <a:ea typeface="Calibri" charset="0"/>
                <a:cs typeface="Calibri" charset="0"/>
              </a:rPr>
              <a:t>Services offered:</a:t>
            </a:r>
          </a:p>
          <a:p>
            <a:r>
              <a:rPr lang="en-US" sz="1400" dirty="0">
                <a:solidFill>
                  <a:schemeClr val="bg1"/>
                </a:solidFill>
              </a:rPr>
              <a:t>Asset &amp; Integrity Management</a:t>
            </a:r>
          </a:p>
        </p:txBody>
      </p:sp>
      <p:sp>
        <p:nvSpPr>
          <p:cNvPr id="12" name="TextBox 11"/>
          <p:cNvSpPr txBox="1"/>
          <p:nvPr userDrawn="1"/>
        </p:nvSpPr>
        <p:spPr>
          <a:xfrm>
            <a:off x="231611" y="5712157"/>
            <a:ext cx="1620000" cy="507831"/>
          </a:xfrm>
          <a:prstGeom prst="rect">
            <a:avLst/>
          </a:prstGeom>
          <a:noFill/>
        </p:spPr>
        <p:txBody>
          <a:bodyPr wrap="square" rtlCol="0">
            <a:spAutoFit/>
          </a:bodyPr>
          <a:lstStyle/>
          <a:p>
            <a:r>
              <a:rPr lang="en-US" sz="1100" b="1" dirty="0">
                <a:solidFill>
                  <a:schemeClr val="bg1"/>
                </a:solidFill>
                <a:latin typeface="Arial Narrow" charset="0"/>
                <a:ea typeface="Arial Narrow" charset="0"/>
                <a:cs typeface="Arial Narrow" charset="0"/>
              </a:rPr>
              <a:t>STAVANGER, NORWAY</a:t>
            </a:r>
          </a:p>
          <a:p>
            <a:endParaRPr lang="en-US" sz="600" dirty="0">
              <a:solidFill>
                <a:srgbClr val="2185B7"/>
              </a:solidFill>
              <a:latin typeface="Calibri Light" charset="0"/>
              <a:ea typeface="Calibri Light" charset="0"/>
              <a:cs typeface="Calibri Light" charset="0"/>
            </a:endParaRPr>
          </a:p>
          <a:p>
            <a:r>
              <a:rPr lang="de-DE" sz="1000" b="1" dirty="0">
                <a:solidFill>
                  <a:srgbClr val="2185B7"/>
                </a:solidFill>
                <a:latin typeface="Calibri Light" charset="0"/>
                <a:ea typeface="Calibri Light" charset="0"/>
                <a:cs typeface="Calibri Light" charset="0"/>
              </a:rPr>
              <a:t>Phone: +47 51 95 00 00</a:t>
            </a:r>
          </a:p>
        </p:txBody>
      </p:sp>
      <p:sp>
        <p:nvSpPr>
          <p:cNvPr id="19" name="TextBox 18"/>
          <p:cNvSpPr txBox="1"/>
          <p:nvPr userDrawn="1"/>
        </p:nvSpPr>
        <p:spPr>
          <a:xfrm>
            <a:off x="1918007" y="5712157"/>
            <a:ext cx="1620000" cy="507831"/>
          </a:xfrm>
          <a:prstGeom prst="rect">
            <a:avLst/>
          </a:prstGeom>
          <a:noFill/>
        </p:spPr>
        <p:txBody>
          <a:bodyPr wrap="square" rtlCol="0">
            <a:spAutoFit/>
          </a:bodyPr>
          <a:lstStyle/>
          <a:p>
            <a:r>
              <a:rPr lang="en-US" sz="1100" b="1" dirty="0">
                <a:solidFill>
                  <a:schemeClr val="bg1"/>
                </a:solidFill>
                <a:latin typeface="Calibri" charset="0"/>
                <a:ea typeface="Calibri" charset="0"/>
                <a:cs typeface="Calibri" charset="0"/>
              </a:rPr>
              <a:t>HOUSTON, USA</a:t>
            </a:r>
          </a:p>
          <a:p>
            <a:endParaRPr lang="en-US" sz="600" dirty="0">
              <a:solidFill>
                <a:srgbClr val="2185B7"/>
              </a:solidFill>
              <a:latin typeface="Calibri Light" charset="0"/>
              <a:ea typeface="Calibri Light" charset="0"/>
              <a:cs typeface="Calibri Light" charset="0"/>
            </a:endParaRPr>
          </a:p>
          <a:p>
            <a:r>
              <a:rPr lang="en-US" sz="1000" b="1" dirty="0">
                <a:solidFill>
                  <a:srgbClr val="2185B7"/>
                </a:solidFill>
                <a:latin typeface="Calibri Light" charset="0"/>
                <a:ea typeface="Calibri Light" charset="0"/>
                <a:cs typeface="Calibri Light" charset="0"/>
              </a:rPr>
              <a:t>Phone: +1 832 604 7326</a:t>
            </a:r>
          </a:p>
        </p:txBody>
      </p:sp>
      <p:sp>
        <p:nvSpPr>
          <p:cNvPr id="20" name="TextBox 19"/>
          <p:cNvSpPr txBox="1"/>
          <p:nvPr userDrawn="1"/>
        </p:nvSpPr>
        <p:spPr>
          <a:xfrm>
            <a:off x="3604403" y="5712157"/>
            <a:ext cx="1620000" cy="507831"/>
          </a:xfrm>
          <a:prstGeom prst="rect">
            <a:avLst/>
          </a:prstGeom>
          <a:noFill/>
        </p:spPr>
        <p:txBody>
          <a:bodyPr wrap="square" rtlCol="0">
            <a:spAutoFit/>
          </a:bodyPr>
          <a:lstStyle/>
          <a:p>
            <a:r>
              <a:rPr lang="en-US" sz="1100" b="1" dirty="0">
                <a:solidFill>
                  <a:schemeClr val="bg1"/>
                </a:solidFill>
                <a:latin typeface="Calibri" charset="0"/>
                <a:ea typeface="Calibri" charset="0"/>
                <a:cs typeface="Calibri" charset="0"/>
              </a:rPr>
              <a:t>OMAN, MUSCAT</a:t>
            </a:r>
          </a:p>
          <a:p>
            <a:endParaRPr lang="en-US" sz="600" dirty="0">
              <a:solidFill>
                <a:srgbClr val="2185B7"/>
              </a:solidFill>
              <a:latin typeface="Calibri Light" charset="0"/>
              <a:ea typeface="Calibri Light" charset="0"/>
              <a:cs typeface="Calibri Light" charset="0"/>
            </a:endParaRPr>
          </a:p>
          <a:p>
            <a:r>
              <a:rPr lang="en-US" sz="1000" b="1" dirty="0">
                <a:solidFill>
                  <a:srgbClr val="2185B7"/>
                </a:solidFill>
                <a:latin typeface="Calibri Light" charset="0"/>
                <a:ea typeface="Calibri Light" charset="0"/>
                <a:cs typeface="Calibri Light" charset="0"/>
              </a:rPr>
              <a:t>Phone: +968 24 215 012</a:t>
            </a:r>
          </a:p>
        </p:txBody>
      </p:sp>
      <p:sp>
        <p:nvSpPr>
          <p:cNvPr id="39" name="Picture Placeholder 38"/>
          <p:cNvSpPr>
            <a:spLocks noGrp="1"/>
          </p:cNvSpPr>
          <p:nvPr>
            <p:ph type="pic" sz="quarter" idx="22" hasCustomPrompt="1"/>
          </p:nvPr>
        </p:nvSpPr>
        <p:spPr>
          <a:xfrm>
            <a:off x="231611" y="4718285"/>
            <a:ext cx="1620000" cy="936000"/>
          </a:xfrm>
          <a:prstGeom prst="round2SameRect">
            <a:avLst>
              <a:gd name="adj1" fmla="val 3641"/>
              <a:gd name="adj2" fmla="val 0"/>
            </a:avLst>
          </a:prstGeom>
        </p:spPr>
        <p:txBody>
          <a:bodyPr anchor="ctr">
            <a:normAutofit/>
          </a:bodyPr>
          <a:lstStyle>
            <a:lvl1pPr marL="0" indent="0" algn="ctr">
              <a:buNone/>
              <a:defRPr sz="1000" baseline="0">
                <a:solidFill>
                  <a:schemeClr val="bg1"/>
                </a:solidFill>
              </a:defRPr>
            </a:lvl1pPr>
          </a:lstStyle>
          <a:p>
            <a:r>
              <a:rPr lang="en-US" dirty="0"/>
              <a:t>INSERT OFFICE PICTURE</a:t>
            </a:r>
          </a:p>
        </p:txBody>
      </p:sp>
      <p:sp>
        <p:nvSpPr>
          <p:cNvPr id="43" name="Picture Placeholder 38"/>
          <p:cNvSpPr>
            <a:spLocks noGrp="1"/>
          </p:cNvSpPr>
          <p:nvPr>
            <p:ph type="pic" sz="quarter" idx="24" hasCustomPrompt="1"/>
          </p:nvPr>
        </p:nvSpPr>
        <p:spPr>
          <a:xfrm>
            <a:off x="1918007" y="4718285"/>
            <a:ext cx="1620000" cy="936000"/>
          </a:xfrm>
          <a:prstGeom prst="round2SameRect">
            <a:avLst>
              <a:gd name="adj1" fmla="val 3641"/>
              <a:gd name="adj2" fmla="val 0"/>
            </a:avLst>
          </a:prstGeom>
        </p:spPr>
        <p:txBody>
          <a:bodyPr anchor="ctr">
            <a:normAutofit/>
          </a:bodyPr>
          <a:lstStyle>
            <a:lvl1pPr marL="0" indent="0" algn="ctr">
              <a:buNone/>
              <a:defRPr sz="1000" baseline="0">
                <a:solidFill>
                  <a:schemeClr val="bg1"/>
                </a:solidFill>
              </a:defRPr>
            </a:lvl1pPr>
          </a:lstStyle>
          <a:p>
            <a:r>
              <a:rPr lang="en-US" dirty="0"/>
              <a:t>INSERT OFFICE PICTURE</a:t>
            </a:r>
          </a:p>
        </p:txBody>
      </p:sp>
      <p:sp>
        <p:nvSpPr>
          <p:cNvPr id="44" name="Picture Placeholder 38"/>
          <p:cNvSpPr>
            <a:spLocks noGrp="1"/>
          </p:cNvSpPr>
          <p:nvPr>
            <p:ph type="pic" sz="quarter" idx="25" hasCustomPrompt="1"/>
          </p:nvPr>
        </p:nvSpPr>
        <p:spPr>
          <a:xfrm>
            <a:off x="3604403" y="4718285"/>
            <a:ext cx="1620000" cy="936000"/>
          </a:xfrm>
          <a:prstGeom prst="round2SameRect">
            <a:avLst>
              <a:gd name="adj1" fmla="val 3641"/>
              <a:gd name="adj2" fmla="val 0"/>
            </a:avLst>
          </a:prstGeom>
        </p:spPr>
        <p:txBody>
          <a:bodyPr anchor="ctr">
            <a:normAutofit/>
          </a:bodyPr>
          <a:lstStyle>
            <a:lvl1pPr marL="0" indent="0" algn="ctr">
              <a:buNone/>
              <a:defRPr sz="1000" baseline="0">
                <a:solidFill>
                  <a:schemeClr val="bg1"/>
                </a:solidFill>
              </a:defRPr>
            </a:lvl1pPr>
          </a:lstStyle>
          <a:p>
            <a:r>
              <a:rPr lang="en-US" dirty="0"/>
              <a:t>INSERT OFFICE PICTURE</a:t>
            </a:r>
          </a:p>
        </p:txBody>
      </p:sp>
      <p:cxnSp>
        <p:nvCxnSpPr>
          <p:cNvPr id="4" name="Straight Connector 3"/>
          <p:cNvCxnSpPr/>
          <p:nvPr userDrawn="1"/>
        </p:nvCxnSpPr>
        <p:spPr>
          <a:xfrm>
            <a:off x="231611" y="5654285"/>
            <a:ext cx="1620000" cy="0"/>
          </a:xfrm>
          <a:prstGeom prst="line">
            <a:avLst/>
          </a:prstGeom>
          <a:ln>
            <a:solidFill>
              <a:srgbClr val="0092C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918007" y="5658400"/>
            <a:ext cx="1620000" cy="0"/>
          </a:xfrm>
          <a:prstGeom prst="line">
            <a:avLst/>
          </a:prstGeom>
          <a:ln>
            <a:solidFill>
              <a:srgbClr val="0092C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3604403" y="5654285"/>
            <a:ext cx="1620000" cy="0"/>
          </a:xfrm>
          <a:prstGeom prst="line">
            <a:avLst/>
          </a:prstGeom>
          <a:ln>
            <a:solidFill>
              <a:srgbClr val="0092C8"/>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29" hasCustomPrompt="1"/>
          </p:nvPr>
        </p:nvSpPr>
        <p:spPr>
          <a:xfrm>
            <a:off x="231611" y="1272426"/>
            <a:ext cx="4992792" cy="1882984"/>
          </a:xfrm>
          <a:prstGeom prst="round2SameRect">
            <a:avLst>
              <a:gd name="adj1" fmla="val 2661"/>
              <a:gd name="adj2" fmla="val 0"/>
            </a:avLst>
          </a:prstGeom>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a:solidFill>
                  <a:schemeClr val="bg1"/>
                </a:solidFill>
              </a:defRPr>
            </a:lvl1pPr>
          </a:lstStyle>
          <a:p>
            <a:r>
              <a:rPr lang="en-US"/>
              <a:t>INSERT OFFICE PICTURE</a:t>
            </a: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_Service_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1617" y="202163"/>
            <a:ext cx="8378982" cy="619167"/>
          </a:xfrm>
        </p:spPr>
        <p:txBody>
          <a:bodyPr anchor="t"/>
          <a:lstStyle>
            <a:lvl1pPr>
              <a:defRPr>
                <a:solidFill>
                  <a:srgbClr val="0092C8"/>
                </a:solidFill>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a:p>
        </p:txBody>
      </p:sp>
      <p:sp>
        <p:nvSpPr>
          <p:cNvPr id="9" name="Text Placeholder 2"/>
          <p:cNvSpPr>
            <a:spLocks noGrp="1"/>
          </p:cNvSpPr>
          <p:nvPr>
            <p:ph type="body" idx="13"/>
          </p:nvPr>
        </p:nvSpPr>
        <p:spPr>
          <a:xfrm>
            <a:off x="236898" y="1013043"/>
            <a:ext cx="7192225" cy="452486"/>
          </a:xfrm>
        </p:spPr>
        <p:txBody>
          <a:bodyPr anchor="t">
            <a:noAutofit/>
          </a:bodyPr>
          <a:lstStyle>
            <a:lvl1pPr marL="0" indent="0">
              <a:buNone/>
              <a:defRPr sz="1800" b="0" i="0">
                <a:solidFill>
                  <a:schemeClr val="tx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1" cy="247718"/>
          </a:xfrm>
          <a:prstGeom prst="rect">
            <a:avLst/>
          </a:prstGeom>
        </p:spPr>
      </p:pic>
      <p:grpSp>
        <p:nvGrpSpPr>
          <p:cNvPr id="21" name="Group 20"/>
          <p:cNvGrpSpPr/>
          <p:nvPr userDrawn="1"/>
        </p:nvGrpSpPr>
        <p:grpSpPr>
          <a:xfrm>
            <a:off x="10744950" y="6331255"/>
            <a:ext cx="1192845" cy="252000"/>
            <a:chOff x="10744950" y="6331255"/>
            <a:chExt cx="1192845" cy="252000"/>
          </a:xfrm>
        </p:grpSpPr>
        <p:pic>
          <p:nvPicPr>
            <p:cNvPr id="22" name="Picture 21"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3" name="Picture 22"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4" name="Picture 23"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5" name="Picture 24"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
        <p:nvSpPr>
          <p:cNvPr id="12" name="Content Placeholder 3"/>
          <p:cNvSpPr>
            <a:spLocks noGrp="1"/>
          </p:cNvSpPr>
          <p:nvPr>
            <p:ph sz="half" idx="2"/>
          </p:nvPr>
        </p:nvSpPr>
        <p:spPr>
          <a:xfrm>
            <a:off x="231617" y="1774755"/>
            <a:ext cx="5580707" cy="2150340"/>
          </a:xfrm>
        </p:spPr>
        <p:txBody>
          <a:bodyPr>
            <a:noAutofit/>
          </a:bodyPr>
          <a:lstStyle>
            <a:lvl1pPr marL="0" indent="0">
              <a:buNone/>
              <a:defRPr sz="1400">
                <a:solidFill>
                  <a:srgbClr val="4F4F4F"/>
                </a:solidFill>
              </a:defRPr>
            </a:lvl1pPr>
            <a:lvl2pPr>
              <a:buClr>
                <a:srgbClr val="0092C8"/>
              </a:buClr>
              <a:defRPr sz="1200">
                <a:solidFill>
                  <a:srgbClr val="4F4F4F"/>
                </a:solidFill>
              </a:defRPr>
            </a:lvl2pPr>
            <a:lvl3pPr>
              <a:buClr>
                <a:srgbClr val="0092C8"/>
              </a:buClr>
              <a:defRPr sz="1100">
                <a:solidFill>
                  <a:srgbClr val="4F4F4F"/>
                </a:solidFill>
              </a:defRPr>
            </a:lvl3pPr>
            <a:lvl4pPr>
              <a:buClr>
                <a:srgbClr val="0092C8"/>
              </a:buClr>
              <a:defRPr sz="900">
                <a:solidFill>
                  <a:srgbClr val="4F4F4F"/>
                </a:solidFill>
              </a:defRPr>
            </a:lvl4pPr>
            <a:lvl5pPr>
              <a:buClr>
                <a:srgbClr val="0092C8"/>
              </a:buClr>
              <a:defRPr sz="800">
                <a:solidFill>
                  <a:srgbClr val="4F4F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14"/>
          </p:nvPr>
        </p:nvSpPr>
        <p:spPr>
          <a:xfrm>
            <a:off x="6355533" y="1774755"/>
            <a:ext cx="5580000" cy="2150340"/>
          </a:xfrm>
        </p:spPr>
        <p:txBody>
          <a:bodyPr>
            <a:noAutofit/>
          </a:bodyPr>
          <a:lstStyle>
            <a:lvl1pPr marL="0" indent="0">
              <a:buNone/>
              <a:defRPr sz="1400">
                <a:solidFill>
                  <a:srgbClr val="4F4F4F"/>
                </a:solidFill>
              </a:defRPr>
            </a:lvl1pPr>
            <a:lvl2pPr>
              <a:buClr>
                <a:srgbClr val="0092C8"/>
              </a:buClr>
              <a:defRPr sz="1200">
                <a:solidFill>
                  <a:srgbClr val="4F4F4F"/>
                </a:solidFill>
              </a:defRPr>
            </a:lvl2pPr>
            <a:lvl3pPr>
              <a:buClr>
                <a:srgbClr val="0092C8"/>
              </a:buClr>
              <a:defRPr sz="1100">
                <a:solidFill>
                  <a:srgbClr val="4F4F4F"/>
                </a:solidFill>
              </a:defRPr>
            </a:lvl3pPr>
            <a:lvl4pPr>
              <a:buClr>
                <a:srgbClr val="0092C8"/>
              </a:buClr>
              <a:defRPr sz="900">
                <a:solidFill>
                  <a:srgbClr val="4F4F4F"/>
                </a:solidFill>
              </a:defRPr>
            </a:lvl4pPr>
            <a:lvl5pPr>
              <a:buClr>
                <a:srgbClr val="0092C8"/>
              </a:buClr>
              <a:defRPr sz="800">
                <a:solidFill>
                  <a:srgbClr val="4F4F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lide_Service_Detail_1">
    <p:spTree>
      <p:nvGrpSpPr>
        <p:cNvPr id="1" name=""/>
        <p:cNvGrpSpPr/>
        <p:nvPr/>
      </p:nvGrpSpPr>
      <p:grpSpPr>
        <a:xfrm>
          <a:off x="0" y="0"/>
          <a:ext cx="0" cy="0"/>
          <a:chOff x="0" y="0"/>
          <a:chExt cx="0" cy="0"/>
        </a:xfrm>
      </p:grpSpPr>
      <p:sp>
        <p:nvSpPr>
          <p:cNvPr id="8" name="Rectangle 7"/>
          <p:cNvSpPr/>
          <p:nvPr userDrawn="1"/>
        </p:nvSpPr>
        <p:spPr>
          <a:xfrm>
            <a:off x="9081381" y="0"/>
            <a:ext cx="3110619" cy="6858000"/>
          </a:xfrm>
          <a:prstGeom prst="rect">
            <a:avLst/>
          </a:prstGeom>
          <a:solidFill>
            <a:srgbClr val="2D3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31617" y="202163"/>
            <a:ext cx="8378982" cy="619167"/>
          </a:xfrm>
        </p:spPr>
        <p:txBody>
          <a:bodyPr anchor="t"/>
          <a:lstStyle>
            <a:lvl1pPr>
              <a:defRPr>
                <a:solidFill>
                  <a:srgbClr val="0092C8"/>
                </a:solidFill>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a:p>
        </p:txBody>
      </p:sp>
      <p:sp>
        <p:nvSpPr>
          <p:cNvPr id="9" name="Text Placeholder 2"/>
          <p:cNvSpPr>
            <a:spLocks noGrp="1"/>
          </p:cNvSpPr>
          <p:nvPr>
            <p:ph type="body" idx="13"/>
          </p:nvPr>
        </p:nvSpPr>
        <p:spPr>
          <a:xfrm>
            <a:off x="236898" y="1013043"/>
            <a:ext cx="7192225" cy="452486"/>
          </a:xfrm>
        </p:spPr>
        <p:txBody>
          <a:bodyPr anchor="t">
            <a:noAutofit/>
          </a:bodyPr>
          <a:lstStyle>
            <a:lvl1pPr marL="0" indent="0">
              <a:buNone/>
              <a:defRPr sz="1800" b="0" i="0">
                <a:solidFill>
                  <a:schemeClr val="tx1"/>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231617" y="1774755"/>
            <a:ext cx="6159755" cy="2150340"/>
          </a:xfrm>
        </p:spPr>
        <p:txBody>
          <a:bodyPr>
            <a:noAutofit/>
          </a:bodyPr>
          <a:lstStyle>
            <a:lvl1pPr marL="0" indent="0">
              <a:buNone/>
              <a:defRPr sz="1400">
                <a:solidFill>
                  <a:srgbClr val="4F4F4F"/>
                </a:solidFill>
              </a:defRPr>
            </a:lvl1pPr>
            <a:lvl2pPr>
              <a:buClr>
                <a:srgbClr val="0092C8"/>
              </a:buClr>
              <a:defRPr sz="1200">
                <a:solidFill>
                  <a:srgbClr val="4F4F4F"/>
                </a:solidFill>
              </a:defRPr>
            </a:lvl2pPr>
            <a:lvl3pPr>
              <a:buClr>
                <a:srgbClr val="0092C8"/>
              </a:buClr>
              <a:defRPr sz="1100">
                <a:solidFill>
                  <a:srgbClr val="4F4F4F"/>
                </a:solidFill>
              </a:defRPr>
            </a:lvl3pPr>
            <a:lvl4pPr>
              <a:buClr>
                <a:srgbClr val="0092C8"/>
              </a:buClr>
              <a:defRPr sz="900">
                <a:solidFill>
                  <a:srgbClr val="4F4F4F"/>
                </a:solidFill>
              </a:defRPr>
            </a:lvl4pPr>
            <a:lvl5pPr>
              <a:buClr>
                <a:srgbClr val="0092C8"/>
              </a:buClr>
              <a:defRPr sz="800">
                <a:solidFill>
                  <a:srgbClr val="4F4F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4"/>
          </p:nvPr>
        </p:nvSpPr>
        <p:spPr>
          <a:xfrm>
            <a:off x="9433558" y="2008390"/>
            <a:ext cx="2406262" cy="2150340"/>
          </a:xfrm>
        </p:spPr>
        <p:txBody>
          <a:bodyPr>
            <a:noAutofit/>
          </a:bodyPr>
          <a:lstStyle>
            <a:lvl1pPr marL="0" indent="0">
              <a:buClr>
                <a:srgbClr val="0092C8"/>
              </a:buClr>
              <a:buSzPct val="80000"/>
              <a:buFont typeface="LucidaGrande" charset="0"/>
              <a:buNone/>
              <a:defRPr sz="2400" i="1">
                <a:solidFill>
                  <a:schemeClr val="bg1"/>
                </a:solidFill>
              </a:defRPr>
            </a:lvl1pPr>
            <a:lvl2pPr marL="457200" indent="0">
              <a:buClr>
                <a:srgbClr val="0092C8"/>
              </a:buClr>
              <a:buSzPct val="80000"/>
              <a:buFont typeface="LucidaGrande" charset="0"/>
              <a:buNone/>
              <a:defRPr sz="1200">
                <a:solidFill>
                  <a:schemeClr val="bg1"/>
                </a:solidFill>
              </a:defRPr>
            </a:lvl2pPr>
            <a:lvl3pPr marL="914400" indent="0">
              <a:buClr>
                <a:srgbClr val="0092C8"/>
              </a:buClr>
              <a:buSzPct val="80000"/>
              <a:buFont typeface="LucidaGrande" charset="0"/>
              <a:buNone/>
              <a:defRPr sz="1100">
                <a:solidFill>
                  <a:schemeClr val="bg1"/>
                </a:solidFill>
              </a:defRPr>
            </a:lvl3pPr>
            <a:lvl4pPr marL="1371600" indent="0">
              <a:buClr>
                <a:srgbClr val="0092C8"/>
              </a:buClr>
              <a:buSzPct val="80000"/>
              <a:buFont typeface="LucidaGrande" charset="0"/>
              <a:buNone/>
              <a:defRPr sz="900">
                <a:solidFill>
                  <a:schemeClr val="bg1"/>
                </a:solidFill>
              </a:defRPr>
            </a:lvl4pPr>
            <a:lvl5pPr marL="1828800" indent="0">
              <a:buClr>
                <a:srgbClr val="0092C8"/>
              </a:buClr>
              <a:buSzPct val="80000"/>
              <a:buFont typeface="LucidaGrande" charset="0"/>
              <a:buNone/>
              <a:defRPr sz="800">
                <a:solidFill>
                  <a:schemeClr val="bg1"/>
                </a:solidFill>
              </a:defRPr>
            </a:lvl5pPr>
          </a:lstStyle>
          <a:p>
            <a:pPr lvl="0"/>
            <a:r>
              <a:rPr lang="en-US" dirty="0"/>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1" cy="247718"/>
          </a:xfrm>
          <a:prstGeom prst="rect">
            <a:avLst/>
          </a:prstGeom>
        </p:spPr>
      </p:pic>
      <p:sp>
        <p:nvSpPr>
          <p:cNvPr id="4" name="Picture Placeholder 3"/>
          <p:cNvSpPr>
            <a:spLocks noGrp="1"/>
          </p:cNvSpPr>
          <p:nvPr>
            <p:ph type="pic" sz="quarter" idx="15"/>
          </p:nvPr>
        </p:nvSpPr>
        <p:spPr>
          <a:xfrm>
            <a:off x="9081380" y="-1"/>
            <a:ext cx="3110619" cy="1739554"/>
          </a:xfrm>
        </p:spPr>
        <p:txBody>
          <a:bodyPr anchor="ctr">
            <a:normAutofit/>
          </a:bodyPr>
          <a:lstStyle>
            <a:lvl1pPr marL="0" indent="0" algn="ctr">
              <a:buNone/>
              <a:defRPr sz="1000">
                <a:solidFill>
                  <a:schemeClr val="bg1"/>
                </a:solidFill>
              </a:defRPr>
            </a:lvl1pPr>
          </a:lstStyle>
          <a:p>
            <a:endParaRPr lang="en-US" dirty="0"/>
          </a:p>
        </p:txBody>
      </p:sp>
      <p:sp>
        <p:nvSpPr>
          <p:cNvPr id="5" name="Text Placeholder 4"/>
          <p:cNvSpPr>
            <a:spLocks noGrp="1"/>
          </p:cNvSpPr>
          <p:nvPr>
            <p:ph type="body" sz="quarter" idx="16" hasCustomPrompt="1"/>
          </p:nvPr>
        </p:nvSpPr>
        <p:spPr>
          <a:xfrm>
            <a:off x="231774" y="4237038"/>
            <a:ext cx="4783845" cy="358572"/>
          </a:xfrm>
        </p:spPr>
        <p:txBody>
          <a:bodyPr>
            <a:normAutofit/>
          </a:bodyPr>
          <a:lstStyle>
            <a:lvl1pPr marL="0" indent="0">
              <a:buNone/>
              <a:defRPr sz="1800">
                <a:solidFill>
                  <a:srgbClr val="0092C8"/>
                </a:solidFill>
              </a:defRPr>
            </a:lvl1pPr>
          </a:lstStyle>
          <a:p>
            <a:pPr lvl="0"/>
            <a:r>
              <a:rPr lang="en-US" dirty="0"/>
              <a:t>CLICK TO EDIT MASTER TEXT STYLES</a:t>
            </a:r>
          </a:p>
        </p:txBody>
      </p:sp>
      <p:sp>
        <p:nvSpPr>
          <p:cNvPr id="15" name="Picture Placeholder 14"/>
          <p:cNvSpPr>
            <a:spLocks noGrp="1"/>
          </p:cNvSpPr>
          <p:nvPr>
            <p:ph type="pic" sz="quarter" idx="17"/>
          </p:nvPr>
        </p:nvSpPr>
        <p:spPr>
          <a:xfrm>
            <a:off x="231617" y="4779067"/>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26" name="Picture Placeholder 14"/>
          <p:cNvSpPr>
            <a:spLocks noGrp="1"/>
          </p:cNvSpPr>
          <p:nvPr>
            <p:ph type="pic" sz="quarter" idx="18"/>
          </p:nvPr>
        </p:nvSpPr>
        <p:spPr>
          <a:xfrm>
            <a:off x="2530192" y="4779066"/>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27" name="Picture Placeholder 14"/>
          <p:cNvSpPr>
            <a:spLocks noGrp="1"/>
          </p:cNvSpPr>
          <p:nvPr>
            <p:ph type="pic" sz="quarter" idx="19"/>
          </p:nvPr>
        </p:nvSpPr>
        <p:spPr>
          <a:xfrm>
            <a:off x="4828767" y="4779065"/>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sp>
        <p:nvSpPr>
          <p:cNvPr id="28" name="Picture Placeholder 14"/>
          <p:cNvSpPr>
            <a:spLocks noGrp="1"/>
          </p:cNvSpPr>
          <p:nvPr>
            <p:ph type="pic" sz="quarter" idx="20"/>
          </p:nvPr>
        </p:nvSpPr>
        <p:spPr>
          <a:xfrm>
            <a:off x="7127341" y="4779065"/>
            <a:ext cx="1760538" cy="1393825"/>
          </a:xfrm>
        </p:spPr>
        <p:txBody>
          <a:bodyPr anchor="ctr">
            <a:normAutofit/>
          </a:bodyPr>
          <a:lstStyle>
            <a:lvl1pPr algn="ctr">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p:txBody>
      </p:sp>
      <p:grpSp>
        <p:nvGrpSpPr>
          <p:cNvPr id="29" name="Group 28"/>
          <p:cNvGrpSpPr/>
          <p:nvPr userDrawn="1"/>
        </p:nvGrpSpPr>
        <p:grpSpPr>
          <a:xfrm>
            <a:off x="10777141" y="6412911"/>
            <a:ext cx="1192845" cy="252000"/>
            <a:chOff x="10744950" y="6331255"/>
            <a:chExt cx="1192845" cy="252000"/>
          </a:xfrm>
        </p:grpSpPr>
        <p:pic>
          <p:nvPicPr>
            <p:cNvPr id="30" name="Picture 29"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31" name="Picture 30"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32" name="Picture 31"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33" name="Picture 32"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lide_Info_Detail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B88E13-CC14-E344-85D5-B68A320AD283}"/>
              </a:ext>
            </a:extLst>
          </p:cNvPr>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r="-570"/>
          <a:stretch/>
        </p:blipFill>
        <p:spPr>
          <a:xfrm>
            <a:off x="0" y="-8586"/>
            <a:ext cx="12281453" cy="6875172"/>
          </a:xfrm>
          <a:prstGeom prst="rect">
            <a:avLst/>
          </a:prstGeom>
        </p:spPr>
      </p:pic>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ext uri="{BB962C8B-B14F-4D97-AF65-F5344CB8AC3E}">
        <p14:creationId xmlns:p14="http://schemas.microsoft.com/office/powerpoint/2010/main" val="543919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lide_Info_Detail_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ext uri="{BB962C8B-B14F-4D97-AF65-F5344CB8AC3E}">
        <p14:creationId xmlns:p14="http://schemas.microsoft.com/office/powerpoint/2010/main" val="1418101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lide_Info_Detail_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ext uri="{BB962C8B-B14F-4D97-AF65-F5344CB8AC3E}">
        <p14:creationId xmlns:p14="http://schemas.microsoft.com/office/powerpoint/2010/main" val="279256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Slide_Info_Detail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09063B-4C14-464C-BB4D-922763FA9C08}"/>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7088453" y="1"/>
            <a:ext cx="5491854" cy="6858000"/>
          </a:xfrm>
          <a:prstGeom prst="rect">
            <a:avLst/>
          </a:prstGeom>
        </p:spPr>
      </p:pic>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ext uri="{BB962C8B-B14F-4D97-AF65-F5344CB8AC3E}">
        <p14:creationId xmlns:p14="http://schemas.microsoft.com/office/powerpoint/2010/main" val="4225520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Slide_Info_Detail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85BCEC-BE39-7E4F-A69C-2246EED642CE}"/>
              </a:ext>
            </a:extLst>
          </p:cNvPr>
          <p:cNvPicPr>
            <a:picLocks noChangeAspect="1"/>
          </p:cNvPicPr>
          <p:nvPr userDrawn="1"/>
        </p:nvPicPr>
        <p:blipFill>
          <a:blip r:embed="rId2" cstate="hqprint">
            <a:alphaModFix amt="45000"/>
            <a:extLst>
              <a:ext uri="{28A0092B-C50C-407E-A947-70E740481C1C}">
                <a14:useLocalDpi xmlns:a14="http://schemas.microsoft.com/office/drawing/2010/main"/>
              </a:ext>
            </a:extLst>
          </a:blip>
          <a:stretch>
            <a:fillRect/>
          </a:stretch>
        </p:blipFill>
        <p:spPr>
          <a:xfrm>
            <a:off x="5974915" y="2308034"/>
            <a:ext cx="6217085" cy="4549966"/>
          </a:xfrm>
          <a:prstGeom prst="rect">
            <a:avLst/>
          </a:prstGeom>
        </p:spPr>
      </p:pic>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ext uri="{BB962C8B-B14F-4D97-AF65-F5344CB8AC3E}">
        <p14:creationId xmlns:p14="http://schemas.microsoft.com/office/powerpoint/2010/main" val="295518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Slide_Info_Detail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2B71CA-6155-884B-8E79-1807AF8F6BA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rot="10800000">
            <a:off x="0" y="0"/>
            <a:ext cx="12192000" cy="6858000"/>
          </a:xfrm>
          <a:prstGeom prst="rect">
            <a:avLst/>
          </a:prstGeom>
        </p:spPr>
      </p:pic>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title" hasCustomPrompt="1"/>
          </p:nvPr>
        </p:nvSpPr>
        <p:spPr>
          <a:xfrm>
            <a:off x="231618" y="202163"/>
            <a:ext cx="8378982" cy="875199"/>
          </a:xfrm>
        </p:spPr>
        <p:txBody>
          <a:bodyPr/>
          <a:lstStyle>
            <a:lvl1pPr>
              <a:defRPr>
                <a:solidFill>
                  <a:schemeClr val="bg1"/>
                </a:solidFill>
              </a:defRPr>
            </a:lvl1pPr>
          </a:lstStyle>
          <a:p>
            <a:r>
              <a:rPr lang="en-US" dirty="0"/>
              <a:t>CLICK TO EDIT MASTER TITLE STYLE</a:t>
            </a:r>
          </a:p>
        </p:txBody>
      </p:sp>
      <p:sp>
        <p:nvSpPr>
          <p:cNvPr id="8" name="Text Placeholder 2"/>
          <p:cNvSpPr>
            <a:spLocks noGrp="1"/>
          </p:cNvSpPr>
          <p:nvPr>
            <p:ph type="body" idx="13"/>
          </p:nvPr>
        </p:nvSpPr>
        <p:spPr>
          <a:xfrm>
            <a:off x="231617" y="1085385"/>
            <a:ext cx="6159755" cy="452486"/>
          </a:xfrm>
        </p:spPr>
        <p:txBody>
          <a:bodyPr anchor="t">
            <a:noAutofit/>
          </a:bodyPr>
          <a:lstStyle>
            <a:lvl1pPr marL="0" indent="0">
              <a:buNone/>
              <a:defRPr sz="1800" b="0" i="0">
                <a:solidFill>
                  <a:srgbClr val="0092C8"/>
                </a:solidFill>
                <a:latin typeface="Calibri Light" charset="0"/>
                <a:ea typeface="Calibri Light" charset="0"/>
                <a:cs typeface="Calibri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1617" y="6415052"/>
            <a:ext cx="1399002" cy="247718"/>
          </a:xfrm>
          <a:prstGeom prst="rect">
            <a:avLst/>
          </a:prstGeom>
        </p:spPr>
      </p:pic>
      <p:grpSp>
        <p:nvGrpSpPr>
          <p:cNvPr id="24" name="Group 23"/>
          <p:cNvGrpSpPr/>
          <p:nvPr userDrawn="1"/>
        </p:nvGrpSpPr>
        <p:grpSpPr>
          <a:xfrm>
            <a:off x="10777141" y="6412911"/>
            <a:ext cx="1192845" cy="252000"/>
            <a:chOff x="10744950" y="6331255"/>
            <a:chExt cx="1192845" cy="252000"/>
          </a:xfrm>
        </p:grpSpPr>
        <p:pic>
          <p:nvPicPr>
            <p:cNvPr id="25" name="Picture 24" descr="socialmedia_icons_facebook.png">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685795" y="6331255"/>
              <a:ext cx="252000" cy="252000"/>
            </a:xfrm>
            <a:prstGeom prst="rect">
              <a:avLst/>
            </a:prstGeom>
          </p:spPr>
        </p:pic>
        <p:pic>
          <p:nvPicPr>
            <p:cNvPr id="26" name="Picture 25" descr="socialmedia_icons_web.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44950" y="6331255"/>
              <a:ext cx="252000" cy="252000"/>
            </a:xfrm>
            <a:prstGeom prst="rect">
              <a:avLst/>
            </a:prstGeom>
          </p:spPr>
        </p:pic>
        <p:pic>
          <p:nvPicPr>
            <p:cNvPr id="27" name="Picture 26" descr="socialmedia_icons_linkedin.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565" y="6331255"/>
              <a:ext cx="252000" cy="252000"/>
            </a:xfrm>
            <a:prstGeom prst="rect">
              <a:avLst/>
            </a:prstGeom>
          </p:spPr>
        </p:pic>
        <p:pic>
          <p:nvPicPr>
            <p:cNvPr id="28" name="Picture 27" descr="socialmedia_icons_twitter.png">
              <a:hlinkClick r:id="rId10"/>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72180" y="6331255"/>
              <a:ext cx="252000" cy="252000"/>
            </a:xfrm>
            <a:prstGeom prst="rect">
              <a:avLst/>
            </a:prstGeom>
          </p:spPr>
        </p:pic>
      </p:grpSp>
    </p:spTree>
    <p:extLst>
      <p:ext uri="{BB962C8B-B14F-4D97-AF65-F5344CB8AC3E}">
        <p14:creationId xmlns:p14="http://schemas.microsoft.com/office/powerpoint/2010/main" val="34368288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1618" y="202164"/>
            <a:ext cx="8378982" cy="75750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31618" y="2806574"/>
            <a:ext cx="6440786" cy="33111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31618" y="6356349"/>
            <a:ext cx="2743200" cy="365125"/>
          </a:xfrm>
          <a:prstGeom prst="rect">
            <a:avLst/>
          </a:prstGeom>
        </p:spPr>
        <p:txBody>
          <a:bodyPr vert="horz" lIns="91440" tIns="45720" rIns="91440" bIns="45720" rtlCol="0" anchor="ctr"/>
          <a:lstStyle>
            <a:lvl1pPr algn="l">
              <a:defRPr sz="1200">
                <a:solidFill>
                  <a:srgbClr val="0092C8"/>
                </a:solidFill>
              </a:defRPr>
            </a:lvl1pPr>
          </a:lstStyle>
          <a:p>
            <a:fld id="{E105533B-4758-6244-A0F8-AE63BD98BA87}" type="datetimeFigureOut">
              <a:rPr lang="en-US" smtClean="0"/>
              <a:pPr/>
              <a:t>3/26/19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92C8"/>
                </a:solidFill>
              </a:defRPr>
            </a:lvl1pPr>
          </a:lstStyle>
          <a:p>
            <a:endParaRPr lang="en-US"/>
          </a:p>
        </p:txBody>
      </p:sp>
      <p:sp>
        <p:nvSpPr>
          <p:cNvPr id="6" name="Slide Number Placeholder 5"/>
          <p:cNvSpPr>
            <a:spLocks noGrp="1"/>
          </p:cNvSpPr>
          <p:nvPr>
            <p:ph type="sldNum" sz="quarter" idx="4"/>
          </p:nvPr>
        </p:nvSpPr>
        <p:spPr>
          <a:xfrm>
            <a:off x="9081381" y="6357165"/>
            <a:ext cx="2743200" cy="365125"/>
          </a:xfrm>
          <a:prstGeom prst="rect">
            <a:avLst/>
          </a:prstGeom>
        </p:spPr>
        <p:txBody>
          <a:bodyPr vert="horz" lIns="91440" tIns="45720" rIns="91440" bIns="45720" rtlCol="0" anchor="ctr"/>
          <a:lstStyle>
            <a:lvl1pPr algn="r">
              <a:defRPr sz="1200">
                <a:solidFill>
                  <a:srgbClr val="0092C8"/>
                </a:solidFill>
              </a:defRPr>
            </a:lvl1pPr>
          </a:lstStyle>
          <a:p>
            <a:fld id="{7B6FD644-1A07-2A4B-A805-A5D934ED4C8B}" type="slidenum">
              <a:rPr lang="en-US" smtClean="0"/>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99" r:id="rId4"/>
    <p:sldLayoutId id="2147483697" r:id="rId5"/>
    <p:sldLayoutId id="2147483696" r:id="rId6"/>
    <p:sldLayoutId id="2147483704" r:id="rId7"/>
    <p:sldLayoutId id="2147483703" r:id="rId8"/>
    <p:sldLayoutId id="2147483702" r:id="rId9"/>
    <p:sldLayoutId id="2147483701" r:id="rId10"/>
    <p:sldLayoutId id="2147483700" r:id="rId11"/>
    <p:sldLayoutId id="2147483695" r:id="rId12"/>
    <p:sldLayoutId id="2147483698" r:id="rId13"/>
    <p:sldLayoutId id="2147483694"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93" r:id="rId24"/>
    <p:sldLayoutId id="2147483681" r:id="rId25"/>
    <p:sldLayoutId id="2147483682" r:id="rId26"/>
    <p:sldLayoutId id="2147483684" r:id="rId27"/>
    <p:sldLayoutId id="2147483683" r:id="rId28"/>
    <p:sldLayoutId id="2147483690" r:id="rId29"/>
    <p:sldLayoutId id="2147483691" r:id="rId30"/>
    <p:sldLayoutId id="2147483685" r:id="rId31"/>
    <p:sldLayoutId id="2147483689" r:id="rId32"/>
    <p:sldLayoutId id="2147483686" r:id="rId33"/>
    <p:sldLayoutId id="2147483688" r:id="rId34"/>
  </p:sldLayoutIdLst>
  <p:txStyles>
    <p:titleStyle>
      <a:lvl1pPr algn="l" defTabSz="914400" rtl="0" eaLnBrk="1" latinLnBrk="0" hangingPunct="1">
        <a:lnSpc>
          <a:spcPct val="90000"/>
        </a:lnSpc>
        <a:spcBef>
          <a:spcPct val="0"/>
        </a:spcBef>
        <a:buNone/>
        <a:defRPr sz="4400" b="1" i="0" kern="1200" spc="-150">
          <a:solidFill>
            <a:schemeClr val="tx1"/>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microsoft.com/office/2007/relationships/hdphoto" Target="../media/hdphoto3.wdp"/><Relationship Id="rId5" Type="http://schemas.openxmlformats.org/officeDocument/2006/relationships/image" Target="../media/image46.png"/><Relationship Id="rId4" Type="http://schemas.microsoft.com/office/2007/relationships/hdphoto" Target="../media/hdphoto2.wdp"/><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7938" y="1403797"/>
            <a:ext cx="9831075" cy="867001"/>
          </a:xfrm>
        </p:spPr>
        <p:txBody>
          <a:bodyPr/>
          <a:lstStyle/>
          <a:p>
            <a:r>
              <a:rPr lang="en-US" sz="5400" dirty="0"/>
              <a:t>AVOIDING ASSET CARDIAC ARREST</a:t>
            </a:r>
          </a:p>
        </p:txBody>
      </p:sp>
      <p:sp>
        <p:nvSpPr>
          <p:cNvPr id="3" name="Subtitle 2"/>
          <p:cNvSpPr>
            <a:spLocks noGrp="1"/>
          </p:cNvSpPr>
          <p:nvPr>
            <p:ph type="subTitle" idx="1"/>
          </p:nvPr>
        </p:nvSpPr>
        <p:spPr>
          <a:xfrm>
            <a:off x="1437939" y="2270798"/>
            <a:ext cx="9144000" cy="1467578"/>
          </a:xfrm>
          <a:effectLst>
            <a:glow>
              <a:schemeClr val="accent1">
                <a:alpha val="40000"/>
              </a:schemeClr>
            </a:glow>
          </a:effectLst>
        </p:spPr>
        <p:txBody>
          <a:bodyPr/>
          <a:lstStyle/>
          <a:p>
            <a:r>
              <a:rPr lang="en-US" dirty="0"/>
              <a:t>Investing in marginal gains that make a real impact  </a:t>
            </a:r>
          </a:p>
        </p:txBody>
      </p:sp>
    </p:spTree>
    <p:extLst>
      <p:ext uri="{BB962C8B-B14F-4D97-AF65-F5344CB8AC3E}">
        <p14:creationId xmlns:p14="http://schemas.microsoft.com/office/powerpoint/2010/main" val="874110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18" y="202163"/>
            <a:ext cx="11698112" cy="875199"/>
          </a:xfrm>
        </p:spPr>
        <p:txBody>
          <a:bodyPr>
            <a:normAutofit/>
          </a:bodyPr>
          <a:lstStyle/>
          <a:p>
            <a:r>
              <a:rPr lang="en-GB" dirty="0"/>
              <a:t>OPTIMISE AND LEVEL LOAD MAINTENANCE</a:t>
            </a:r>
            <a:endParaRPr lang="en-US" dirty="0"/>
          </a:p>
        </p:txBody>
      </p:sp>
      <p:sp>
        <p:nvSpPr>
          <p:cNvPr id="6" name="TextBox 5">
            <a:extLst>
              <a:ext uri="{FF2B5EF4-FFF2-40B4-BE49-F238E27FC236}">
                <a16:creationId xmlns:a16="http://schemas.microsoft.com/office/drawing/2014/main" id="{346D90CB-612E-AC4B-9ABD-E1615BC62F72}"/>
              </a:ext>
            </a:extLst>
          </p:cNvPr>
          <p:cNvSpPr txBox="1"/>
          <p:nvPr/>
        </p:nvSpPr>
        <p:spPr>
          <a:xfrm>
            <a:off x="375878" y="1886611"/>
            <a:ext cx="3238113" cy="3139321"/>
          </a:xfrm>
          <a:prstGeom prst="rect">
            <a:avLst/>
          </a:prstGeom>
          <a:noFill/>
        </p:spPr>
        <p:txBody>
          <a:bodyPr wrap="square" rtlCol="0">
            <a:spAutoFit/>
          </a:bodyPr>
          <a:lstStyle/>
          <a:p>
            <a:pPr marL="285750" indent="-285750">
              <a:buClr>
                <a:srgbClr val="0092C8"/>
              </a:buClr>
              <a:buFont typeface="Wingdings" pitchFamily="2" charset="2"/>
              <a:buChar char="ü"/>
            </a:pPr>
            <a:r>
              <a:rPr lang="en-US" dirty="0">
                <a:solidFill>
                  <a:schemeClr val="bg1"/>
                </a:solidFill>
              </a:rPr>
              <a:t>Identify routing opportunities</a:t>
            </a:r>
            <a:br>
              <a:rPr lang="en-US" dirty="0">
                <a:solidFill>
                  <a:schemeClr val="bg1"/>
                </a:solidFill>
              </a:rPr>
            </a:br>
            <a:endParaRPr lang="en-US" dirty="0">
              <a:solidFill>
                <a:schemeClr val="bg1"/>
              </a:solidFill>
            </a:endParaRPr>
          </a:p>
          <a:p>
            <a:pPr marL="285750" indent="-285750">
              <a:buClr>
                <a:srgbClr val="0092C8"/>
              </a:buClr>
              <a:buFont typeface="Wingdings" pitchFamily="2" charset="2"/>
              <a:buChar char="ü"/>
            </a:pPr>
            <a:r>
              <a:rPr lang="en-GB" dirty="0">
                <a:solidFill>
                  <a:schemeClr val="bg1"/>
                </a:solidFill>
              </a:rPr>
              <a:t>N</a:t>
            </a:r>
            <a:r>
              <a:rPr lang="en-US" dirty="0" err="1">
                <a:solidFill>
                  <a:schemeClr val="bg1"/>
                </a:solidFill>
              </a:rPr>
              <a:t>est</a:t>
            </a:r>
            <a:r>
              <a:rPr lang="en-US" dirty="0">
                <a:solidFill>
                  <a:schemeClr val="bg1"/>
                </a:solidFill>
              </a:rPr>
              <a:t> work orders</a:t>
            </a:r>
            <a:br>
              <a:rPr lang="en-US" dirty="0">
                <a:solidFill>
                  <a:schemeClr val="bg1"/>
                </a:solidFill>
              </a:rPr>
            </a:br>
            <a:endParaRPr lang="en-US" dirty="0">
              <a:solidFill>
                <a:schemeClr val="bg1"/>
              </a:solidFill>
            </a:endParaRPr>
          </a:p>
          <a:p>
            <a:pPr marL="285750" indent="-285750">
              <a:buClr>
                <a:srgbClr val="0092C8"/>
              </a:buClr>
              <a:buFont typeface="Wingdings" pitchFamily="2" charset="2"/>
              <a:buChar char="ü"/>
            </a:pPr>
            <a:r>
              <a:rPr lang="en-GB" dirty="0">
                <a:solidFill>
                  <a:schemeClr val="bg1"/>
                </a:solidFill>
              </a:rPr>
              <a:t>R</a:t>
            </a:r>
            <a:r>
              <a:rPr lang="en-US" dirty="0" err="1">
                <a:solidFill>
                  <a:schemeClr val="bg1"/>
                </a:solidFill>
              </a:rPr>
              <a:t>emove</a:t>
            </a:r>
            <a:r>
              <a:rPr lang="en-US" dirty="0">
                <a:solidFill>
                  <a:schemeClr val="bg1"/>
                </a:solidFill>
              </a:rPr>
              <a:t> redundant jobs</a:t>
            </a:r>
            <a:br>
              <a:rPr lang="en-US" dirty="0">
                <a:solidFill>
                  <a:schemeClr val="bg1"/>
                </a:solidFill>
              </a:rPr>
            </a:br>
            <a:endParaRPr lang="en-US" dirty="0">
              <a:solidFill>
                <a:schemeClr val="bg1"/>
              </a:solidFill>
            </a:endParaRPr>
          </a:p>
          <a:p>
            <a:pPr marL="285750" indent="-285750">
              <a:buClr>
                <a:srgbClr val="0092C8"/>
              </a:buClr>
              <a:buFont typeface="Wingdings" pitchFamily="2" charset="2"/>
              <a:buChar char="ü"/>
            </a:pPr>
            <a:r>
              <a:rPr lang="en-GB" dirty="0">
                <a:solidFill>
                  <a:schemeClr val="bg1"/>
                </a:solidFill>
              </a:rPr>
              <a:t>Optimise frequencies based on failure history</a:t>
            </a:r>
          </a:p>
          <a:p>
            <a:pPr marL="285750" indent="-285750">
              <a:buClr>
                <a:srgbClr val="0092C8"/>
              </a:buClr>
              <a:buFont typeface="Wingdings" pitchFamily="2" charset="2"/>
              <a:buChar char="ü"/>
            </a:pPr>
            <a:endParaRPr lang="en-GB" dirty="0">
              <a:solidFill>
                <a:schemeClr val="bg1"/>
              </a:solidFill>
            </a:endParaRPr>
          </a:p>
          <a:p>
            <a:pPr marL="285750" indent="-285750">
              <a:buClr>
                <a:srgbClr val="0092C8"/>
              </a:buClr>
              <a:buFont typeface="Wingdings" pitchFamily="2" charset="2"/>
              <a:buChar char="ü"/>
            </a:pPr>
            <a:r>
              <a:rPr lang="en-GB" dirty="0">
                <a:solidFill>
                  <a:schemeClr val="bg1"/>
                </a:solidFill>
              </a:rPr>
              <a:t>Level load </a:t>
            </a:r>
            <a:r>
              <a:rPr lang="en-GB" dirty="0" err="1">
                <a:solidFill>
                  <a:schemeClr val="bg1"/>
                </a:solidFill>
              </a:rPr>
              <a:t>mainteannce</a:t>
            </a:r>
            <a:endParaRPr lang="en-US" dirty="0">
              <a:solidFill>
                <a:schemeClr val="bg1"/>
              </a:solidFill>
            </a:endParaRPr>
          </a:p>
          <a:p>
            <a:endParaRPr lang="en-US" dirty="0"/>
          </a:p>
        </p:txBody>
      </p:sp>
      <p:grpSp>
        <p:nvGrpSpPr>
          <p:cNvPr id="7" name="Group 6">
            <a:extLst>
              <a:ext uri="{FF2B5EF4-FFF2-40B4-BE49-F238E27FC236}">
                <a16:creationId xmlns:a16="http://schemas.microsoft.com/office/drawing/2014/main" id="{511FCD13-47C6-0A40-8D05-B236945E1E6A}"/>
              </a:ext>
            </a:extLst>
          </p:cNvPr>
          <p:cNvGrpSpPr/>
          <p:nvPr/>
        </p:nvGrpSpPr>
        <p:grpSpPr>
          <a:xfrm>
            <a:off x="3848191" y="1620337"/>
            <a:ext cx="4007922" cy="4160715"/>
            <a:chOff x="3995174" y="1913513"/>
            <a:chExt cx="4007922" cy="4160715"/>
          </a:xfrm>
        </p:grpSpPr>
        <p:pic>
          <p:nvPicPr>
            <p:cNvPr id="13" name="Picture 12">
              <a:extLst>
                <a:ext uri="{FF2B5EF4-FFF2-40B4-BE49-F238E27FC236}">
                  <a16:creationId xmlns:a16="http://schemas.microsoft.com/office/drawing/2014/main" id="{0194968C-445E-8C4A-9C2F-0746FC715E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5174" y="2066306"/>
              <a:ext cx="4007922" cy="4007922"/>
            </a:xfrm>
            <a:prstGeom prst="rect">
              <a:avLst/>
            </a:prstGeom>
          </p:spPr>
        </p:pic>
        <p:sp>
          <p:nvSpPr>
            <p:cNvPr id="8" name="Rounded Rectangle 7">
              <a:extLst>
                <a:ext uri="{FF2B5EF4-FFF2-40B4-BE49-F238E27FC236}">
                  <a16:creationId xmlns:a16="http://schemas.microsoft.com/office/drawing/2014/main" id="{94E6D279-9C2F-D848-8600-224EE5DBB661}"/>
                </a:ext>
              </a:extLst>
            </p:cNvPr>
            <p:cNvSpPr/>
            <p:nvPr/>
          </p:nvSpPr>
          <p:spPr>
            <a:xfrm>
              <a:off x="4111084" y="1913513"/>
              <a:ext cx="3776102" cy="4160715"/>
            </a:xfrm>
            <a:prstGeom prst="roundRect">
              <a:avLst>
                <a:gd name="adj" fmla="val 2184"/>
              </a:avLst>
            </a:prstGeom>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C48D8FD8-4331-8F4F-9FD1-ACCD28B75F9E}"/>
              </a:ext>
            </a:extLst>
          </p:cNvPr>
          <p:cNvGrpSpPr/>
          <p:nvPr/>
        </p:nvGrpSpPr>
        <p:grpSpPr>
          <a:xfrm>
            <a:off x="7323806" y="1237247"/>
            <a:ext cx="5077297" cy="5077297"/>
            <a:chOff x="7323806" y="1537871"/>
            <a:chExt cx="5077297" cy="5077297"/>
          </a:xfrm>
        </p:grpSpPr>
        <p:pic>
          <p:nvPicPr>
            <p:cNvPr id="11" name="Picture 10">
              <a:extLst>
                <a:ext uri="{FF2B5EF4-FFF2-40B4-BE49-F238E27FC236}">
                  <a16:creationId xmlns:a16="http://schemas.microsoft.com/office/drawing/2014/main" id="{B0BFD4B7-1EEA-7D4E-955B-A3F6A8173C3A}"/>
                </a:ext>
              </a:extLst>
            </p:cNvPr>
            <p:cNvPicPr>
              <a:picLocks noChangeAspect="1"/>
            </p:cNvPicPr>
            <p:nvPr/>
          </p:nvPicPr>
          <p:blipFill>
            <a:blip r:embed="rId4"/>
            <a:stretch>
              <a:fillRect/>
            </a:stretch>
          </p:blipFill>
          <p:spPr>
            <a:xfrm>
              <a:off x="7323806" y="1537871"/>
              <a:ext cx="5077297" cy="5077297"/>
            </a:xfrm>
            <a:prstGeom prst="rect">
              <a:avLst/>
            </a:prstGeom>
          </p:spPr>
        </p:pic>
        <p:sp>
          <p:nvSpPr>
            <p:cNvPr id="9" name="Rounded Rectangle 8">
              <a:extLst>
                <a:ext uri="{FF2B5EF4-FFF2-40B4-BE49-F238E27FC236}">
                  <a16:creationId xmlns:a16="http://schemas.microsoft.com/office/drawing/2014/main" id="{BDEF90A7-850C-B546-80B2-C3187A8EEE41}"/>
                </a:ext>
              </a:extLst>
            </p:cNvPr>
            <p:cNvSpPr/>
            <p:nvPr/>
          </p:nvSpPr>
          <p:spPr>
            <a:xfrm>
              <a:off x="7974403" y="1918806"/>
              <a:ext cx="3776102" cy="4160715"/>
            </a:xfrm>
            <a:prstGeom prst="roundRect">
              <a:avLst>
                <a:gd name="adj" fmla="val 2184"/>
              </a:avLst>
            </a:prstGeom>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368511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MONITORING COMPLIANCE WITH CHANGE  </a:t>
            </a:r>
          </a:p>
        </p:txBody>
      </p:sp>
      <p:sp>
        <p:nvSpPr>
          <p:cNvPr id="3" name="Text Placeholder 2">
            <a:extLst>
              <a:ext uri="{FF2B5EF4-FFF2-40B4-BE49-F238E27FC236}">
                <a16:creationId xmlns:a16="http://schemas.microsoft.com/office/drawing/2014/main" id="{8DF46B53-0404-FA4E-95F0-2D84CD95401B}"/>
              </a:ext>
            </a:extLst>
          </p:cNvPr>
          <p:cNvSpPr>
            <a:spLocks noGrp="1"/>
          </p:cNvSpPr>
          <p:nvPr>
            <p:ph type="body" idx="13"/>
          </p:nvPr>
        </p:nvSpPr>
        <p:spPr>
          <a:xfrm>
            <a:off x="231617" y="1085385"/>
            <a:ext cx="8678340" cy="452486"/>
          </a:xfrm>
        </p:spPr>
        <p:txBody>
          <a:bodyPr/>
          <a:lstStyle/>
          <a:p>
            <a:r>
              <a:rPr lang="en-US" dirty="0"/>
              <a:t>Continuous performance monitoring and improvement is key to good asset health</a:t>
            </a:r>
          </a:p>
        </p:txBody>
      </p:sp>
      <p:sp>
        <p:nvSpPr>
          <p:cNvPr id="15" name="TextBox 14">
            <a:extLst>
              <a:ext uri="{FF2B5EF4-FFF2-40B4-BE49-F238E27FC236}">
                <a16:creationId xmlns:a16="http://schemas.microsoft.com/office/drawing/2014/main" id="{14056C86-8A3E-854B-B1F0-F6D6CA2F5BDB}"/>
              </a:ext>
            </a:extLst>
          </p:cNvPr>
          <p:cNvSpPr txBox="1"/>
          <p:nvPr/>
        </p:nvSpPr>
        <p:spPr>
          <a:xfrm>
            <a:off x="2114114" y="1683891"/>
            <a:ext cx="1793248" cy="369332"/>
          </a:xfrm>
          <a:prstGeom prst="rect">
            <a:avLst/>
          </a:prstGeom>
          <a:noFill/>
        </p:spPr>
        <p:txBody>
          <a:bodyPr wrap="none" rtlCol="0">
            <a:spAutoFit/>
          </a:bodyPr>
          <a:lstStyle/>
          <a:p>
            <a:r>
              <a:rPr lang="en-GB" dirty="0">
                <a:solidFill>
                  <a:schemeClr val="bg1"/>
                </a:solidFill>
              </a:rPr>
              <a:t>KPI Management</a:t>
            </a:r>
            <a:endParaRPr lang="en-US" dirty="0">
              <a:solidFill>
                <a:schemeClr val="bg1"/>
              </a:solidFill>
            </a:endParaRPr>
          </a:p>
        </p:txBody>
      </p:sp>
      <p:sp>
        <p:nvSpPr>
          <p:cNvPr id="16" name="TextBox 15">
            <a:extLst>
              <a:ext uri="{FF2B5EF4-FFF2-40B4-BE49-F238E27FC236}">
                <a16:creationId xmlns:a16="http://schemas.microsoft.com/office/drawing/2014/main" id="{418BC789-77B6-0848-B5B1-C41B75D83A66}"/>
              </a:ext>
            </a:extLst>
          </p:cNvPr>
          <p:cNvSpPr txBox="1"/>
          <p:nvPr/>
        </p:nvSpPr>
        <p:spPr>
          <a:xfrm>
            <a:off x="6773769" y="1497562"/>
            <a:ext cx="4053257" cy="646331"/>
          </a:xfrm>
          <a:prstGeom prst="rect">
            <a:avLst/>
          </a:prstGeom>
          <a:noFill/>
        </p:spPr>
        <p:txBody>
          <a:bodyPr wrap="square" rtlCol="0">
            <a:spAutoFit/>
          </a:bodyPr>
          <a:lstStyle/>
          <a:p>
            <a:pPr algn="ctr"/>
            <a:r>
              <a:rPr lang="en-GB" dirty="0">
                <a:solidFill>
                  <a:schemeClr val="bg1"/>
                </a:solidFill>
              </a:rPr>
              <a:t>Maintenance Benchmarking and Business Performance Review</a:t>
            </a:r>
            <a:endParaRPr lang="en-US" dirty="0">
              <a:solidFill>
                <a:schemeClr val="bg1"/>
              </a:solidFill>
            </a:endParaRPr>
          </a:p>
        </p:txBody>
      </p:sp>
      <p:pic>
        <p:nvPicPr>
          <p:cNvPr id="7" name="Picture 6">
            <a:extLst>
              <a:ext uri="{FF2B5EF4-FFF2-40B4-BE49-F238E27FC236}">
                <a16:creationId xmlns:a16="http://schemas.microsoft.com/office/drawing/2014/main" id="{BD34A145-5698-2048-AA93-A3CE89827844}"/>
              </a:ext>
            </a:extLst>
          </p:cNvPr>
          <p:cNvPicPr>
            <a:picLocks noChangeAspect="1"/>
          </p:cNvPicPr>
          <p:nvPr/>
        </p:nvPicPr>
        <p:blipFill>
          <a:blip r:embed="rId3"/>
          <a:stretch>
            <a:fillRect/>
          </a:stretch>
        </p:blipFill>
        <p:spPr>
          <a:xfrm>
            <a:off x="6375941" y="1497563"/>
            <a:ext cx="4841852" cy="4841852"/>
          </a:xfrm>
          <a:prstGeom prst="rect">
            <a:avLst/>
          </a:prstGeom>
        </p:spPr>
      </p:pic>
      <p:pic>
        <p:nvPicPr>
          <p:cNvPr id="8" name="Picture 7">
            <a:extLst>
              <a:ext uri="{FF2B5EF4-FFF2-40B4-BE49-F238E27FC236}">
                <a16:creationId xmlns:a16="http://schemas.microsoft.com/office/drawing/2014/main" id="{730CD11E-3249-984D-9415-091329FEB6A4}"/>
              </a:ext>
            </a:extLst>
          </p:cNvPr>
          <p:cNvPicPr>
            <a:picLocks noChangeAspect="1"/>
          </p:cNvPicPr>
          <p:nvPr/>
        </p:nvPicPr>
        <p:blipFill>
          <a:blip r:embed="rId3"/>
          <a:stretch>
            <a:fillRect/>
          </a:stretch>
        </p:blipFill>
        <p:spPr>
          <a:xfrm>
            <a:off x="601133" y="1497563"/>
            <a:ext cx="4841852" cy="4841852"/>
          </a:xfrm>
          <a:prstGeom prst="rect">
            <a:avLst/>
          </a:prstGeom>
        </p:spPr>
      </p:pic>
      <p:pic>
        <p:nvPicPr>
          <p:cNvPr id="9" name="Picture 8">
            <a:extLst>
              <a:ext uri="{FF2B5EF4-FFF2-40B4-BE49-F238E27FC236}">
                <a16:creationId xmlns:a16="http://schemas.microsoft.com/office/drawing/2014/main" id="{8D35C1F4-E637-5143-8E9B-669EFC98B7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81362" y="2463799"/>
            <a:ext cx="3678506" cy="2204779"/>
          </a:xfrm>
          <a:prstGeom prst="rect">
            <a:avLst/>
          </a:prstGeom>
        </p:spPr>
      </p:pic>
      <p:pic>
        <p:nvPicPr>
          <p:cNvPr id="10" name="Picture 9">
            <a:extLst>
              <a:ext uri="{FF2B5EF4-FFF2-40B4-BE49-F238E27FC236}">
                <a16:creationId xmlns:a16="http://schemas.microsoft.com/office/drawing/2014/main" id="{EF960CDD-4E9E-E640-BDBE-D86BB4E671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17266" y="2472266"/>
            <a:ext cx="3776134" cy="2240506"/>
          </a:xfrm>
          <a:prstGeom prst="rect">
            <a:avLst/>
          </a:prstGeom>
        </p:spPr>
      </p:pic>
    </p:spTree>
    <p:extLst>
      <p:ext uri="{BB962C8B-B14F-4D97-AF65-F5344CB8AC3E}">
        <p14:creationId xmlns:p14="http://schemas.microsoft.com/office/powerpoint/2010/main" val="2623115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18" y="202163"/>
            <a:ext cx="11818868" cy="875199"/>
          </a:xfrm>
        </p:spPr>
        <p:txBody>
          <a:bodyPr>
            <a:normAutofit fontScale="90000"/>
          </a:bodyPr>
          <a:lstStyle/>
          <a:p>
            <a:r>
              <a:rPr lang="en-US" dirty="0"/>
              <a:t>SHUTDOWNS ARE A MAGNIFYING GLASS FOR YOUR ASSET</a:t>
            </a:r>
          </a:p>
        </p:txBody>
      </p:sp>
      <p:sp>
        <p:nvSpPr>
          <p:cNvPr id="11" name="TextBox 10">
            <a:extLst>
              <a:ext uri="{FF2B5EF4-FFF2-40B4-BE49-F238E27FC236}">
                <a16:creationId xmlns:a16="http://schemas.microsoft.com/office/drawing/2014/main" id="{8647C093-1A6B-4C9D-828D-4A5DC4519FA2}"/>
              </a:ext>
            </a:extLst>
          </p:cNvPr>
          <p:cNvSpPr txBox="1"/>
          <p:nvPr/>
        </p:nvSpPr>
        <p:spPr>
          <a:xfrm>
            <a:off x="306431" y="1241536"/>
            <a:ext cx="11439255" cy="6186309"/>
          </a:xfrm>
          <a:prstGeom prst="rect">
            <a:avLst/>
          </a:prstGeom>
          <a:noFill/>
        </p:spPr>
        <p:txBody>
          <a:bodyPr wrap="square" rtlCol="0">
            <a:spAutoFit/>
          </a:bodyPr>
          <a:lstStyle/>
          <a:p>
            <a:pPr>
              <a:defRPr/>
            </a:pPr>
            <a:r>
              <a:rPr lang="en-US" sz="2400" dirty="0">
                <a:solidFill>
                  <a:srgbClr val="0092C8"/>
                </a:solidFill>
                <a:latin typeface="Calibri Light" charset="0"/>
                <a:cs typeface="Calibri Light" charset="0"/>
              </a:rPr>
              <a:t>Shutdowns will expose weaknesses caused by missed maintenance and poor planning and cost you millions</a:t>
            </a:r>
          </a:p>
          <a:p>
            <a:pPr>
              <a:defRPr/>
            </a:pPr>
            <a:endParaRPr lang="en-US" sz="2400" dirty="0">
              <a:solidFill>
                <a:srgbClr val="0092C8"/>
              </a:solidFill>
              <a:latin typeface="Calibri Light" charset="0"/>
              <a:cs typeface="Calibri Light" charset="0"/>
            </a:endParaRPr>
          </a:p>
          <a:p>
            <a:pPr>
              <a:defRPr/>
            </a:pPr>
            <a:r>
              <a:rPr lang="en-US" sz="2400" dirty="0">
                <a:solidFill>
                  <a:srgbClr val="0092C8"/>
                </a:solidFill>
                <a:latin typeface="Calibri Light" charset="0"/>
                <a:cs typeface="Calibri Light" charset="0"/>
              </a:rPr>
              <a:t>Top tips for shutdown planning</a:t>
            </a:r>
          </a:p>
          <a:p>
            <a:pPr marL="800100" lvl="1" indent="-342900">
              <a:buClr>
                <a:srgbClr val="0092C8"/>
              </a:buClr>
              <a:buFont typeface="Arial" panose="020B0604020202020204" pitchFamily="34" charset="0"/>
              <a:buChar char="•"/>
              <a:defRPr/>
            </a:pPr>
            <a:r>
              <a:rPr lang="en-US" sz="2000" dirty="0">
                <a:solidFill>
                  <a:schemeClr val="bg1"/>
                </a:solidFill>
              </a:rPr>
              <a:t>Start planning 18 months before</a:t>
            </a:r>
          </a:p>
          <a:p>
            <a:pPr marL="800100" lvl="1" indent="-342900">
              <a:buClr>
                <a:srgbClr val="0092C8"/>
              </a:buClr>
              <a:buFont typeface="Arial" panose="020B0604020202020204" pitchFamily="34" charset="0"/>
              <a:buChar char="•"/>
              <a:defRPr/>
            </a:pPr>
            <a:r>
              <a:rPr lang="en-US" sz="2000" dirty="0">
                <a:solidFill>
                  <a:schemeClr val="bg1"/>
                </a:solidFill>
              </a:rPr>
              <a:t>Create stage gates and action owners for shutdown planning</a:t>
            </a:r>
          </a:p>
          <a:p>
            <a:pPr marL="800100" lvl="1" indent="-342900">
              <a:buClr>
                <a:srgbClr val="0092C8"/>
              </a:buClr>
              <a:buFont typeface="Arial" panose="020B0604020202020204" pitchFamily="34" charset="0"/>
              <a:buChar char="•"/>
              <a:defRPr/>
            </a:pPr>
            <a:r>
              <a:rPr lang="en-US" sz="2000" dirty="0">
                <a:solidFill>
                  <a:schemeClr val="bg1"/>
                </a:solidFill>
              </a:rPr>
              <a:t>Get buy in from all stakeholders into the plan</a:t>
            </a:r>
          </a:p>
          <a:p>
            <a:pPr marL="800100" lvl="1" indent="-342900">
              <a:buClr>
                <a:srgbClr val="0092C8"/>
              </a:buClr>
              <a:buFont typeface="Arial" panose="020B0604020202020204" pitchFamily="34" charset="0"/>
              <a:buChar char="•"/>
              <a:defRPr/>
            </a:pPr>
            <a:r>
              <a:rPr lang="en-US" sz="2000" dirty="0">
                <a:solidFill>
                  <a:schemeClr val="bg1"/>
                </a:solidFill>
              </a:rPr>
              <a:t>Workshop work order estimates with team on the ground</a:t>
            </a:r>
          </a:p>
          <a:p>
            <a:pPr marL="800100" lvl="1" indent="-342900">
              <a:buClr>
                <a:srgbClr val="0092C8"/>
              </a:buClr>
              <a:buFont typeface="Arial" panose="020B0604020202020204" pitchFamily="34" charset="0"/>
              <a:buChar char="•"/>
              <a:defRPr/>
            </a:pPr>
            <a:r>
              <a:rPr lang="en-US" sz="2000" dirty="0">
                <a:solidFill>
                  <a:schemeClr val="bg1"/>
                </a:solidFill>
              </a:rPr>
              <a:t>Carry out lessons learned after shutdown for continuous improvement</a:t>
            </a:r>
          </a:p>
          <a:p>
            <a:pPr marL="628650" lvl="1" indent="-171450">
              <a:buFont typeface="Arial" panose="020B0604020202020204" pitchFamily="34" charset="0"/>
              <a:buChar char="•"/>
              <a:defRPr/>
            </a:pPr>
            <a:endParaRPr lang="en-US" sz="2000" dirty="0">
              <a:solidFill>
                <a:schemeClr val="bg1"/>
              </a:solidFill>
            </a:endParaRPr>
          </a:p>
          <a:p>
            <a:pPr>
              <a:defRPr/>
            </a:pPr>
            <a:r>
              <a:rPr lang="en-US" sz="2400" dirty="0">
                <a:solidFill>
                  <a:srgbClr val="0092C8"/>
                </a:solidFill>
                <a:latin typeface="Calibri Light" charset="0"/>
                <a:cs typeface="Calibri Light" charset="0"/>
              </a:rPr>
              <a:t>Top tips for making shutdowns easier</a:t>
            </a:r>
          </a:p>
          <a:p>
            <a:pPr marL="800100" lvl="1" indent="-342900">
              <a:buClr>
                <a:srgbClr val="0092C8"/>
              </a:buClr>
              <a:buFont typeface="Arial" panose="020B0604020202020204" pitchFamily="34" charset="0"/>
              <a:buChar char="•"/>
              <a:defRPr/>
            </a:pPr>
            <a:r>
              <a:rPr lang="en-US" sz="2000" dirty="0">
                <a:solidFill>
                  <a:schemeClr val="bg1"/>
                </a:solidFill>
              </a:rPr>
              <a:t>Maintain your isolation valves correctly, you will rely on them during a shutdown</a:t>
            </a:r>
          </a:p>
          <a:p>
            <a:pPr marL="800100" lvl="1" indent="-342900">
              <a:buClr>
                <a:srgbClr val="0092C8"/>
              </a:buClr>
              <a:buFont typeface="Arial" panose="020B0604020202020204" pitchFamily="34" charset="0"/>
              <a:buChar char="•"/>
              <a:defRPr/>
            </a:pPr>
            <a:r>
              <a:rPr lang="en-US" sz="2000" dirty="0">
                <a:solidFill>
                  <a:schemeClr val="bg1"/>
                </a:solidFill>
              </a:rPr>
              <a:t>Ensure vessel wall thickness tests are carried out to avoid nasty surprises during a shutdown</a:t>
            </a:r>
          </a:p>
          <a:p>
            <a:pPr marL="800100" lvl="1" indent="-342900">
              <a:buClr>
                <a:srgbClr val="0092C8"/>
              </a:buClr>
              <a:buFont typeface="Arial" panose="020B0604020202020204" pitchFamily="34" charset="0"/>
              <a:buChar char="•"/>
              <a:defRPr/>
            </a:pPr>
            <a:r>
              <a:rPr lang="en-US" sz="2000" dirty="0">
                <a:solidFill>
                  <a:schemeClr val="bg1"/>
                </a:solidFill>
              </a:rPr>
              <a:t>Carry out thermography on vessels well in advance of shutdown, to help you plan major vessel inspection with real facts</a:t>
            </a:r>
          </a:p>
          <a:p>
            <a:pPr>
              <a:defRPr/>
            </a:pPr>
            <a:endParaRPr lang="en-US" sz="2000" dirty="0">
              <a:solidFill>
                <a:schemeClr val="bg1"/>
              </a:solidFill>
            </a:endParaRPr>
          </a:p>
          <a:p>
            <a:pPr marL="171450" indent="-171450">
              <a:buFont typeface="Arial" panose="020B0604020202020204" pitchFamily="34" charset="0"/>
              <a:buChar char="•"/>
              <a:defRPr/>
            </a:pPr>
            <a:endParaRPr lang="en-US" sz="2000" dirty="0">
              <a:solidFill>
                <a:schemeClr val="bg1"/>
              </a:solidFill>
            </a:endParaRPr>
          </a:p>
          <a:p>
            <a:pPr marL="171450" indent="-171450">
              <a:buFont typeface="Arial" panose="020B0604020202020204" pitchFamily="34" charset="0"/>
              <a:buChar char="•"/>
              <a:defRPr/>
            </a:pPr>
            <a:endParaRPr lang="en-US" sz="2000" dirty="0">
              <a:solidFill>
                <a:schemeClr val="bg1"/>
              </a:solidFill>
            </a:endParaRPr>
          </a:p>
          <a:p>
            <a:pPr lvl="0">
              <a:defRPr/>
            </a:pPr>
            <a:endParaRPr lang="en-US" sz="1600" dirty="0">
              <a:solidFill>
                <a:schemeClr val="bg1"/>
              </a:solidFill>
            </a:endParaRPr>
          </a:p>
        </p:txBody>
      </p:sp>
      <p:pic>
        <p:nvPicPr>
          <p:cNvPr id="4" name="Picture 3">
            <a:extLst>
              <a:ext uri="{FF2B5EF4-FFF2-40B4-BE49-F238E27FC236}">
                <a16:creationId xmlns:a16="http://schemas.microsoft.com/office/drawing/2014/main" id="{7F65C3C4-EDAA-CE4B-B877-84B6BFB37654}"/>
              </a:ext>
            </a:extLst>
          </p:cNvPr>
          <p:cNvPicPr>
            <a:picLocks noChangeAspect="1"/>
          </p:cNvPicPr>
          <p:nvPr/>
        </p:nvPicPr>
        <p:blipFill>
          <a:blip r:embed="rId3">
            <a:alphaModFix amt="30000"/>
          </a:blip>
          <a:stretch>
            <a:fillRect/>
          </a:stretch>
        </p:blipFill>
        <p:spPr>
          <a:xfrm>
            <a:off x="8973244" y="1177570"/>
            <a:ext cx="2743479" cy="4145991"/>
          </a:xfrm>
          <a:prstGeom prst="rect">
            <a:avLst/>
          </a:prstGeom>
        </p:spPr>
      </p:pic>
    </p:spTree>
    <p:extLst>
      <p:ext uri="{BB962C8B-B14F-4D97-AF65-F5344CB8AC3E}">
        <p14:creationId xmlns:p14="http://schemas.microsoft.com/office/powerpoint/2010/main" val="302986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8B49360-8EE3-3349-B5A1-645B8419543F}"/>
              </a:ext>
            </a:extLst>
          </p:cNvPr>
          <p:cNvSpPr/>
          <p:nvPr/>
        </p:nvSpPr>
        <p:spPr>
          <a:xfrm>
            <a:off x="9377203" y="1615219"/>
            <a:ext cx="2066794" cy="2066794"/>
          </a:xfrm>
          <a:prstGeom prst="ellipse">
            <a:avLst/>
          </a:prstGeom>
          <a:solidFill>
            <a:schemeClr val="tx1"/>
          </a:solidFill>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5D7C2F3B-59BA-457E-ACBB-3C5EFC6FF74F}"/>
              </a:ext>
            </a:extLst>
          </p:cNvPr>
          <p:cNvSpPr>
            <a:spLocks noGrp="1"/>
          </p:cNvSpPr>
          <p:nvPr>
            <p:ph type="title"/>
          </p:nvPr>
        </p:nvSpPr>
        <p:spPr/>
        <p:txBody>
          <a:bodyPr/>
          <a:lstStyle/>
          <a:p>
            <a:r>
              <a:rPr lang="en-GB" dirty="0"/>
              <a:t>TO SUMMARIZE </a:t>
            </a:r>
          </a:p>
        </p:txBody>
      </p:sp>
      <p:sp>
        <p:nvSpPr>
          <p:cNvPr id="4" name="TextBox 3">
            <a:extLst>
              <a:ext uri="{FF2B5EF4-FFF2-40B4-BE49-F238E27FC236}">
                <a16:creationId xmlns:a16="http://schemas.microsoft.com/office/drawing/2014/main" id="{D0348E57-8059-40EB-B8C9-97B394FE9E28}"/>
              </a:ext>
            </a:extLst>
          </p:cNvPr>
          <p:cNvSpPr txBox="1"/>
          <p:nvPr/>
        </p:nvSpPr>
        <p:spPr>
          <a:xfrm>
            <a:off x="431400" y="4219870"/>
            <a:ext cx="2700000" cy="923330"/>
          </a:xfrm>
          <a:prstGeom prst="rect">
            <a:avLst/>
          </a:prstGeom>
          <a:noFill/>
        </p:spPr>
        <p:txBody>
          <a:bodyPr wrap="square" rtlCol="0">
            <a:spAutoFit/>
          </a:bodyPr>
          <a:lstStyle/>
          <a:p>
            <a:pPr algn="ctr"/>
            <a:r>
              <a:rPr lang="en-GB" dirty="0">
                <a:solidFill>
                  <a:schemeClr val="bg1"/>
                </a:solidFill>
              </a:rPr>
              <a:t>Invest time and resource into data cleansing and enrichment  </a:t>
            </a:r>
          </a:p>
        </p:txBody>
      </p:sp>
      <p:sp>
        <p:nvSpPr>
          <p:cNvPr id="13" name="Rectangle 12">
            <a:extLst>
              <a:ext uri="{FF2B5EF4-FFF2-40B4-BE49-F238E27FC236}">
                <a16:creationId xmlns:a16="http://schemas.microsoft.com/office/drawing/2014/main" id="{C8671398-31EC-7841-97AE-A8129EF3229C}"/>
              </a:ext>
            </a:extLst>
          </p:cNvPr>
          <p:cNvSpPr/>
          <p:nvPr/>
        </p:nvSpPr>
        <p:spPr>
          <a:xfrm>
            <a:off x="3307800" y="4219870"/>
            <a:ext cx="2700000" cy="923330"/>
          </a:xfrm>
          <a:prstGeom prst="rect">
            <a:avLst/>
          </a:prstGeom>
        </p:spPr>
        <p:txBody>
          <a:bodyPr wrap="square">
            <a:spAutoFit/>
          </a:bodyPr>
          <a:lstStyle/>
          <a:p>
            <a:pPr algn="ctr"/>
            <a:r>
              <a:rPr lang="en-GB" dirty="0">
                <a:solidFill>
                  <a:schemeClr val="bg1"/>
                </a:solidFill>
              </a:rPr>
              <a:t>Review your current preventative maintenance frequencies and job plans </a:t>
            </a:r>
          </a:p>
        </p:txBody>
      </p:sp>
      <p:sp>
        <p:nvSpPr>
          <p:cNvPr id="14" name="Rectangle 13">
            <a:extLst>
              <a:ext uri="{FF2B5EF4-FFF2-40B4-BE49-F238E27FC236}">
                <a16:creationId xmlns:a16="http://schemas.microsoft.com/office/drawing/2014/main" id="{1F850786-0832-E049-B213-B09F548397C2}"/>
              </a:ext>
            </a:extLst>
          </p:cNvPr>
          <p:cNvSpPr/>
          <p:nvPr/>
        </p:nvSpPr>
        <p:spPr>
          <a:xfrm>
            <a:off x="6184200" y="4219870"/>
            <a:ext cx="2700000" cy="369332"/>
          </a:xfrm>
          <a:prstGeom prst="rect">
            <a:avLst/>
          </a:prstGeom>
        </p:spPr>
        <p:txBody>
          <a:bodyPr wrap="none">
            <a:spAutoFit/>
          </a:bodyPr>
          <a:lstStyle/>
          <a:p>
            <a:pPr algn="ctr"/>
            <a:r>
              <a:rPr lang="en-GB" dirty="0">
                <a:solidFill>
                  <a:schemeClr val="bg1"/>
                </a:solidFill>
              </a:rPr>
              <a:t>Prioritize your backlog </a:t>
            </a:r>
          </a:p>
        </p:txBody>
      </p:sp>
      <p:sp>
        <p:nvSpPr>
          <p:cNvPr id="15" name="Rectangle 14">
            <a:extLst>
              <a:ext uri="{FF2B5EF4-FFF2-40B4-BE49-F238E27FC236}">
                <a16:creationId xmlns:a16="http://schemas.microsoft.com/office/drawing/2014/main" id="{68D9D5A2-F21C-E046-B223-5B44DBA7581F}"/>
              </a:ext>
            </a:extLst>
          </p:cNvPr>
          <p:cNvSpPr/>
          <p:nvPr/>
        </p:nvSpPr>
        <p:spPr>
          <a:xfrm>
            <a:off x="9060600" y="4219870"/>
            <a:ext cx="2700000" cy="923330"/>
          </a:xfrm>
          <a:prstGeom prst="rect">
            <a:avLst/>
          </a:prstGeom>
        </p:spPr>
        <p:txBody>
          <a:bodyPr wrap="square">
            <a:spAutoFit/>
          </a:bodyPr>
          <a:lstStyle/>
          <a:p>
            <a:pPr algn="ctr"/>
            <a:r>
              <a:rPr lang="en-GB" dirty="0">
                <a:solidFill>
                  <a:schemeClr val="bg1"/>
                </a:solidFill>
              </a:rPr>
              <a:t>Develop a robust competency</a:t>
            </a:r>
            <a:br>
              <a:rPr lang="en-GB" dirty="0">
                <a:solidFill>
                  <a:schemeClr val="bg1"/>
                </a:solidFill>
              </a:rPr>
            </a:br>
            <a:r>
              <a:rPr lang="en-GB" dirty="0">
                <a:solidFill>
                  <a:schemeClr val="bg1"/>
                </a:solidFill>
              </a:rPr>
              <a:t>improvement plan </a:t>
            </a:r>
          </a:p>
        </p:txBody>
      </p:sp>
      <p:sp>
        <p:nvSpPr>
          <p:cNvPr id="3" name="Oval 2">
            <a:extLst>
              <a:ext uri="{FF2B5EF4-FFF2-40B4-BE49-F238E27FC236}">
                <a16:creationId xmlns:a16="http://schemas.microsoft.com/office/drawing/2014/main" id="{755095A4-DAAD-584A-84A0-EC6B0334347F}"/>
              </a:ext>
            </a:extLst>
          </p:cNvPr>
          <p:cNvSpPr/>
          <p:nvPr/>
        </p:nvSpPr>
        <p:spPr>
          <a:xfrm>
            <a:off x="748003" y="1615219"/>
            <a:ext cx="2066794" cy="2066794"/>
          </a:xfrm>
          <a:prstGeom prst="ellipse">
            <a:avLst/>
          </a:prstGeom>
          <a:blipFill dpi="0" rotWithShape="1">
            <a:blip r:embed="rId3" cstate="hqprint">
              <a:extLst>
                <a:ext uri="{28A0092B-C50C-407E-A947-70E740481C1C}">
                  <a14:useLocalDpi xmlns:a14="http://schemas.microsoft.com/office/drawing/2010/main"/>
                </a:ext>
              </a:extLst>
            </a:blip>
            <a:srcRect/>
            <a:stretch>
              <a:fillRect/>
            </a:stretch>
          </a:blipFill>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Oval 7">
            <a:extLst>
              <a:ext uri="{FF2B5EF4-FFF2-40B4-BE49-F238E27FC236}">
                <a16:creationId xmlns:a16="http://schemas.microsoft.com/office/drawing/2014/main" id="{332FE457-344B-DE44-A11F-E769F30649CC}"/>
              </a:ext>
            </a:extLst>
          </p:cNvPr>
          <p:cNvSpPr/>
          <p:nvPr/>
        </p:nvSpPr>
        <p:spPr>
          <a:xfrm>
            <a:off x="3649250" y="1627745"/>
            <a:ext cx="2066794" cy="2066794"/>
          </a:xfrm>
          <a:prstGeom prst="ellipse">
            <a:avLst/>
          </a:prstGeom>
          <a:blipFill dpi="0" rotWithShape="1">
            <a:blip r:embed="rId4" cstate="hqprint">
              <a:extLst>
                <a:ext uri="{28A0092B-C50C-407E-A947-70E740481C1C}">
                  <a14:useLocalDpi xmlns:a14="http://schemas.microsoft.com/office/drawing/2010/main"/>
                </a:ext>
              </a:extLst>
            </a:blip>
            <a:srcRect/>
            <a:stretch>
              <a:fillRect/>
            </a:stretch>
          </a:blipFill>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Oval 8">
            <a:extLst>
              <a:ext uri="{FF2B5EF4-FFF2-40B4-BE49-F238E27FC236}">
                <a16:creationId xmlns:a16="http://schemas.microsoft.com/office/drawing/2014/main" id="{4D2DF19A-4BE0-1A45-99D6-CBCF58978850}"/>
              </a:ext>
            </a:extLst>
          </p:cNvPr>
          <p:cNvSpPr/>
          <p:nvPr/>
        </p:nvSpPr>
        <p:spPr>
          <a:xfrm>
            <a:off x="6508743" y="1615219"/>
            <a:ext cx="2066794" cy="2066794"/>
          </a:xfrm>
          <a:prstGeom prst="ellipse">
            <a:avLst/>
          </a:prstGeom>
          <a:blipFill dpi="0" rotWithShape="1">
            <a:blip r:embed="rId5" cstate="hqprint">
              <a:extLst>
                <a:ext uri="{28A0092B-C50C-407E-A947-70E740481C1C}">
                  <a14:useLocalDpi xmlns:a14="http://schemas.microsoft.com/office/drawing/2010/main"/>
                </a:ext>
              </a:extLst>
            </a:blip>
            <a:srcRect/>
            <a:stretch>
              <a:fillRect/>
            </a:stretch>
          </a:blipFill>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C3059844-D8E0-374F-AF94-0BAE33232968}"/>
              </a:ext>
            </a:extLst>
          </p:cNvPr>
          <p:cNvSpPr/>
          <p:nvPr/>
        </p:nvSpPr>
        <p:spPr>
          <a:xfrm>
            <a:off x="9377203" y="1615219"/>
            <a:ext cx="2066794" cy="2066794"/>
          </a:xfrm>
          <a:prstGeom prst="ellipse">
            <a:avLst/>
          </a:prstGeom>
          <a:blipFill dpi="0" rotWithShape="1">
            <a:blip r:embed="rId6" cstate="hqprint">
              <a:extLst>
                <a:ext uri="{28A0092B-C50C-407E-A947-70E740481C1C}">
                  <a14:useLocalDpi xmlns:a14="http://schemas.microsoft.com/office/drawing/2010/main"/>
                </a:ext>
              </a:extLst>
            </a:blip>
            <a:srcRect/>
            <a:stretch>
              <a:fillRect l="6121" t="6727" r="6121" b="5515"/>
            </a:stretch>
          </a:blipFill>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52541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IN TOUCH</a:t>
            </a:r>
          </a:p>
        </p:txBody>
      </p:sp>
      <p:pic>
        <p:nvPicPr>
          <p:cNvPr id="18" name="Picture Placeholder 17"/>
          <p:cNvPicPr>
            <a:picLocks noGrp="1" noChangeAspect="1"/>
          </p:cNvPicPr>
          <p:nvPr>
            <p:ph type="pic" sz="quarter" idx="24"/>
          </p:nvPr>
        </p:nvPicPr>
        <p:blipFill>
          <a:blip r:embed="rId3" cstate="screen">
            <a:extLst>
              <a:ext uri="{BEBA8EAE-BF5A-486C-A8C5-ECC9F3942E4B}">
                <a14:imgProps xmlns:a14="http://schemas.microsoft.com/office/drawing/2010/main">
                  <a14:imgLayer r:embed="rId4">
                    <a14:imgEffect>
                      <a14:saturation sat="101000"/>
                    </a14:imgEffect>
                  </a14:imgLayer>
                </a14:imgProps>
              </a:ext>
              <a:ext uri="{28A0092B-C50C-407E-A947-70E740481C1C}">
                <a14:useLocalDpi xmlns:a14="http://schemas.microsoft.com/office/drawing/2010/main"/>
              </a:ext>
            </a:extLst>
          </a:blip>
          <a:srcRect/>
          <a:stretch>
            <a:fillRect/>
          </a:stretch>
        </p:blipFill>
        <p:spPr/>
      </p:pic>
      <p:pic>
        <p:nvPicPr>
          <p:cNvPr id="19" name="Picture Placeholder 18"/>
          <p:cNvPicPr>
            <a:picLocks noGrp="1" noChangeAspect="1"/>
          </p:cNvPicPr>
          <p:nvPr>
            <p:ph type="pic" sz="quarter" idx="25"/>
          </p:nvPr>
        </p:nvPicPr>
        <p:blipFill>
          <a:blip r:embed="rId5" cstate="screen">
            <a:extLst>
              <a:ext uri="{BEBA8EAE-BF5A-486C-A8C5-ECC9F3942E4B}">
                <a14:imgProps xmlns:a14="http://schemas.microsoft.com/office/drawing/2010/main">
                  <a14:imgLayer r:embed="rId6">
                    <a14:imgEffect>
                      <a14:saturation sat="101000"/>
                    </a14:imgEffect>
                  </a14:imgLayer>
                </a14:imgProps>
              </a:ext>
              <a:ext uri="{28A0092B-C50C-407E-A947-70E740481C1C}">
                <a14:useLocalDpi xmlns:a14="http://schemas.microsoft.com/office/drawing/2010/main"/>
              </a:ext>
            </a:extLst>
          </a:blip>
          <a:srcRect/>
          <a:stretch>
            <a:fillRect/>
          </a:stretch>
        </p:blipFill>
        <p:spPr/>
      </p:pic>
      <p:pic>
        <p:nvPicPr>
          <p:cNvPr id="17" name="Picture Placeholder 16"/>
          <p:cNvPicPr>
            <a:picLocks noGrp="1" noChangeAspect="1"/>
          </p:cNvPicPr>
          <p:nvPr>
            <p:ph type="pic" sz="quarter" idx="22"/>
          </p:nvPr>
        </p:nvPicPr>
        <p:blipFill>
          <a:blip r:embed="rId7" cstate="screen">
            <a:extLst>
              <a:ext uri="{BEBA8EAE-BF5A-486C-A8C5-ECC9F3942E4B}">
                <a14:imgProps xmlns:a14="http://schemas.microsoft.com/office/drawing/2010/main">
                  <a14:imgLayer r:embed="rId8">
                    <a14:imgEffect>
                      <a14:saturation sat="101000"/>
                    </a14:imgEffect>
                  </a14:imgLayer>
                </a14:imgProps>
              </a:ext>
              <a:ext uri="{28A0092B-C50C-407E-A947-70E740481C1C}">
                <a14:useLocalDpi xmlns:a14="http://schemas.microsoft.com/office/drawing/2010/main"/>
              </a:ext>
            </a:extLst>
          </a:blip>
          <a:srcRect/>
          <a:stretch>
            <a:fillRect/>
          </a:stretch>
        </p:blipFill>
        <p:spPr/>
      </p:pic>
      <p:pic>
        <p:nvPicPr>
          <p:cNvPr id="4" name="Picture Placeholder 3"/>
          <p:cNvPicPr>
            <a:picLocks noGrp="1" noChangeAspect="1"/>
          </p:cNvPicPr>
          <p:nvPr>
            <p:ph type="pic" sz="quarter" idx="29"/>
          </p:nvPr>
        </p:nvPicPr>
        <p:blipFill rotWithShape="1">
          <a:blip r:embed="rId9" cstate="screen">
            <a:extLst>
              <a:ext uri="{28A0092B-C50C-407E-A947-70E740481C1C}">
                <a14:useLocalDpi xmlns:a14="http://schemas.microsoft.com/office/drawing/2010/main"/>
              </a:ext>
            </a:extLst>
          </a:blip>
          <a:srcRect/>
          <a:stretch/>
        </p:blipFill>
        <p:spPr/>
      </p:pic>
      <p:sp>
        <p:nvSpPr>
          <p:cNvPr id="10" name="TextBox 9">
            <a:extLst>
              <a:ext uri="{FF2B5EF4-FFF2-40B4-BE49-F238E27FC236}">
                <a16:creationId xmlns:a16="http://schemas.microsoft.com/office/drawing/2014/main" id="{BAADBFBA-BEA2-C94A-89FB-E96FF19BA837}"/>
              </a:ext>
            </a:extLst>
          </p:cNvPr>
          <p:cNvSpPr txBox="1"/>
          <p:nvPr/>
        </p:nvSpPr>
        <p:spPr>
          <a:xfrm>
            <a:off x="5851973" y="1444476"/>
            <a:ext cx="4184978" cy="1538883"/>
          </a:xfrm>
          <a:prstGeom prst="rect">
            <a:avLst/>
          </a:prstGeom>
          <a:noFill/>
        </p:spPr>
        <p:txBody>
          <a:bodyPr wrap="square" rtlCol="0">
            <a:spAutoFit/>
          </a:bodyPr>
          <a:lstStyle/>
          <a:p>
            <a:r>
              <a:rPr lang="en-US" sz="3200" b="1" dirty="0">
                <a:solidFill>
                  <a:schemeClr val="bg1"/>
                </a:solidFill>
                <a:cs typeface="Verdana"/>
              </a:rPr>
              <a:t>HOSSEIN GHAVIMI</a:t>
            </a:r>
          </a:p>
          <a:p>
            <a:r>
              <a:rPr lang="en-US" sz="2000" dirty="0">
                <a:solidFill>
                  <a:srgbClr val="009BDB"/>
                </a:solidFill>
                <a:cs typeface="Verdana"/>
              </a:rPr>
              <a:t>R&amp;D Manager</a:t>
            </a:r>
          </a:p>
          <a:p>
            <a:r>
              <a:rPr lang="en-US" sz="1400" dirty="0">
                <a:solidFill>
                  <a:srgbClr val="009BDB"/>
                </a:solidFill>
                <a:cs typeface="Verdana"/>
              </a:rPr>
              <a:t>Asset &amp; Integrity Management</a:t>
            </a:r>
          </a:p>
          <a:p>
            <a:endParaRPr lang="en-US" sz="1400" dirty="0">
              <a:solidFill>
                <a:schemeClr val="bg1"/>
              </a:solidFill>
              <a:cs typeface="Verdana"/>
            </a:endParaRPr>
          </a:p>
          <a:p>
            <a:r>
              <a:rPr lang="en-US" sz="1400" dirty="0">
                <a:solidFill>
                  <a:schemeClr val="bg1"/>
                </a:solidFill>
                <a:cs typeface="Verdana"/>
              </a:rPr>
              <a:t>Email: hossein.ghavimi@addenergy.no</a:t>
            </a:r>
          </a:p>
        </p:txBody>
      </p:sp>
    </p:spTree>
    <p:extLst>
      <p:ext uri="{BB962C8B-B14F-4D97-AF65-F5344CB8AC3E}">
        <p14:creationId xmlns:p14="http://schemas.microsoft.com/office/powerpoint/2010/main" val="339902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a:off x="-631646" y="1682810"/>
            <a:ext cx="4223084" cy="4223084"/>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 SNAPSHOT OF ADD ENERGY</a:t>
            </a:r>
          </a:p>
        </p:txBody>
      </p:sp>
      <p:sp>
        <p:nvSpPr>
          <p:cNvPr id="3" name="Text Placeholder 2"/>
          <p:cNvSpPr>
            <a:spLocks noGrp="1"/>
          </p:cNvSpPr>
          <p:nvPr>
            <p:ph type="body" idx="13"/>
          </p:nvPr>
        </p:nvSpPr>
        <p:spPr>
          <a:xfrm>
            <a:off x="231617" y="1085385"/>
            <a:ext cx="9896451" cy="452486"/>
          </a:xfrm>
        </p:spPr>
        <p:txBody>
          <a:bodyPr/>
          <a:lstStyle/>
          <a:p>
            <a:r>
              <a:rPr lang="en-US" dirty="0"/>
              <a:t>Delivering benefits to clients in safety assurance, equipment reliability and performance</a:t>
            </a:r>
          </a:p>
          <a:p>
            <a:endParaRPr lang="en-US" dirty="0"/>
          </a:p>
        </p:txBody>
      </p:sp>
      <p:sp>
        <p:nvSpPr>
          <p:cNvPr id="9" name="Oval 8"/>
          <p:cNvSpPr>
            <a:spLocks noChangeAspect="1"/>
          </p:cNvSpPr>
          <p:nvPr/>
        </p:nvSpPr>
        <p:spPr>
          <a:xfrm>
            <a:off x="2430391" y="1868269"/>
            <a:ext cx="216569" cy="216000"/>
          </a:xfrm>
          <a:prstGeom prst="ellipse">
            <a:avLst/>
          </a:prstGeom>
          <a:solidFill>
            <a:srgbClr val="2D3D47"/>
          </a:solidFill>
          <a:ln w="3175"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66486" y="1904080"/>
            <a:ext cx="144379" cy="144379"/>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2430391" y="5517340"/>
            <a:ext cx="216569" cy="216000"/>
          </a:xfrm>
          <a:prstGeom prst="ellipse">
            <a:avLst/>
          </a:prstGeom>
          <a:solidFill>
            <a:srgbClr val="2D3D47"/>
          </a:solidFill>
          <a:ln w="3175"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66486" y="5553151"/>
            <a:ext cx="144379" cy="144379"/>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3277484" y="4605072"/>
            <a:ext cx="216569" cy="216000"/>
          </a:xfrm>
          <a:prstGeom prst="ellipse">
            <a:avLst/>
          </a:prstGeom>
          <a:solidFill>
            <a:srgbClr val="2D3D47"/>
          </a:solidFill>
          <a:ln w="3175"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318156" y="4640884"/>
            <a:ext cx="144379" cy="144379"/>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3282060" y="2780537"/>
            <a:ext cx="216569" cy="216000"/>
          </a:xfrm>
          <a:prstGeom prst="ellipse">
            <a:avLst/>
          </a:prstGeom>
          <a:solidFill>
            <a:srgbClr val="2D3D47"/>
          </a:solidFill>
          <a:ln w="3175"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318156" y="2816348"/>
            <a:ext cx="144379" cy="144379"/>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2646960" y="1976269"/>
            <a:ext cx="3044246" cy="6123"/>
          </a:xfrm>
          <a:prstGeom prst="line">
            <a:avLst/>
          </a:prstGeom>
          <a:ln w="317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503060" y="2885901"/>
            <a:ext cx="2120386" cy="3016"/>
          </a:xfrm>
          <a:prstGeom prst="line">
            <a:avLst/>
          </a:prstGeom>
          <a:ln w="317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94053" y="4714852"/>
            <a:ext cx="2129393" cy="5172"/>
          </a:xfrm>
          <a:prstGeom prst="line">
            <a:avLst/>
          </a:prstGeom>
          <a:ln w="317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2659375" y="5634181"/>
            <a:ext cx="3037211" cy="4836"/>
          </a:xfrm>
          <a:prstGeom prst="line">
            <a:avLst/>
          </a:prstGeom>
          <a:ln w="317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804881" y="1723076"/>
            <a:ext cx="144379" cy="144379"/>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27182" y="5760701"/>
            <a:ext cx="144379" cy="144379"/>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4AFCC11-B0A7-A04F-9B71-6E47931AA61E}"/>
              </a:ext>
            </a:extLst>
          </p:cNvPr>
          <p:cNvGrpSpPr/>
          <p:nvPr/>
        </p:nvGrpSpPr>
        <p:grpSpPr>
          <a:xfrm>
            <a:off x="5691206" y="1799839"/>
            <a:ext cx="4982560" cy="613619"/>
            <a:chOff x="5691206" y="1799839"/>
            <a:chExt cx="4982560" cy="613619"/>
          </a:xfrm>
        </p:grpSpPr>
        <p:grpSp>
          <p:nvGrpSpPr>
            <p:cNvPr id="6" name="Group 5">
              <a:extLst>
                <a:ext uri="{FF2B5EF4-FFF2-40B4-BE49-F238E27FC236}">
                  <a16:creationId xmlns:a16="http://schemas.microsoft.com/office/drawing/2014/main" id="{DD85D4D8-583E-E746-BD0F-EFE40AFA40BB}"/>
                </a:ext>
              </a:extLst>
            </p:cNvPr>
            <p:cNvGrpSpPr/>
            <p:nvPr/>
          </p:nvGrpSpPr>
          <p:grpSpPr>
            <a:xfrm>
              <a:off x="5765650" y="1799839"/>
              <a:ext cx="4908116" cy="613619"/>
              <a:chOff x="5765650" y="1799839"/>
              <a:chExt cx="4908116" cy="613619"/>
            </a:xfrm>
          </p:grpSpPr>
          <p:sp>
            <p:nvSpPr>
              <p:cNvPr id="5" name="Rounded Rectangle 4"/>
              <p:cNvSpPr/>
              <p:nvPr/>
            </p:nvSpPr>
            <p:spPr>
              <a:xfrm>
                <a:off x="5765650" y="1799839"/>
                <a:ext cx="2070247" cy="351651"/>
              </a:xfrm>
              <a:prstGeom prst="roundRect">
                <a:avLst>
                  <a:gd name="adj" fmla="val 6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lvl="0"/>
                <a:r>
                  <a:rPr lang="en-GB" sz="1600" b="1" dirty="0">
                    <a:solidFill>
                      <a:srgbClr val="FFFFFF"/>
                    </a:solidFill>
                  </a:rPr>
                  <a:t>Performance Analysis </a:t>
                </a:r>
                <a:endParaRPr lang="en-US" sz="1600" b="1" dirty="0">
                  <a:solidFill>
                    <a:srgbClr val="FFFFFF"/>
                  </a:solidFill>
                </a:endParaRPr>
              </a:p>
            </p:txBody>
          </p:sp>
          <p:sp>
            <p:nvSpPr>
              <p:cNvPr id="19" name="TextBox 18"/>
              <p:cNvSpPr txBox="1"/>
              <p:nvPr/>
            </p:nvSpPr>
            <p:spPr>
              <a:xfrm>
                <a:off x="5765650" y="2166679"/>
                <a:ext cx="4908116" cy="246779"/>
              </a:xfrm>
              <a:prstGeom prst="rect">
                <a:avLst/>
              </a:prstGeom>
              <a:noFill/>
            </p:spPr>
            <p:txBody>
              <a:bodyPr wrap="square" numCol="2" spcCol="0" rtlCol="0">
                <a:noAutofit/>
              </a:bodyPr>
              <a:lstStyle/>
              <a:p>
                <a:pPr>
                  <a:buClr>
                    <a:schemeClr val="bg1"/>
                  </a:buClr>
                  <a:buSzPct val="60000"/>
                </a:pPr>
                <a:r>
                  <a:rPr lang="en-US" sz="1000" dirty="0">
                    <a:solidFill>
                      <a:srgbClr val="0092C8"/>
                    </a:solidFill>
                    <a:latin typeface="Calibri" charset="0"/>
                  </a:rPr>
                  <a:t>Quantifying and optimizing performance </a:t>
                </a:r>
              </a:p>
            </p:txBody>
          </p:sp>
          <p:cxnSp>
            <p:nvCxnSpPr>
              <p:cNvPr id="27" name="Straight Connector 26"/>
              <p:cNvCxnSpPr>
                <a:cxnSpLocks/>
                <a:stCxn id="19" idx="0"/>
              </p:cNvCxnSpPr>
              <p:nvPr/>
            </p:nvCxnSpPr>
            <p:spPr>
              <a:xfrm flipH="1" flipV="1">
                <a:off x="5837046" y="2154647"/>
                <a:ext cx="2382662" cy="12032"/>
              </a:xfrm>
              <a:prstGeom prst="line">
                <a:avLst/>
              </a:prstGeom>
              <a:ln w="3175">
                <a:solidFill>
                  <a:srgbClr val="0092C8"/>
                </a:solidFill>
              </a:ln>
            </p:spPr>
            <p:style>
              <a:lnRef idx="1">
                <a:schemeClr val="accent1"/>
              </a:lnRef>
              <a:fillRef idx="0">
                <a:schemeClr val="accent1"/>
              </a:fillRef>
              <a:effectRef idx="0">
                <a:schemeClr val="accent1"/>
              </a:effectRef>
              <a:fontRef idx="minor">
                <a:schemeClr val="tx1"/>
              </a:fontRef>
            </p:style>
          </p:cxnSp>
        </p:grpSp>
        <p:sp>
          <p:nvSpPr>
            <p:cNvPr id="31" name="Oval 30"/>
            <p:cNvSpPr/>
            <p:nvPr/>
          </p:nvSpPr>
          <p:spPr>
            <a:xfrm>
              <a:off x="5691206" y="1946392"/>
              <a:ext cx="72000" cy="72000"/>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a:spLocks noChangeAspect="1"/>
          </p:cNvSpPr>
          <p:nvPr/>
        </p:nvSpPr>
        <p:spPr>
          <a:xfrm>
            <a:off x="3482584" y="3693606"/>
            <a:ext cx="216569" cy="216000"/>
          </a:xfrm>
          <a:prstGeom prst="ellipse">
            <a:avLst/>
          </a:prstGeom>
          <a:solidFill>
            <a:srgbClr val="2D3D47"/>
          </a:solidFill>
          <a:ln w="3175" cap="rnd">
            <a:solidFill>
              <a:schemeClr val="bg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518680" y="3730889"/>
            <a:ext cx="144379" cy="144379"/>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endCxn id="39" idx="2"/>
          </p:cNvCxnSpPr>
          <p:nvPr/>
        </p:nvCxnSpPr>
        <p:spPr>
          <a:xfrm flipV="1">
            <a:off x="3699154" y="3802192"/>
            <a:ext cx="1924292" cy="5172"/>
          </a:xfrm>
          <a:prstGeom prst="line">
            <a:avLst/>
          </a:prstGeom>
          <a:ln w="317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1CE01D9-C161-A148-B64F-8301D074FEC6}"/>
              </a:ext>
            </a:extLst>
          </p:cNvPr>
          <p:cNvGrpSpPr/>
          <p:nvPr/>
        </p:nvGrpSpPr>
        <p:grpSpPr>
          <a:xfrm>
            <a:off x="5623446" y="2710075"/>
            <a:ext cx="5050320" cy="613619"/>
            <a:chOff x="5623446" y="2710075"/>
            <a:chExt cx="5050320" cy="613619"/>
          </a:xfrm>
        </p:grpSpPr>
        <p:sp>
          <p:nvSpPr>
            <p:cNvPr id="32" name="Oval 31"/>
            <p:cNvSpPr/>
            <p:nvPr/>
          </p:nvSpPr>
          <p:spPr>
            <a:xfrm>
              <a:off x="5623446" y="2849901"/>
              <a:ext cx="72000" cy="72000"/>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765650" y="2710075"/>
              <a:ext cx="2460546" cy="351651"/>
            </a:xfrm>
            <a:prstGeom prst="roundRect">
              <a:avLst>
                <a:gd name="adj" fmla="val 6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lvl="0"/>
              <a:r>
                <a:rPr lang="en-GB" sz="1600" b="1" dirty="0"/>
                <a:t>Maintenance Optimization</a:t>
              </a:r>
              <a:endParaRPr lang="en-US" sz="1600" b="1" dirty="0"/>
            </a:p>
          </p:txBody>
        </p:sp>
        <p:sp>
          <p:nvSpPr>
            <p:cNvPr id="43" name="TextBox 42"/>
            <p:cNvSpPr txBox="1"/>
            <p:nvPr/>
          </p:nvSpPr>
          <p:spPr>
            <a:xfrm>
              <a:off x="5765650" y="3076915"/>
              <a:ext cx="4908116" cy="246779"/>
            </a:xfrm>
            <a:prstGeom prst="rect">
              <a:avLst/>
            </a:prstGeom>
            <a:noFill/>
          </p:spPr>
          <p:txBody>
            <a:bodyPr wrap="square" numCol="2" spcCol="0" rtlCol="0">
              <a:noAutofit/>
            </a:bodyPr>
            <a:lstStyle/>
            <a:p>
              <a:pPr>
                <a:buClr>
                  <a:schemeClr val="bg1"/>
                </a:buClr>
                <a:buSzPct val="60000"/>
              </a:pPr>
              <a:r>
                <a:rPr lang="en-US" sz="1000" dirty="0">
                  <a:solidFill>
                    <a:srgbClr val="0092C8"/>
                  </a:solidFill>
                  <a:latin typeface="Calibri" charset="0"/>
                </a:rPr>
                <a:t>Improving reliability and rationalizing cost </a:t>
              </a:r>
            </a:p>
          </p:txBody>
        </p:sp>
        <p:cxnSp>
          <p:nvCxnSpPr>
            <p:cNvPr id="44" name="Straight Connector 43"/>
            <p:cNvCxnSpPr>
              <a:stCxn id="43" idx="0"/>
            </p:cNvCxnSpPr>
            <p:nvPr/>
          </p:nvCxnSpPr>
          <p:spPr>
            <a:xfrm flipH="1" flipV="1">
              <a:off x="5837046" y="3064883"/>
              <a:ext cx="2382662" cy="12032"/>
            </a:xfrm>
            <a:prstGeom prst="line">
              <a:avLst/>
            </a:prstGeom>
            <a:ln w="3175">
              <a:solidFill>
                <a:srgbClr val="0092C8"/>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735D469-374E-464B-A65A-1FD1CA2ACB10}"/>
              </a:ext>
            </a:extLst>
          </p:cNvPr>
          <p:cNvGrpSpPr/>
          <p:nvPr/>
        </p:nvGrpSpPr>
        <p:grpSpPr>
          <a:xfrm>
            <a:off x="5623446" y="3626366"/>
            <a:ext cx="3429991" cy="648145"/>
            <a:chOff x="5623446" y="3626366"/>
            <a:chExt cx="3429991" cy="648145"/>
          </a:xfrm>
        </p:grpSpPr>
        <p:sp>
          <p:nvSpPr>
            <p:cNvPr id="39" name="Oval 38"/>
            <p:cNvSpPr/>
            <p:nvPr/>
          </p:nvSpPr>
          <p:spPr>
            <a:xfrm>
              <a:off x="5623446" y="3766192"/>
              <a:ext cx="72000" cy="72000"/>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5765650" y="3626366"/>
              <a:ext cx="1428753" cy="351651"/>
            </a:xfrm>
            <a:prstGeom prst="roundRect">
              <a:avLst>
                <a:gd name="adj" fmla="val 6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lvl="0"/>
              <a:r>
                <a:rPr lang="en-GB" sz="1600" b="1" dirty="0"/>
                <a:t>Asset Integrity</a:t>
              </a:r>
              <a:endParaRPr lang="en-US" sz="1600" b="1" dirty="0"/>
            </a:p>
          </p:txBody>
        </p:sp>
        <p:sp>
          <p:nvSpPr>
            <p:cNvPr id="46" name="TextBox 45"/>
            <p:cNvSpPr txBox="1"/>
            <p:nvPr/>
          </p:nvSpPr>
          <p:spPr>
            <a:xfrm>
              <a:off x="5765650" y="3993206"/>
              <a:ext cx="3287787" cy="281305"/>
            </a:xfrm>
            <a:prstGeom prst="rect">
              <a:avLst/>
            </a:prstGeom>
            <a:noFill/>
          </p:spPr>
          <p:txBody>
            <a:bodyPr wrap="square" numCol="2" spcCol="0" rtlCol="0">
              <a:noAutofit/>
            </a:bodyPr>
            <a:lstStyle/>
            <a:p>
              <a:pPr>
                <a:buClr>
                  <a:schemeClr val="bg1"/>
                </a:buClr>
                <a:buSzPct val="60000"/>
              </a:pPr>
              <a:r>
                <a:rPr lang="en-US" sz="1000" dirty="0">
                  <a:solidFill>
                    <a:srgbClr val="0092C8"/>
                  </a:solidFill>
                  <a:latin typeface="Calibri" charset="0"/>
                </a:rPr>
                <a:t>A framework for assurance </a:t>
              </a:r>
              <a:r>
                <a:rPr lang="en-US" sz="1000">
                  <a:solidFill>
                    <a:srgbClr val="0092C8"/>
                  </a:solidFill>
                  <a:latin typeface="Calibri" charset="0"/>
                </a:rPr>
                <a:t>in safety and integrity </a:t>
              </a:r>
              <a:endParaRPr lang="en-US" sz="1000" dirty="0">
                <a:solidFill>
                  <a:srgbClr val="0092C8"/>
                </a:solidFill>
                <a:latin typeface="Calibri" charset="0"/>
              </a:endParaRPr>
            </a:p>
          </p:txBody>
        </p:sp>
        <p:cxnSp>
          <p:nvCxnSpPr>
            <p:cNvPr id="47" name="Straight Connector 46"/>
            <p:cNvCxnSpPr>
              <a:stCxn id="46" idx="0"/>
            </p:cNvCxnSpPr>
            <p:nvPr/>
          </p:nvCxnSpPr>
          <p:spPr>
            <a:xfrm flipH="1" flipV="1">
              <a:off x="5837047" y="3981174"/>
              <a:ext cx="1572497" cy="12032"/>
            </a:xfrm>
            <a:prstGeom prst="line">
              <a:avLst/>
            </a:prstGeom>
            <a:ln w="3175">
              <a:solidFill>
                <a:srgbClr val="0092C8"/>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6A12077-E01B-1F4C-9135-85C48A74164D}"/>
              </a:ext>
            </a:extLst>
          </p:cNvPr>
          <p:cNvGrpSpPr/>
          <p:nvPr/>
        </p:nvGrpSpPr>
        <p:grpSpPr>
          <a:xfrm>
            <a:off x="5623446" y="4536479"/>
            <a:ext cx="5050320" cy="613619"/>
            <a:chOff x="5623446" y="4536479"/>
            <a:chExt cx="5050320" cy="613619"/>
          </a:xfrm>
        </p:grpSpPr>
        <p:sp>
          <p:nvSpPr>
            <p:cNvPr id="33" name="Oval 32"/>
            <p:cNvSpPr/>
            <p:nvPr/>
          </p:nvSpPr>
          <p:spPr>
            <a:xfrm>
              <a:off x="5623446" y="4678852"/>
              <a:ext cx="72000" cy="72000"/>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765650" y="4536479"/>
              <a:ext cx="2175404" cy="351651"/>
            </a:xfrm>
            <a:prstGeom prst="roundRect">
              <a:avLst>
                <a:gd name="adj" fmla="val 6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lvl="0"/>
              <a:r>
                <a:rPr lang="en-GB" sz="1600" b="1" dirty="0"/>
                <a:t>Materials Management</a:t>
              </a:r>
              <a:endParaRPr lang="en-US" sz="1600" b="1" dirty="0"/>
            </a:p>
          </p:txBody>
        </p:sp>
        <p:sp>
          <p:nvSpPr>
            <p:cNvPr id="49" name="TextBox 48"/>
            <p:cNvSpPr txBox="1"/>
            <p:nvPr/>
          </p:nvSpPr>
          <p:spPr>
            <a:xfrm>
              <a:off x="5765650" y="4903319"/>
              <a:ext cx="4908116" cy="246779"/>
            </a:xfrm>
            <a:prstGeom prst="rect">
              <a:avLst/>
            </a:prstGeom>
            <a:noFill/>
          </p:spPr>
          <p:txBody>
            <a:bodyPr wrap="square" numCol="2" spcCol="0" rtlCol="0">
              <a:noAutofit/>
            </a:bodyPr>
            <a:lstStyle/>
            <a:p>
              <a:pPr>
                <a:buClr>
                  <a:schemeClr val="bg1"/>
                </a:buClr>
                <a:buSzPct val="60000"/>
              </a:pPr>
              <a:r>
                <a:rPr lang="en-US" sz="1000" dirty="0">
                  <a:solidFill>
                    <a:srgbClr val="0092C8"/>
                  </a:solidFill>
                  <a:latin typeface="Calibri" charset="0"/>
                </a:rPr>
                <a:t>Aligning materials with maintenance and risk </a:t>
              </a:r>
            </a:p>
          </p:txBody>
        </p:sp>
        <p:cxnSp>
          <p:nvCxnSpPr>
            <p:cNvPr id="50" name="Straight Connector 49"/>
            <p:cNvCxnSpPr>
              <a:stCxn id="49" idx="0"/>
            </p:cNvCxnSpPr>
            <p:nvPr/>
          </p:nvCxnSpPr>
          <p:spPr>
            <a:xfrm flipH="1" flipV="1">
              <a:off x="5837046" y="4891287"/>
              <a:ext cx="2382662" cy="12032"/>
            </a:xfrm>
            <a:prstGeom prst="line">
              <a:avLst/>
            </a:prstGeom>
            <a:ln w="3175">
              <a:solidFill>
                <a:srgbClr val="0092C8"/>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269B0BD0-E7BE-574E-A63B-A3090C363299}"/>
              </a:ext>
            </a:extLst>
          </p:cNvPr>
          <p:cNvGrpSpPr/>
          <p:nvPr/>
        </p:nvGrpSpPr>
        <p:grpSpPr>
          <a:xfrm>
            <a:off x="5623446" y="5471142"/>
            <a:ext cx="5050320" cy="600832"/>
            <a:chOff x="5623446" y="5471142"/>
            <a:chExt cx="5050320" cy="600832"/>
          </a:xfrm>
        </p:grpSpPr>
        <p:sp>
          <p:nvSpPr>
            <p:cNvPr id="34" name="Oval 33"/>
            <p:cNvSpPr/>
            <p:nvPr/>
          </p:nvSpPr>
          <p:spPr>
            <a:xfrm>
              <a:off x="5623446" y="5599909"/>
              <a:ext cx="72000" cy="72000"/>
            </a:xfrm>
            <a:prstGeom prst="ellipse">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5765650" y="5471142"/>
              <a:ext cx="1928991" cy="326076"/>
            </a:xfrm>
            <a:prstGeom prst="roundRect">
              <a:avLst>
                <a:gd name="adj" fmla="val 69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lvl="0" defTabSz="400050">
                <a:lnSpc>
                  <a:spcPct val="90000"/>
                </a:lnSpc>
                <a:spcBef>
                  <a:spcPct val="0"/>
                </a:spcBef>
                <a:spcAft>
                  <a:spcPct val="35000"/>
                </a:spcAft>
              </a:pPr>
              <a:r>
                <a:rPr lang="en-US" sz="1600" b="1" dirty="0">
                  <a:solidFill>
                    <a:prstClr val="white"/>
                  </a:solidFill>
                </a:rPr>
                <a:t>Operational Support</a:t>
              </a:r>
            </a:p>
          </p:txBody>
        </p:sp>
        <p:sp>
          <p:nvSpPr>
            <p:cNvPr id="52" name="TextBox 51"/>
            <p:cNvSpPr txBox="1"/>
            <p:nvPr/>
          </p:nvSpPr>
          <p:spPr>
            <a:xfrm>
              <a:off x="5765650" y="5825195"/>
              <a:ext cx="4908116" cy="246779"/>
            </a:xfrm>
            <a:prstGeom prst="rect">
              <a:avLst/>
            </a:prstGeom>
            <a:noFill/>
          </p:spPr>
          <p:txBody>
            <a:bodyPr wrap="square" numCol="2" spcCol="0" rtlCol="0">
              <a:noAutofit/>
            </a:bodyPr>
            <a:lstStyle/>
            <a:p>
              <a:pPr>
                <a:buClr>
                  <a:schemeClr val="bg1"/>
                </a:buClr>
                <a:buSzPct val="60000"/>
              </a:pPr>
              <a:r>
                <a:rPr lang="en-US" sz="1000" dirty="0">
                  <a:solidFill>
                    <a:srgbClr val="0092C8"/>
                  </a:solidFill>
                  <a:latin typeface="Calibri" charset="0"/>
                </a:rPr>
                <a:t>Optimizing processes and competency </a:t>
              </a:r>
            </a:p>
          </p:txBody>
        </p:sp>
        <p:cxnSp>
          <p:nvCxnSpPr>
            <p:cNvPr id="53" name="Straight Connector 52"/>
            <p:cNvCxnSpPr>
              <a:stCxn id="52" idx="0"/>
            </p:cNvCxnSpPr>
            <p:nvPr/>
          </p:nvCxnSpPr>
          <p:spPr>
            <a:xfrm flipH="1" flipV="1">
              <a:off x="5837046" y="5813163"/>
              <a:ext cx="2382662" cy="12032"/>
            </a:xfrm>
            <a:prstGeom prst="line">
              <a:avLst/>
            </a:prstGeom>
            <a:ln w="3175">
              <a:solidFill>
                <a:srgbClr val="0092C8"/>
              </a:solidFill>
            </a:ln>
          </p:spPr>
          <p:style>
            <a:lnRef idx="1">
              <a:schemeClr val="accent1"/>
            </a:lnRef>
            <a:fillRef idx="0">
              <a:schemeClr val="accent1"/>
            </a:fillRef>
            <a:effectRef idx="0">
              <a:schemeClr val="accent1"/>
            </a:effectRef>
            <a:fontRef idx="minor">
              <a:schemeClr val="tx1"/>
            </a:fontRef>
          </p:style>
        </p:cxnSp>
      </p:grpSp>
      <p:pic>
        <p:nvPicPr>
          <p:cNvPr id="54" name="Picture 53">
            <a:extLst>
              <a:ext uri="{FF2B5EF4-FFF2-40B4-BE49-F238E27FC236}">
                <a16:creationId xmlns:a16="http://schemas.microsoft.com/office/drawing/2014/main" id="{A5A8A8B7-C0DB-F64E-A840-E3DCF52021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67769"/>
            <a:ext cx="3228880" cy="3571662"/>
          </a:xfrm>
          <a:prstGeom prst="rect">
            <a:avLst/>
          </a:prstGeom>
        </p:spPr>
      </p:pic>
    </p:spTree>
    <p:extLst>
      <p:ext uri="{BB962C8B-B14F-4D97-AF65-F5344CB8AC3E}">
        <p14:creationId xmlns:p14="http://schemas.microsoft.com/office/powerpoint/2010/main" val="146268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20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1+#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1+#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177B-E8B7-4F7F-8BA2-545238876046}"/>
              </a:ext>
            </a:extLst>
          </p:cNvPr>
          <p:cNvSpPr>
            <a:spLocks noGrp="1"/>
          </p:cNvSpPr>
          <p:nvPr>
            <p:ph type="title"/>
          </p:nvPr>
        </p:nvSpPr>
        <p:spPr/>
        <p:txBody>
          <a:bodyPr>
            <a:normAutofit fontScale="90000"/>
          </a:bodyPr>
          <a:lstStyle/>
          <a:p>
            <a:r>
              <a:rPr lang="en-US" dirty="0"/>
              <a:t>WHY DO I HAVE POOR FOUNDATION DATA?</a:t>
            </a:r>
          </a:p>
        </p:txBody>
      </p:sp>
      <p:sp>
        <p:nvSpPr>
          <p:cNvPr id="6" name="TextBox 5">
            <a:extLst>
              <a:ext uri="{FF2B5EF4-FFF2-40B4-BE49-F238E27FC236}">
                <a16:creationId xmlns:a16="http://schemas.microsoft.com/office/drawing/2014/main" id="{DBBD03A9-5CB9-496F-93A4-2260F8A42888}"/>
              </a:ext>
            </a:extLst>
          </p:cNvPr>
          <p:cNvSpPr txBox="1"/>
          <p:nvPr/>
        </p:nvSpPr>
        <p:spPr>
          <a:xfrm>
            <a:off x="306432" y="1655193"/>
            <a:ext cx="5207677" cy="3724096"/>
          </a:xfrm>
          <a:prstGeom prst="rect">
            <a:avLst/>
          </a:prstGeom>
          <a:noFill/>
        </p:spPr>
        <p:txBody>
          <a:bodyPr wrap="square" rtlCol="0">
            <a:spAutoFit/>
          </a:bodyPr>
          <a:lstStyle/>
          <a:p>
            <a:pPr marL="171450" indent="-171450">
              <a:buClr>
                <a:srgbClr val="0092C8"/>
              </a:buClr>
              <a:buFont typeface="Arial" panose="020B0604020202020204" pitchFamily="34" charset="0"/>
              <a:buChar char="•"/>
              <a:defRPr/>
            </a:pPr>
            <a:r>
              <a:rPr lang="en-US" sz="2000" dirty="0">
                <a:solidFill>
                  <a:schemeClr val="bg1"/>
                </a:solidFill>
              </a:rPr>
              <a:t>Poor quality data handover from operations due to ambiguous contractual obligations</a:t>
            </a:r>
          </a:p>
          <a:p>
            <a:pPr marL="171450" indent="-171450">
              <a:buClr>
                <a:srgbClr val="0092C8"/>
              </a:buClr>
              <a:buFont typeface="Arial" panose="020B0604020202020204" pitchFamily="34" charset="0"/>
              <a:buChar char="•"/>
              <a:defRPr/>
            </a:pPr>
            <a:endParaRPr lang="en-US" sz="2000" dirty="0">
              <a:solidFill>
                <a:schemeClr val="bg1"/>
              </a:solidFill>
            </a:endParaRPr>
          </a:p>
          <a:p>
            <a:pPr marL="171450" indent="-171450">
              <a:buClr>
                <a:srgbClr val="0092C8"/>
              </a:buClr>
              <a:buFont typeface="Arial" panose="020B0604020202020204" pitchFamily="34" charset="0"/>
              <a:buChar char="•"/>
              <a:defRPr/>
            </a:pPr>
            <a:r>
              <a:rPr lang="en-US" sz="2000" dirty="0">
                <a:solidFill>
                  <a:schemeClr val="bg1"/>
                </a:solidFill>
              </a:rPr>
              <a:t>Lack of rigorously enforced central data standard across all assets</a:t>
            </a:r>
          </a:p>
          <a:p>
            <a:pPr marL="171450" indent="-171450">
              <a:buClr>
                <a:srgbClr val="0092C8"/>
              </a:buClr>
              <a:buFont typeface="Arial" panose="020B0604020202020204" pitchFamily="34" charset="0"/>
              <a:buChar char="•"/>
              <a:defRPr/>
            </a:pPr>
            <a:endParaRPr lang="en-US" sz="2000" dirty="0">
              <a:solidFill>
                <a:schemeClr val="bg1"/>
              </a:solidFill>
            </a:endParaRPr>
          </a:p>
          <a:p>
            <a:pPr marL="171450" indent="-171450">
              <a:buClr>
                <a:srgbClr val="0092C8"/>
              </a:buClr>
              <a:buFont typeface="Arial" panose="020B0604020202020204" pitchFamily="34" charset="0"/>
              <a:buChar char="•"/>
              <a:defRPr/>
            </a:pPr>
            <a:r>
              <a:rPr lang="en-US" sz="2000" dirty="0">
                <a:solidFill>
                  <a:schemeClr val="bg1"/>
                </a:solidFill>
              </a:rPr>
              <a:t>No continuous quality control of data gaps and changes</a:t>
            </a:r>
          </a:p>
          <a:p>
            <a:pPr marL="171450" indent="-171450">
              <a:buClr>
                <a:srgbClr val="0092C8"/>
              </a:buClr>
              <a:buFont typeface="Arial" panose="020B0604020202020204" pitchFamily="34" charset="0"/>
              <a:buChar char="•"/>
              <a:defRPr/>
            </a:pPr>
            <a:endParaRPr lang="en-US" sz="2000" dirty="0">
              <a:solidFill>
                <a:schemeClr val="bg1"/>
              </a:solidFill>
            </a:endParaRPr>
          </a:p>
          <a:p>
            <a:pPr marL="171450" indent="-171450">
              <a:buClr>
                <a:srgbClr val="0092C8"/>
              </a:buClr>
              <a:buFont typeface="Arial" panose="020B0604020202020204" pitchFamily="34" charset="0"/>
              <a:buChar char="•"/>
              <a:defRPr/>
            </a:pPr>
            <a:r>
              <a:rPr lang="en-US" sz="2000" dirty="0">
                <a:solidFill>
                  <a:schemeClr val="bg1"/>
                </a:solidFill>
              </a:rPr>
              <a:t>Belief from team that nothing useful is done with the data resulting in poor data entry</a:t>
            </a:r>
          </a:p>
          <a:p>
            <a:pPr lvl="0">
              <a:defRPr/>
            </a:pPr>
            <a:endParaRPr lang="en-US" sz="1600" dirty="0">
              <a:solidFill>
                <a:schemeClr val="bg1"/>
              </a:solidFill>
            </a:endParaRPr>
          </a:p>
        </p:txBody>
      </p:sp>
      <p:pic>
        <p:nvPicPr>
          <p:cNvPr id="9" name="Picture 8">
            <a:extLst>
              <a:ext uri="{FF2B5EF4-FFF2-40B4-BE49-F238E27FC236}">
                <a16:creationId xmlns:a16="http://schemas.microsoft.com/office/drawing/2014/main" id="{E532C823-4121-49D0-98EE-E7D739DBC25C}"/>
              </a:ext>
            </a:extLst>
          </p:cNvPr>
          <p:cNvPicPr>
            <a:picLocks noChangeAspect="1"/>
          </p:cNvPicPr>
          <p:nvPr/>
        </p:nvPicPr>
        <p:blipFill>
          <a:blip r:embed="rId2"/>
          <a:stretch>
            <a:fillRect/>
          </a:stretch>
        </p:blipFill>
        <p:spPr>
          <a:xfrm>
            <a:off x="6151676" y="1655193"/>
            <a:ext cx="5671536" cy="3955375"/>
          </a:xfrm>
          <a:prstGeom prst="rect">
            <a:avLst/>
          </a:prstGeom>
          <a:ln w="12700" cap="sq">
            <a:solidFill>
              <a:srgbClr val="0092C8"/>
            </a:solidFill>
            <a:miter lim="800000"/>
          </a:ln>
          <a:effectLst>
            <a:glow rad="495300">
              <a:srgbClr val="0092C8">
                <a:alpha val="58000"/>
              </a:srgbClr>
            </a:glow>
            <a:outerShdw blurRad="57150" dist="50800" dir="2700000" algn="tl" rotWithShape="0">
              <a:srgbClr val="000000">
                <a:alpha val="40000"/>
              </a:srgbClr>
            </a:outerShdw>
          </a:effectLst>
        </p:spPr>
      </p:pic>
    </p:spTree>
    <p:extLst>
      <p:ext uri="{BB962C8B-B14F-4D97-AF65-F5344CB8AC3E}">
        <p14:creationId xmlns:p14="http://schemas.microsoft.com/office/powerpoint/2010/main" val="321961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177B-E8B7-4F7F-8BA2-545238876046}"/>
              </a:ext>
            </a:extLst>
          </p:cNvPr>
          <p:cNvSpPr>
            <a:spLocks noGrp="1"/>
          </p:cNvSpPr>
          <p:nvPr>
            <p:ph type="title"/>
          </p:nvPr>
        </p:nvSpPr>
        <p:spPr/>
        <p:txBody>
          <a:bodyPr>
            <a:normAutofit/>
          </a:bodyPr>
          <a:lstStyle/>
          <a:p>
            <a:r>
              <a:rPr lang="en-US" dirty="0"/>
              <a:t>3 QUESTIONS TO ASK YOURSELF</a:t>
            </a:r>
          </a:p>
        </p:txBody>
      </p:sp>
      <p:sp>
        <p:nvSpPr>
          <p:cNvPr id="6" name="TextBox 5">
            <a:extLst>
              <a:ext uri="{FF2B5EF4-FFF2-40B4-BE49-F238E27FC236}">
                <a16:creationId xmlns:a16="http://schemas.microsoft.com/office/drawing/2014/main" id="{DBBD03A9-5CB9-496F-93A4-2260F8A42888}"/>
              </a:ext>
            </a:extLst>
          </p:cNvPr>
          <p:cNvSpPr txBox="1"/>
          <p:nvPr/>
        </p:nvSpPr>
        <p:spPr>
          <a:xfrm>
            <a:off x="847180" y="1479550"/>
            <a:ext cx="10497639" cy="3477875"/>
          </a:xfrm>
          <a:prstGeom prst="rect">
            <a:avLst/>
          </a:prstGeom>
          <a:noFill/>
        </p:spPr>
        <p:txBody>
          <a:bodyPr wrap="square" rtlCol="0">
            <a:spAutoFit/>
          </a:bodyPr>
          <a:lstStyle/>
          <a:p>
            <a:pPr>
              <a:defRPr/>
            </a:pPr>
            <a:r>
              <a:rPr lang="en-US" sz="2400" dirty="0">
                <a:solidFill>
                  <a:srgbClr val="0092C8"/>
                </a:solidFill>
                <a:latin typeface="Calibri Light" charset="0"/>
                <a:cs typeface="Calibri Light" charset="0"/>
              </a:rPr>
              <a:t>For every piece of maintainable equipment, ask yourself:</a:t>
            </a:r>
          </a:p>
          <a:p>
            <a:pPr>
              <a:defRPr/>
            </a:pPr>
            <a:endParaRPr lang="en-US" sz="2000" dirty="0">
              <a:solidFill>
                <a:schemeClr val="bg1"/>
              </a:solidFill>
            </a:endParaRPr>
          </a:p>
          <a:p>
            <a:pPr marL="171450" indent="-171450">
              <a:buClr>
                <a:srgbClr val="0092C8"/>
              </a:buClr>
              <a:buFont typeface="Arial" panose="020B0604020202020204" pitchFamily="34" charset="0"/>
              <a:buChar char="•"/>
              <a:defRPr/>
            </a:pPr>
            <a:r>
              <a:rPr lang="en-US" sz="2000" dirty="0">
                <a:solidFill>
                  <a:schemeClr val="bg1"/>
                </a:solidFill>
              </a:rPr>
              <a:t>What is it?</a:t>
            </a:r>
          </a:p>
          <a:p>
            <a:pPr marL="171450" indent="-171450">
              <a:buClr>
                <a:srgbClr val="0092C8"/>
              </a:buClr>
              <a:buFont typeface="Arial" panose="020B0604020202020204" pitchFamily="34" charset="0"/>
              <a:buChar char="•"/>
              <a:defRPr/>
            </a:pPr>
            <a:endParaRPr lang="en-US" sz="2000" dirty="0">
              <a:solidFill>
                <a:schemeClr val="bg1"/>
              </a:solidFill>
            </a:endParaRPr>
          </a:p>
          <a:p>
            <a:pPr marL="171450" indent="-171450">
              <a:buClr>
                <a:srgbClr val="0092C8"/>
              </a:buClr>
              <a:buFont typeface="Arial" panose="020B0604020202020204" pitchFamily="34" charset="0"/>
              <a:buChar char="•"/>
              <a:defRPr/>
            </a:pPr>
            <a:r>
              <a:rPr lang="en-US" sz="2000" dirty="0">
                <a:solidFill>
                  <a:schemeClr val="bg1"/>
                </a:solidFill>
              </a:rPr>
              <a:t>How important is it?</a:t>
            </a:r>
          </a:p>
          <a:p>
            <a:pPr marL="171450" indent="-171450">
              <a:buClr>
                <a:srgbClr val="0092C8"/>
              </a:buClr>
              <a:buFont typeface="Arial" panose="020B0604020202020204" pitchFamily="34" charset="0"/>
              <a:buChar char="•"/>
              <a:defRPr/>
            </a:pPr>
            <a:endParaRPr lang="en-US" sz="2000" dirty="0">
              <a:solidFill>
                <a:schemeClr val="bg1"/>
              </a:solidFill>
            </a:endParaRPr>
          </a:p>
          <a:p>
            <a:pPr marL="171450" indent="-171450">
              <a:buClr>
                <a:srgbClr val="0092C8"/>
              </a:buClr>
              <a:buFont typeface="Arial" panose="020B0604020202020204" pitchFamily="34" charset="0"/>
              <a:buChar char="•"/>
              <a:defRPr/>
            </a:pPr>
            <a:r>
              <a:rPr lang="en-US" sz="2000" dirty="0">
                <a:solidFill>
                  <a:schemeClr val="bg1"/>
                </a:solidFill>
              </a:rPr>
              <a:t>Where does it fit into the overall process?</a:t>
            </a:r>
          </a:p>
          <a:p>
            <a:pPr>
              <a:defRPr/>
            </a:pPr>
            <a:endParaRPr lang="en-US" sz="2000" dirty="0">
              <a:solidFill>
                <a:schemeClr val="bg1"/>
              </a:solidFill>
            </a:endParaRPr>
          </a:p>
          <a:p>
            <a:pPr marL="171450" indent="-171450">
              <a:buFont typeface="Arial" panose="020B0604020202020204" pitchFamily="34" charset="0"/>
              <a:buChar char="•"/>
              <a:defRPr/>
            </a:pPr>
            <a:endParaRPr lang="en-US" sz="2000" dirty="0">
              <a:solidFill>
                <a:schemeClr val="bg1"/>
              </a:solidFill>
            </a:endParaRPr>
          </a:p>
          <a:p>
            <a:pPr marL="171450" indent="-171450">
              <a:buFont typeface="Arial" panose="020B0604020202020204" pitchFamily="34" charset="0"/>
              <a:buChar char="•"/>
              <a:defRPr/>
            </a:pPr>
            <a:endParaRPr lang="en-US" sz="2000" dirty="0">
              <a:solidFill>
                <a:schemeClr val="bg1"/>
              </a:solidFill>
            </a:endParaRPr>
          </a:p>
          <a:p>
            <a:pPr lvl="0">
              <a:defRPr/>
            </a:pPr>
            <a:endParaRPr lang="en-US" sz="1600" dirty="0">
              <a:solidFill>
                <a:schemeClr val="bg1"/>
              </a:solidFill>
            </a:endParaRPr>
          </a:p>
        </p:txBody>
      </p:sp>
    </p:spTree>
    <p:extLst>
      <p:ext uri="{BB962C8B-B14F-4D97-AF65-F5344CB8AC3E}">
        <p14:creationId xmlns:p14="http://schemas.microsoft.com/office/powerpoint/2010/main" val="1602156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17" y="202163"/>
            <a:ext cx="10367695" cy="875199"/>
          </a:xfrm>
        </p:spPr>
        <p:txBody>
          <a:bodyPr>
            <a:normAutofit fontScale="90000"/>
          </a:bodyPr>
          <a:lstStyle/>
          <a:p>
            <a:r>
              <a:rPr lang="en-GB" dirty="0"/>
              <a:t>CLASSIFY AND ASSIGN CRITICALITY TO EQUIPMENT </a:t>
            </a:r>
            <a:endParaRPr lang="en-US" dirty="0"/>
          </a:p>
        </p:txBody>
      </p:sp>
      <p:grpSp>
        <p:nvGrpSpPr>
          <p:cNvPr id="13" name="Group 12">
            <a:extLst>
              <a:ext uri="{FF2B5EF4-FFF2-40B4-BE49-F238E27FC236}">
                <a16:creationId xmlns:a16="http://schemas.microsoft.com/office/drawing/2014/main" id="{A0FBE882-8BEC-CC41-A6AC-63013EEEE13B}"/>
              </a:ext>
            </a:extLst>
          </p:cNvPr>
          <p:cNvGrpSpPr/>
          <p:nvPr/>
        </p:nvGrpSpPr>
        <p:grpSpPr>
          <a:xfrm>
            <a:off x="1154179" y="1311627"/>
            <a:ext cx="9249080" cy="4924999"/>
            <a:chOff x="1026142" y="1311627"/>
            <a:chExt cx="9249080" cy="4924999"/>
          </a:xfrm>
        </p:grpSpPr>
        <p:grpSp>
          <p:nvGrpSpPr>
            <p:cNvPr id="5" name="Group 4">
              <a:extLst>
                <a:ext uri="{FF2B5EF4-FFF2-40B4-BE49-F238E27FC236}">
                  <a16:creationId xmlns:a16="http://schemas.microsoft.com/office/drawing/2014/main" id="{DD129F8D-3634-5B44-9047-BCBF8D7C7802}"/>
                </a:ext>
              </a:extLst>
            </p:cNvPr>
            <p:cNvGrpSpPr/>
            <p:nvPr/>
          </p:nvGrpSpPr>
          <p:grpSpPr>
            <a:xfrm>
              <a:off x="1026142" y="1311627"/>
              <a:ext cx="4249765" cy="4836359"/>
              <a:chOff x="610085" y="1458693"/>
              <a:chExt cx="4249765" cy="4836359"/>
            </a:xfrm>
          </p:grpSpPr>
          <p:pic>
            <p:nvPicPr>
              <p:cNvPr id="8" name="Picture 7">
                <a:extLst>
                  <a:ext uri="{FF2B5EF4-FFF2-40B4-BE49-F238E27FC236}">
                    <a16:creationId xmlns:a16="http://schemas.microsoft.com/office/drawing/2014/main" id="{38A65027-9D81-F747-BCA8-7D4E3194A8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85" y="1953746"/>
                <a:ext cx="4249765" cy="4249765"/>
              </a:xfrm>
              <a:prstGeom prst="rect">
                <a:avLst/>
              </a:prstGeom>
            </p:spPr>
          </p:pic>
          <p:sp>
            <p:nvSpPr>
              <p:cNvPr id="7" name="TextBox 6">
                <a:extLst>
                  <a:ext uri="{FF2B5EF4-FFF2-40B4-BE49-F238E27FC236}">
                    <a16:creationId xmlns:a16="http://schemas.microsoft.com/office/drawing/2014/main" id="{C00919A1-3F7E-7347-B862-6D4B17C35803}"/>
                  </a:ext>
                </a:extLst>
              </p:cNvPr>
              <p:cNvSpPr txBox="1"/>
              <p:nvPr/>
            </p:nvSpPr>
            <p:spPr>
              <a:xfrm>
                <a:off x="922584" y="1597440"/>
                <a:ext cx="3624766" cy="369332"/>
              </a:xfrm>
              <a:prstGeom prst="rect">
                <a:avLst/>
              </a:prstGeom>
              <a:noFill/>
            </p:spPr>
            <p:txBody>
              <a:bodyPr wrap="square" rtlCol="0">
                <a:spAutoFit/>
              </a:bodyPr>
              <a:lstStyle/>
              <a:p>
                <a:pPr algn="ctr"/>
                <a:r>
                  <a:rPr lang="en-GB" sz="1800" b="1" dirty="0">
                    <a:solidFill>
                      <a:schemeClr val="bg1"/>
                    </a:solidFill>
                  </a:rPr>
                  <a:t>Classification of Equipment Types</a:t>
                </a:r>
              </a:p>
            </p:txBody>
          </p:sp>
          <p:sp>
            <p:nvSpPr>
              <p:cNvPr id="11" name="Rounded Rectangle 10">
                <a:extLst>
                  <a:ext uri="{FF2B5EF4-FFF2-40B4-BE49-F238E27FC236}">
                    <a16:creationId xmlns:a16="http://schemas.microsoft.com/office/drawing/2014/main" id="{5C71135C-A3ED-CA45-A31D-DD814927E0E6}"/>
                  </a:ext>
                </a:extLst>
              </p:cNvPr>
              <p:cNvSpPr/>
              <p:nvPr/>
            </p:nvSpPr>
            <p:spPr>
              <a:xfrm>
                <a:off x="922584" y="1458693"/>
                <a:ext cx="3624766" cy="4836359"/>
              </a:xfrm>
              <a:prstGeom prst="roundRect">
                <a:avLst>
                  <a:gd name="adj" fmla="val 2184"/>
                </a:avLst>
              </a:prstGeom>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F5A86B1-08F5-624E-91B0-C0195CE4E771}"/>
                </a:ext>
              </a:extLst>
            </p:cNvPr>
            <p:cNvGrpSpPr/>
            <p:nvPr/>
          </p:nvGrpSpPr>
          <p:grpSpPr>
            <a:xfrm>
              <a:off x="5550817" y="1311628"/>
              <a:ext cx="4724405" cy="4924998"/>
              <a:chOff x="4664294" y="1453056"/>
              <a:chExt cx="4724405" cy="4924998"/>
            </a:xfrm>
          </p:grpSpPr>
          <p:sp>
            <p:nvSpPr>
              <p:cNvPr id="30" name="TextBox 29">
                <a:extLst>
                  <a:ext uri="{FF2B5EF4-FFF2-40B4-BE49-F238E27FC236}">
                    <a16:creationId xmlns:a16="http://schemas.microsoft.com/office/drawing/2014/main" id="{446ABCB5-49CC-4F6C-BCFF-45933A1F94A2}"/>
                  </a:ext>
                </a:extLst>
              </p:cNvPr>
              <p:cNvSpPr txBox="1"/>
              <p:nvPr/>
            </p:nvSpPr>
            <p:spPr>
              <a:xfrm>
                <a:off x="5214113" y="1580871"/>
                <a:ext cx="3624766" cy="369332"/>
              </a:xfrm>
              <a:prstGeom prst="rect">
                <a:avLst/>
              </a:prstGeom>
              <a:noFill/>
            </p:spPr>
            <p:txBody>
              <a:bodyPr wrap="square" rtlCol="0">
                <a:spAutoFit/>
              </a:bodyPr>
              <a:lstStyle/>
              <a:p>
                <a:pPr algn="ctr"/>
                <a:r>
                  <a:rPr lang="en-GB" sz="1800" b="1" dirty="0">
                    <a:solidFill>
                      <a:schemeClr val="bg1"/>
                    </a:solidFill>
                  </a:rPr>
                  <a:t>Equipme</a:t>
                </a:r>
                <a:r>
                  <a:rPr lang="en-GB" b="1" dirty="0">
                    <a:solidFill>
                      <a:schemeClr val="bg1"/>
                    </a:solidFill>
                  </a:rPr>
                  <a:t>nt Criticality Assignment </a:t>
                </a:r>
                <a:endParaRPr lang="en-GB" sz="1800" b="1" dirty="0">
                  <a:solidFill>
                    <a:schemeClr val="bg1"/>
                  </a:solidFill>
                </a:endParaRPr>
              </a:p>
            </p:txBody>
          </p:sp>
          <p:pic>
            <p:nvPicPr>
              <p:cNvPr id="10" name="Picture 9">
                <a:extLst>
                  <a:ext uri="{FF2B5EF4-FFF2-40B4-BE49-F238E27FC236}">
                    <a16:creationId xmlns:a16="http://schemas.microsoft.com/office/drawing/2014/main" id="{375D254B-C983-1048-B3B9-42D5553A99CB}"/>
                  </a:ext>
                </a:extLst>
              </p:cNvPr>
              <p:cNvPicPr>
                <a:picLocks noChangeAspect="1"/>
              </p:cNvPicPr>
              <p:nvPr/>
            </p:nvPicPr>
            <p:blipFill>
              <a:blip r:embed="rId4"/>
              <a:stretch>
                <a:fillRect/>
              </a:stretch>
            </p:blipFill>
            <p:spPr>
              <a:xfrm>
                <a:off x="4824092" y="1973245"/>
                <a:ext cx="4404809" cy="4404809"/>
              </a:xfrm>
              <a:prstGeom prst="rect">
                <a:avLst/>
              </a:prstGeom>
            </p:spPr>
          </p:pic>
          <p:sp>
            <p:nvSpPr>
              <p:cNvPr id="12" name="Rounded Rectangle 11">
                <a:extLst>
                  <a:ext uri="{FF2B5EF4-FFF2-40B4-BE49-F238E27FC236}">
                    <a16:creationId xmlns:a16="http://schemas.microsoft.com/office/drawing/2014/main" id="{4D46385A-6DE2-F64E-94D7-EEE57543BC5E}"/>
                  </a:ext>
                </a:extLst>
              </p:cNvPr>
              <p:cNvSpPr/>
              <p:nvPr/>
            </p:nvSpPr>
            <p:spPr>
              <a:xfrm>
                <a:off x="4664294" y="1453056"/>
                <a:ext cx="4724405" cy="4836359"/>
              </a:xfrm>
              <a:prstGeom prst="roundRect">
                <a:avLst>
                  <a:gd name="adj" fmla="val 2184"/>
                </a:avLst>
              </a:prstGeom>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25966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DEVELOP ASSET HIERARCHY</a:t>
            </a:r>
            <a:endParaRPr lang="en-US" dirty="0"/>
          </a:p>
        </p:txBody>
      </p:sp>
      <p:pic>
        <p:nvPicPr>
          <p:cNvPr id="3" name="Picture 2">
            <a:extLst>
              <a:ext uri="{FF2B5EF4-FFF2-40B4-BE49-F238E27FC236}">
                <a16:creationId xmlns:a16="http://schemas.microsoft.com/office/drawing/2014/main" id="{56BB43B0-5D7B-4992-9F55-E04EB428D97F}"/>
              </a:ext>
            </a:extLst>
          </p:cNvPr>
          <p:cNvPicPr>
            <a:picLocks noChangeAspect="1"/>
          </p:cNvPicPr>
          <p:nvPr/>
        </p:nvPicPr>
        <p:blipFill>
          <a:blip r:embed="rId3"/>
          <a:stretch>
            <a:fillRect/>
          </a:stretch>
        </p:blipFill>
        <p:spPr>
          <a:xfrm>
            <a:off x="3183521" y="1279525"/>
            <a:ext cx="5824958" cy="4764623"/>
          </a:xfrm>
          <a:prstGeom prst="rect">
            <a:avLst/>
          </a:prstGeom>
          <a:effectLst>
            <a:softEdge rad="0"/>
          </a:effectLst>
        </p:spPr>
      </p:pic>
    </p:spTree>
    <p:extLst>
      <p:ext uri="{BB962C8B-B14F-4D97-AF65-F5344CB8AC3E}">
        <p14:creationId xmlns:p14="http://schemas.microsoft.com/office/powerpoint/2010/main" val="481507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177B-E8B7-4F7F-8BA2-545238876046}"/>
              </a:ext>
            </a:extLst>
          </p:cNvPr>
          <p:cNvSpPr>
            <a:spLocks noGrp="1"/>
          </p:cNvSpPr>
          <p:nvPr>
            <p:ph type="title"/>
          </p:nvPr>
        </p:nvSpPr>
        <p:spPr/>
        <p:txBody>
          <a:bodyPr>
            <a:normAutofit fontScale="90000"/>
          </a:bodyPr>
          <a:lstStyle/>
          <a:p>
            <a:r>
              <a:rPr lang="en-GB" dirty="0"/>
              <a:t>CONTRIBUTORS TO POOR ASSET HEALTH</a:t>
            </a:r>
          </a:p>
        </p:txBody>
      </p:sp>
      <p:sp>
        <p:nvSpPr>
          <p:cNvPr id="5" name="Oval 4">
            <a:extLst>
              <a:ext uri="{FF2B5EF4-FFF2-40B4-BE49-F238E27FC236}">
                <a16:creationId xmlns:a16="http://schemas.microsoft.com/office/drawing/2014/main" id="{EAD890D0-18B4-45F8-B3F0-72F46629EBBA}"/>
              </a:ext>
            </a:extLst>
          </p:cNvPr>
          <p:cNvSpPr/>
          <p:nvPr/>
        </p:nvSpPr>
        <p:spPr>
          <a:xfrm>
            <a:off x="10625568" y="202163"/>
            <a:ext cx="1260000" cy="1260000"/>
          </a:xfrm>
          <a:prstGeom prst="ellipse">
            <a:avLst/>
          </a:prstGeom>
          <a:blipFill dpi="0" rotWithShape="1">
            <a:blip r:embed="rId2" cstate="hqprint">
              <a:extLst>
                <a:ext uri="{28A0092B-C50C-407E-A947-70E740481C1C}">
                  <a14:useLocalDpi xmlns:a14="http://schemas.microsoft.com/office/drawing/2010/main"/>
                </a:ext>
              </a:extLst>
            </a:blip>
            <a:srcRect/>
            <a:stretch>
              <a:fillRect/>
            </a:stretch>
          </a:blipFill>
          <a:ln>
            <a:solidFill>
              <a:srgbClr val="0092C8"/>
            </a:solidFill>
          </a:ln>
          <a:effectLst>
            <a:glow rad="127000">
              <a:srgbClr val="0092C8">
                <a:alpha val="58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DBBD03A9-5CB9-496F-93A4-2260F8A42888}"/>
              </a:ext>
            </a:extLst>
          </p:cNvPr>
          <p:cNvSpPr txBox="1"/>
          <p:nvPr/>
        </p:nvSpPr>
        <p:spPr>
          <a:xfrm>
            <a:off x="306432" y="1790236"/>
            <a:ext cx="9935606" cy="1815882"/>
          </a:xfrm>
          <a:prstGeom prst="rect">
            <a:avLst/>
          </a:prstGeom>
          <a:noFill/>
        </p:spPr>
        <p:txBody>
          <a:bodyPr wrap="square" rtlCol="0">
            <a:spAutoFit/>
          </a:bodyPr>
          <a:lstStyle/>
          <a:p>
            <a:pPr marL="171450" indent="-171450">
              <a:buClr>
                <a:srgbClr val="0092C8"/>
              </a:buClr>
              <a:buFont typeface="Arial" panose="020B0604020202020204" pitchFamily="34" charset="0"/>
              <a:buChar char="•"/>
              <a:defRPr/>
            </a:pPr>
            <a:r>
              <a:rPr lang="en-US" sz="1600" dirty="0">
                <a:solidFill>
                  <a:schemeClr val="bg1"/>
                </a:solidFill>
              </a:rPr>
              <a:t>Ineffective maintenance that’s too generic or aligned to OEM</a:t>
            </a:r>
          </a:p>
          <a:p>
            <a:pPr marL="171450" indent="-171450">
              <a:buClr>
                <a:srgbClr val="0092C8"/>
              </a:buClr>
              <a:buFont typeface="Arial" panose="020B0604020202020204" pitchFamily="34" charset="0"/>
              <a:buChar char="•"/>
              <a:defRPr/>
            </a:pPr>
            <a:endParaRPr lang="en-US" sz="1600" dirty="0">
              <a:solidFill>
                <a:schemeClr val="bg1"/>
              </a:solidFill>
            </a:endParaRPr>
          </a:p>
          <a:p>
            <a:pPr marL="171450" indent="-171450">
              <a:buClr>
                <a:srgbClr val="0092C8"/>
              </a:buClr>
              <a:buFont typeface="Arial" panose="020B0604020202020204" pitchFamily="34" charset="0"/>
              <a:buChar char="•"/>
              <a:defRPr/>
            </a:pPr>
            <a:r>
              <a:rPr lang="en-US" sz="1600" dirty="0">
                <a:solidFill>
                  <a:schemeClr val="bg1"/>
                </a:solidFill>
              </a:rPr>
              <a:t>Over allocation of high priority maintenance</a:t>
            </a:r>
          </a:p>
          <a:p>
            <a:pPr marL="171450" indent="-171450">
              <a:buClr>
                <a:srgbClr val="0092C8"/>
              </a:buClr>
              <a:buFont typeface="Arial" panose="020B0604020202020204" pitchFamily="34" charset="0"/>
              <a:buChar char="•"/>
              <a:defRPr/>
            </a:pPr>
            <a:endParaRPr lang="en-US" sz="1600" dirty="0">
              <a:solidFill>
                <a:schemeClr val="bg1"/>
              </a:solidFill>
            </a:endParaRPr>
          </a:p>
          <a:p>
            <a:pPr marL="171450" indent="-171450">
              <a:buClr>
                <a:srgbClr val="0092C8"/>
              </a:buClr>
              <a:buFont typeface="Arial" panose="020B0604020202020204" pitchFamily="34" charset="0"/>
              <a:buChar char="•"/>
              <a:defRPr/>
            </a:pPr>
            <a:r>
              <a:rPr lang="en-US" sz="1600" dirty="0">
                <a:solidFill>
                  <a:schemeClr val="bg1"/>
                </a:solidFill>
              </a:rPr>
              <a:t>Poor PM planning leading to the spares and scaffolding not being in place</a:t>
            </a:r>
          </a:p>
          <a:p>
            <a:pPr marL="171450" indent="-171450">
              <a:buClr>
                <a:srgbClr val="0092C8"/>
              </a:buClr>
              <a:buFont typeface="Arial" panose="020B0604020202020204" pitchFamily="34" charset="0"/>
              <a:buChar char="•"/>
              <a:defRPr/>
            </a:pPr>
            <a:endParaRPr lang="en-US" sz="1600" dirty="0">
              <a:solidFill>
                <a:schemeClr val="bg1"/>
              </a:solidFill>
            </a:endParaRPr>
          </a:p>
          <a:p>
            <a:pPr marL="171450" indent="-171450">
              <a:buClr>
                <a:srgbClr val="0092C8"/>
              </a:buClr>
              <a:buFont typeface="Arial" panose="020B0604020202020204" pitchFamily="34" charset="0"/>
              <a:buChar char="•"/>
              <a:defRPr/>
            </a:pPr>
            <a:r>
              <a:rPr lang="en-US" sz="1600" dirty="0">
                <a:solidFill>
                  <a:schemeClr val="bg1"/>
                </a:solidFill>
              </a:rPr>
              <a:t>Asset is in “Firefighting mode”, where corrective maintenance overwhelms resources</a:t>
            </a:r>
          </a:p>
        </p:txBody>
      </p:sp>
      <p:sp>
        <p:nvSpPr>
          <p:cNvPr id="7" name="Text Placeholder 8">
            <a:extLst>
              <a:ext uri="{FF2B5EF4-FFF2-40B4-BE49-F238E27FC236}">
                <a16:creationId xmlns:a16="http://schemas.microsoft.com/office/drawing/2014/main" id="{E2FCA68D-97C5-42A7-A443-2F485DD8A968}"/>
              </a:ext>
            </a:extLst>
          </p:cNvPr>
          <p:cNvSpPr txBox="1">
            <a:spLocks/>
          </p:cNvSpPr>
          <p:nvPr/>
        </p:nvSpPr>
        <p:spPr>
          <a:xfrm>
            <a:off x="306432" y="1138032"/>
            <a:ext cx="7856667" cy="452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1800" b="0" i="0" kern="1200">
                <a:solidFill>
                  <a:srgbClr val="0092C8"/>
                </a:solidFill>
                <a:latin typeface="Calibri Light" charset="0"/>
                <a:ea typeface="Calibri Light" charset="0"/>
                <a:cs typeface="Calibri Light"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GB" sz="2400" dirty="0"/>
              <a:t>Why is the right maintenance not done at the right time?</a:t>
            </a:r>
          </a:p>
        </p:txBody>
      </p:sp>
      <p:sp>
        <p:nvSpPr>
          <p:cNvPr id="8" name="TextBox 7">
            <a:extLst>
              <a:ext uri="{FF2B5EF4-FFF2-40B4-BE49-F238E27FC236}">
                <a16:creationId xmlns:a16="http://schemas.microsoft.com/office/drawing/2014/main" id="{A973A36D-0183-4BBA-AC63-8888952EC623}"/>
              </a:ext>
            </a:extLst>
          </p:cNvPr>
          <p:cNvSpPr txBox="1"/>
          <p:nvPr/>
        </p:nvSpPr>
        <p:spPr>
          <a:xfrm>
            <a:off x="306432" y="4315067"/>
            <a:ext cx="9935606" cy="1354217"/>
          </a:xfrm>
          <a:prstGeom prst="rect">
            <a:avLst/>
          </a:prstGeom>
          <a:noFill/>
        </p:spPr>
        <p:txBody>
          <a:bodyPr wrap="square" rtlCol="0">
            <a:spAutoFit/>
          </a:bodyPr>
          <a:lstStyle/>
          <a:p>
            <a:pPr marL="171450" indent="-171450">
              <a:buClr>
                <a:srgbClr val="0092C8"/>
              </a:buClr>
              <a:buFont typeface="Arial" panose="020B0604020202020204" pitchFamily="34" charset="0"/>
              <a:buChar char="•"/>
            </a:pPr>
            <a:r>
              <a:rPr lang="en-US" sz="1600" dirty="0">
                <a:solidFill>
                  <a:schemeClr val="bg1"/>
                </a:solidFill>
              </a:rPr>
              <a:t>No effective exercise or nutrition plan, leading to random amounts of exercise and calorie intake</a:t>
            </a:r>
          </a:p>
          <a:p>
            <a:pPr marL="171450" indent="-171450">
              <a:buClr>
                <a:srgbClr val="0092C8"/>
              </a:buClr>
              <a:buFont typeface="Arial" panose="020B0604020202020204" pitchFamily="34" charset="0"/>
              <a:buChar char="•"/>
            </a:pPr>
            <a:endParaRPr lang="en-US" sz="1600" dirty="0">
              <a:solidFill>
                <a:schemeClr val="bg1"/>
              </a:solidFill>
            </a:endParaRPr>
          </a:p>
          <a:p>
            <a:pPr marL="171450" indent="-171450">
              <a:buClr>
                <a:srgbClr val="0092C8"/>
              </a:buClr>
              <a:buFont typeface="Arial" panose="020B0604020202020204" pitchFamily="34" charset="0"/>
              <a:buChar char="•"/>
            </a:pPr>
            <a:r>
              <a:rPr lang="en-US" sz="1600" dirty="0">
                <a:solidFill>
                  <a:schemeClr val="bg1"/>
                </a:solidFill>
              </a:rPr>
              <a:t>Lack of basic care to drink a reasonable amount of water daily and to brush teeth</a:t>
            </a:r>
          </a:p>
          <a:p>
            <a:pPr marL="171450" indent="-171450">
              <a:buClr>
                <a:srgbClr val="0092C8"/>
              </a:buClr>
              <a:buFont typeface="Arial" panose="020B0604020202020204" pitchFamily="34" charset="0"/>
              <a:buChar char="•"/>
            </a:pPr>
            <a:endParaRPr lang="en-US" sz="1600" dirty="0">
              <a:solidFill>
                <a:schemeClr val="bg1"/>
              </a:solidFill>
            </a:endParaRPr>
          </a:p>
          <a:p>
            <a:pPr marL="171450" indent="-171450">
              <a:buClr>
                <a:srgbClr val="0092C8"/>
              </a:buClr>
              <a:buFont typeface="Arial" panose="020B0604020202020204" pitchFamily="34" charset="0"/>
              <a:buChar char="•"/>
            </a:pPr>
            <a:r>
              <a:rPr lang="en-US" sz="1600" dirty="0">
                <a:solidFill>
                  <a:schemeClr val="bg1"/>
                </a:solidFill>
              </a:rPr>
              <a:t>Following generic health advice rather than working out what’s right for you</a:t>
            </a:r>
            <a:endParaRPr lang="en-GB" dirty="0"/>
          </a:p>
        </p:txBody>
      </p:sp>
      <p:sp>
        <p:nvSpPr>
          <p:cNvPr id="9" name="Text Placeholder 8">
            <a:extLst>
              <a:ext uri="{FF2B5EF4-FFF2-40B4-BE49-F238E27FC236}">
                <a16:creationId xmlns:a16="http://schemas.microsoft.com/office/drawing/2014/main" id="{42DC4FE2-00F0-4FA9-A689-15F7B23F3ED5}"/>
              </a:ext>
            </a:extLst>
          </p:cNvPr>
          <p:cNvSpPr txBox="1">
            <a:spLocks/>
          </p:cNvSpPr>
          <p:nvPr/>
        </p:nvSpPr>
        <p:spPr>
          <a:xfrm>
            <a:off x="306432" y="3791296"/>
            <a:ext cx="7856667" cy="452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1800" b="0" i="0" kern="1200">
                <a:solidFill>
                  <a:srgbClr val="0092C8"/>
                </a:solidFill>
                <a:latin typeface="Calibri Light" charset="0"/>
                <a:ea typeface="Calibri Light" charset="0"/>
                <a:cs typeface="Calibri Light"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GB" sz="2400" dirty="0"/>
              <a:t>Why is my health plan not working?</a:t>
            </a:r>
          </a:p>
        </p:txBody>
      </p:sp>
    </p:spTree>
    <p:extLst>
      <p:ext uri="{BB962C8B-B14F-4D97-AF65-F5344CB8AC3E}">
        <p14:creationId xmlns:p14="http://schemas.microsoft.com/office/powerpoint/2010/main" val="5184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7AF6963-40E6-BC4D-B04A-465AB08E7F91}"/>
              </a:ext>
            </a:extLst>
          </p:cNvPr>
          <p:cNvSpPr/>
          <p:nvPr/>
        </p:nvSpPr>
        <p:spPr>
          <a:xfrm>
            <a:off x="5795493" y="1803041"/>
            <a:ext cx="6065949" cy="3969573"/>
          </a:xfrm>
          <a:prstGeom prst="roundRect">
            <a:avLst>
              <a:gd name="adj" fmla="val 2184"/>
            </a:avLst>
          </a:prstGeom>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A94C4A45-20C7-4C8F-8FA6-4DDF6684E6A9}"/>
              </a:ext>
            </a:extLst>
          </p:cNvPr>
          <p:cNvSpPr>
            <a:spLocks noGrp="1"/>
          </p:cNvSpPr>
          <p:nvPr>
            <p:ph type="title"/>
          </p:nvPr>
        </p:nvSpPr>
        <p:spPr>
          <a:xfrm>
            <a:off x="231617" y="202163"/>
            <a:ext cx="10522241" cy="875199"/>
          </a:xfrm>
        </p:spPr>
        <p:txBody>
          <a:bodyPr>
            <a:normAutofit fontScale="90000"/>
          </a:bodyPr>
          <a:lstStyle/>
          <a:p>
            <a:r>
              <a:rPr lang="en-GB" dirty="0"/>
              <a:t>DOING THE RIGHT MAINTENANCE AT THE RIGHT TIME </a:t>
            </a:r>
          </a:p>
        </p:txBody>
      </p:sp>
      <p:sp>
        <p:nvSpPr>
          <p:cNvPr id="3" name="Text Placeholder 2">
            <a:extLst>
              <a:ext uri="{FF2B5EF4-FFF2-40B4-BE49-F238E27FC236}">
                <a16:creationId xmlns:a16="http://schemas.microsoft.com/office/drawing/2014/main" id="{C15DA0FC-F84B-4C53-97F0-BF978CF497FD}"/>
              </a:ext>
            </a:extLst>
          </p:cNvPr>
          <p:cNvSpPr>
            <a:spLocks noGrp="1"/>
          </p:cNvSpPr>
          <p:nvPr>
            <p:ph type="body" idx="13"/>
          </p:nvPr>
        </p:nvSpPr>
        <p:spPr>
          <a:xfrm>
            <a:off x="231617" y="1085385"/>
            <a:ext cx="9324507" cy="452486"/>
          </a:xfrm>
        </p:spPr>
        <p:txBody>
          <a:bodyPr/>
          <a:lstStyle/>
          <a:p>
            <a:r>
              <a:rPr lang="en-GB" dirty="0"/>
              <a:t>To ensure you are in an sufficient state when you shutdown and to minimise downtime </a:t>
            </a:r>
          </a:p>
        </p:txBody>
      </p:sp>
      <p:pic>
        <p:nvPicPr>
          <p:cNvPr id="4" name="Picture 3">
            <a:extLst>
              <a:ext uri="{FF2B5EF4-FFF2-40B4-BE49-F238E27FC236}">
                <a16:creationId xmlns:a16="http://schemas.microsoft.com/office/drawing/2014/main" id="{657B2AE6-CE5F-4FFA-9D72-364EB35807ED}"/>
              </a:ext>
            </a:extLst>
          </p:cNvPr>
          <p:cNvPicPr>
            <a:picLocks noChangeAspect="1"/>
          </p:cNvPicPr>
          <p:nvPr/>
        </p:nvPicPr>
        <p:blipFill>
          <a:blip r:embed="rId3"/>
          <a:stretch>
            <a:fillRect/>
          </a:stretch>
        </p:blipFill>
        <p:spPr>
          <a:xfrm>
            <a:off x="5986739" y="2444204"/>
            <a:ext cx="5394206" cy="3085011"/>
          </a:xfrm>
          <a:prstGeom prst="rect">
            <a:avLst/>
          </a:prstGeom>
        </p:spPr>
      </p:pic>
      <p:pic>
        <p:nvPicPr>
          <p:cNvPr id="7" name="Picture 6">
            <a:extLst>
              <a:ext uri="{FF2B5EF4-FFF2-40B4-BE49-F238E27FC236}">
                <a16:creationId xmlns:a16="http://schemas.microsoft.com/office/drawing/2014/main" id="{A45C070F-D0D8-784C-8027-D7FBD583F811}"/>
              </a:ext>
            </a:extLst>
          </p:cNvPr>
          <p:cNvPicPr>
            <a:picLocks noChangeAspect="1"/>
          </p:cNvPicPr>
          <p:nvPr/>
        </p:nvPicPr>
        <p:blipFill rotWithShape="1">
          <a:blip r:embed="rId4" cstate="hqprint">
            <a:alphaModFix/>
            <a:duotone>
              <a:prstClr val="black"/>
              <a:schemeClr val="accent5">
                <a:tint val="45000"/>
                <a:satMod val="400000"/>
              </a:schemeClr>
            </a:duotone>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rcRect/>
          <a:stretch/>
        </p:blipFill>
        <p:spPr>
          <a:xfrm>
            <a:off x="0" y="1692501"/>
            <a:ext cx="5492737" cy="4234250"/>
          </a:xfrm>
          <a:prstGeom prst="rect">
            <a:avLst/>
          </a:prstGeom>
        </p:spPr>
      </p:pic>
      <p:sp>
        <p:nvSpPr>
          <p:cNvPr id="8" name="TextBox 7">
            <a:extLst>
              <a:ext uri="{FF2B5EF4-FFF2-40B4-BE49-F238E27FC236}">
                <a16:creationId xmlns:a16="http://schemas.microsoft.com/office/drawing/2014/main" id="{E873D9AC-0BD6-E14E-B123-B92E40C0E397}"/>
              </a:ext>
            </a:extLst>
          </p:cNvPr>
          <p:cNvSpPr txBox="1"/>
          <p:nvPr/>
        </p:nvSpPr>
        <p:spPr>
          <a:xfrm>
            <a:off x="7184226" y="2416669"/>
            <a:ext cx="4743795" cy="630942"/>
          </a:xfrm>
          <a:prstGeom prst="rect">
            <a:avLst/>
          </a:prstGeom>
          <a:noFill/>
        </p:spPr>
        <p:txBody>
          <a:bodyPr wrap="square" rtlCol="0">
            <a:spAutoFit/>
          </a:bodyPr>
          <a:lstStyle/>
          <a:p>
            <a:pPr algn="ctr">
              <a:lnSpc>
                <a:spcPts val="2060"/>
              </a:lnSpc>
            </a:pPr>
            <a:r>
              <a:rPr lang="en-US" sz="6600" dirty="0">
                <a:solidFill>
                  <a:schemeClr val="bg1"/>
                </a:solidFill>
              </a:rPr>
              <a:t>$7,000,000</a:t>
            </a:r>
            <a:endParaRPr lang="en-GB" dirty="0">
              <a:solidFill>
                <a:schemeClr val="bg1"/>
              </a:solidFill>
            </a:endParaRPr>
          </a:p>
          <a:p>
            <a:pPr algn="ctr">
              <a:lnSpc>
                <a:spcPts val="2060"/>
              </a:lnSpc>
            </a:pPr>
            <a:endParaRPr lang="en-US" dirty="0">
              <a:solidFill>
                <a:schemeClr val="bg1"/>
              </a:solidFill>
            </a:endParaRPr>
          </a:p>
        </p:txBody>
      </p:sp>
      <p:sp>
        <p:nvSpPr>
          <p:cNvPr id="9" name="Rectangle 8">
            <a:extLst>
              <a:ext uri="{FF2B5EF4-FFF2-40B4-BE49-F238E27FC236}">
                <a16:creationId xmlns:a16="http://schemas.microsoft.com/office/drawing/2014/main" id="{3B258CD6-91AC-1144-BD49-058265E7209E}"/>
              </a:ext>
            </a:extLst>
          </p:cNvPr>
          <p:cNvSpPr/>
          <p:nvPr/>
        </p:nvSpPr>
        <p:spPr>
          <a:xfrm>
            <a:off x="7421241" y="2798059"/>
            <a:ext cx="4269763" cy="630942"/>
          </a:xfrm>
          <a:prstGeom prst="rect">
            <a:avLst/>
          </a:prstGeom>
        </p:spPr>
        <p:txBody>
          <a:bodyPr wrap="square">
            <a:spAutoFit/>
          </a:bodyPr>
          <a:lstStyle/>
          <a:p>
            <a:pPr algn="ctr">
              <a:lnSpc>
                <a:spcPts val="2060"/>
              </a:lnSpc>
            </a:pPr>
            <a:r>
              <a:rPr lang="en-GB" dirty="0">
                <a:solidFill>
                  <a:srgbClr val="0092C8"/>
                </a:solidFill>
              </a:rPr>
              <a:t>Worth of unnecessary Planned Maintenance removed in just six months</a:t>
            </a:r>
          </a:p>
        </p:txBody>
      </p:sp>
    </p:spTree>
    <p:extLst>
      <p:ext uri="{BB962C8B-B14F-4D97-AF65-F5344CB8AC3E}">
        <p14:creationId xmlns:p14="http://schemas.microsoft.com/office/powerpoint/2010/main" val="281994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177B-E8B7-4F7F-8BA2-545238876046}"/>
              </a:ext>
            </a:extLst>
          </p:cNvPr>
          <p:cNvSpPr>
            <a:spLocks noGrp="1"/>
          </p:cNvSpPr>
          <p:nvPr>
            <p:ph type="title"/>
          </p:nvPr>
        </p:nvSpPr>
        <p:spPr/>
        <p:txBody>
          <a:bodyPr>
            <a:normAutofit fontScale="90000"/>
          </a:bodyPr>
          <a:lstStyle/>
          <a:p>
            <a:r>
              <a:rPr lang="en-GB" dirty="0"/>
              <a:t>CONTRIBUTORS TO POOR ASSET HEALTH</a:t>
            </a:r>
          </a:p>
        </p:txBody>
      </p:sp>
      <p:sp>
        <p:nvSpPr>
          <p:cNvPr id="6" name="TextBox 5">
            <a:extLst>
              <a:ext uri="{FF2B5EF4-FFF2-40B4-BE49-F238E27FC236}">
                <a16:creationId xmlns:a16="http://schemas.microsoft.com/office/drawing/2014/main" id="{DBBD03A9-5CB9-496F-93A4-2260F8A42888}"/>
              </a:ext>
            </a:extLst>
          </p:cNvPr>
          <p:cNvSpPr txBox="1"/>
          <p:nvPr/>
        </p:nvSpPr>
        <p:spPr>
          <a:xfrm>
            <a:off x="306432" y="1790236"/>
            <a:ext cx="9935606" cy="1323439"/>
          </a:xfrm>
          <a:prstGeom prst="rect">
            <a:avLst/>
          </a:prstGeom>
          <a:noFill/>
        </p:spPr>
        <p:txBody>
          <a:bodyPr wrap="square" rtlCol="0">
            <a:spAutoFit/>
          </a:bodyPr>
          <a:lstStyle/>
          <a:p>
            <a:pPr marL="171450" indent="-171450">
              <a:buClr>
                <a:srgbClr val="0092C8"/>
              </a:buClr>
              <a:buFont typeface="Arial" panose="020B0604020202020204" pitchFamily="34" charset="0"/>
              <a:buChar char="•"/>
              <a:defRPr/>
            </a:pPr>
            <a:r>
              <a:rPr lang="en-US" sz="1600" dirty="0">
                <a:solidFill>
                  <a:schemeClr val="bg1"/>
                </a:solidFill>
              </a:rPr>
              <a:t>Resources not right for amount of maintenance asset needs</a:t>
            </a:r>
          </a:p>
          <a:p>
            <a:pPr marL="171450" indent="-171450">
              <a:buClr>
                <a:srgbClr val="0092C8"/>
              </a:buClr>
              <a:buFont typeface="Arial" panose="020B0604020202020204" pitchFamily="34" charset="0"/>
              <a:buChar char="•"/>
              <a:defRPr/>
            </a:pPr>
            <a:endParaRPr lang="en-US" sz="1600" dirty="0">
              <a:solidFill>
                <a:schemeClr val="bg1"/>
              </a:solidFill>
            </a:endParaRPr>
          </a:p>
          <a:p>
            <a:pPr marL="171450" indent="-171450">
              <a:buClr>
                <a:srgbClr val="0092C8"/>
              </a:buClr>
              <a:buFont typeface="Arial" panose="020B0604020202020204" pitchFamily="34" charset="0"/>
              <a:buChar char="•"/>
              <a:defRPr/>
            </a:pPr>
            <a:r>
              <a:rPr lang="en-US" sz="1600" dirty="0">
                <a:solidFill>
                  <a:schemeClr val="bg1"/>
                </a:solidFill>
              </a:rPr>
              <a:t>Maintenance is aligned to OEM recommendations in most cases and not optimized for the asset</a:t>
            </a:r>
          </a:p>
          <a:p>
            <a:pPr marL="171450" indent="-171450">
              <a:buClr>
                <a:srgbClr val="0092C8"/>
              </a:buClr>
              <a:buFont typeface="Arial" panose="020B0604020202020204" pitchFamily="34" charset="0"/>
              <a:buChar char="•"/>
              <a:defRPr/>
            </a:pPr>
            <a:endParaRPr lang="en-US" sz="1600" dirty="0">
              <a:solidFill>
                <a:schemeClr val="bg1"/>
              </a:solidFill>
            </a:endParaRPr>
          </a:p>
          <a:p>
            <a:pPr marL="171450" indent="-171450">
              <a:buClr>
                <a:srgbClr val="0092C8"/>
              </a:buClr>
              <a:buFont typeface="Arial" panose="020B0604020202020204" pitchFamily="34" charset="0"/>
              <a:buChar char="•"/>
              <a:defRPr/>
            </a:pPr>
            <a:r>
              <a:rPr lang="en-US" sz="1600" dirty="0">
                <a:solidFill>
                  <a:schemeClr val="bg1"/>
                </a:solidFill>
              </a:rPr>
              <a:t>Maintenance is not level loaded to ensure it is evenly spread</a:t>
            </a:r>
          </a:p>
        </p:txBody>
      </p:sp>
      <p:sp>
        <p:nvSpPr>
          <p:cNvPr id="7" name="Text Placeholder 8">
            <a:extLst>
              <a:ext uri="{FF2B5EF4-FFF2-40B4-BE49-F238E27FC236}">
                <a16:creationId xmlns:a16="http://schemas.microsoft.com/office/drawing/2014/main" id="{E2FCA68D-97C5-42A7-A443-2F485DD8A968}"/>
              </a:ext>
            </a:extLst>
          </p:cNvPr>
          <p:cNvSpPr txBox="1">
            <a:spLocks/>
          </p:cNvSpPr>
          <p:nvPr/>
        </p:nvSpPr>
        <p:spPr>
          <a:xfrm>
            <a:off x="306432" y="1138032"/>
            <a:ext cx="7856667" cy="452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1800" b="0" i="0" kern="1200">
                <a:solidFill>
                  <a:srgbClr val="0092C8"/>
                </a:solidFill>
                <a:latin typeface="Calibri Light" charset="0"/>
                <a:ea typeface="Calibri Light" charset="0"/>
                <a:cs typeface="Calibri Light"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US" sz="2400" dirty="0"/>
              <a:t>Why do I have an inability to cope with maintenance backlog?</a:t>
            </a:r>
          </a:p>
        </p:txBody>
      </p:sp>
      <p:sp>
        <p:nvSpPr>
          <p:cNvPr id="8" name="Oval 7">
            <a:extLst>
              <a:ext uri="{FF2B5EF4-FFF2-40B4-BE49-F238E27FC236}">
                <a16:creationId xmlns:a16="http://schemas.microsoft.com/office/drawing/2014/main" id="{A3CF4DF7-8147-4B07-A2A6-4BB97202403E}"/>
              </a:ext>
            </a:extLst>
          </p:cNvPr>
          <p:cNvSpPr/>
          <p:nvPr/>
        </p:nvSpPr>
        <p:spPr>
          <a:xfrm>
            <a:off x="10700382" y="202163"/>
            <a:ext cx="1260000" cy="1260000"/>
          </a:xfrm>
          <a:prstGeom prst="ellipse">
            <a:avLst/>
          </a:prstGeom>
          <a:blipFill dpi="0" rotWithShape="1">
            <a:blip r:embed="rId2" cstate="hqprint">
              <a:extLst>
                <a:ext uri="{28A0092B-C50C-407E-A947-70E740481C1C}">
                  <a14:useLocalDpi xmlns:a14="http://schemas.microsoft.com/office/drawing/2010/main"/>
                </a:ext>
              </a:extLst>
            </a:blip>
            <a:srcRect/>
            <a:stretch>
              <a:fillRect/>
            </a:stretch>
          </a:blipFill>
          <a:ln>
            <a:solidFill>
              <a:srgbClr val="0092C8"/>
            </a:solidFill>
          </a:ln>
          <a:effectLst>
            <a:glow rad="127000">
              <a:srgbClr val="0092C8">
                <a:alpha val="58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 Placeholder 8">
            <a:extLst>
              <a:ext uri="{FF2B5EF4-FFF2-40B4-BE49-F238E27FC236}">
                <a16:creationId xmlns:a16="http://schemas.microsoft.com/office/drawing/2014/main" id="{5C04FF1F-B3EC-43B1-8E8C-E5BC412B0C7B}"/>
              </a:ext>
            </a:extLst>
          </p:cNvPr>
          <p:cNvSpPr txBox="1">
            <a:spLocks/>
          </p:cNvSpPr>
          <p:nvPr/>
        </p:nvSpPr>
        <p:spPr>
          <a:xfrm>
            <a:off x="306432" y="3321122"/>
            <a:ext cx="7856667" cy="452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1800" b="0" i="0" kern="1200">
                <a:solidFill>
                  <a:srgbClr val="0092C8"/>
                </a:solidFill>
                <a:latin typeface="Calibri Light" charset="0"/>
                <a:ea typeface="Calibri Light" charset="0"/>
                <a:cs typeface="Calibri Light"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US" sz="2400" dirty="0"/>
              <a:t>Why do I have an inability to cope with sleep backlog?</a:t>
            </a:r>
          </a:p>
        </p:txBody>
      </p:sp>
      <p:sp>
        <p:nvSpPr>
          <p:cNvPr id="10" name="TextBox 9">
            <a:extLst>
              <a:ext uri="{FF2B5EF4-FFF2-40B4-BE49-F238E27FC236}">
                <a16:creationId xmlns:a16="http://schemas.microsoft.com/office/drawing/2014/main" id="{CE65C337-6078-477E-8521-DC3F415265C5}"/>
              </a:ext>
            </a:extLst>
          </p:cNvPr>
          <p:cNvSpPr txBox="1"/>
          <p:nvPr/>
        </p:nvSpPr>
        <p:spPr>
          <a:xfrm>
            <a:off x="306431" y="3919339"/>
            <a:ext cx="9935606" cy="1323439"/>
          </a:xfrm>
          <a:prstGeom prst="rect">
            <a:avLst/>
          </a:prstGeom>
          <a:noFill/>
        </p:spPr>
        <p:txBody>
          <a:bodyPr wrap="square" rtlCol="0">
            <a:spAutoFit/>
          </a:bodyPr>
          <a:lstStyle/>
          <a:p>
            <a:pPr marL="285750" indent="-285750">
              <a:buClr>
                <a:srgbClr val="0092C8"/>
              </a:buClr>
              <a:buFont typeface="Arial" panose="020B0604020202020204" pitchFamily="34" charset="0"/>
              <a:buChar char="•"/>
            </a:pPr>
            <a:r>
              <a:rPr lang="en-US" sz="1600" dirty="0">
                <a:solidFill>
                  <a:schemeClr val="bg1"/>
                </a:solidFill>
              </a:rPr>
              <a:t>Continue to sleep less than recommended amount causing additional backlog</a:t>
            </a:r>
          </a:p>
          <a:p>
            <a:pPr marL="285750" indent="-285750">
              <a:buClr>
                <a:srgbClr val="0092C8"/>
              </a:buClr>
              <a:buFont typeface="Arial" panose="020B0604020202020204" pitchFamily="34" charset="0"/>
              <a:buChar char="•"/>
            </a:pPr>
            <a:endParaRPr lang="en-US" sz="1600" dirty="0">
              <a:solidFill>
                <a:schemeClr val="bg1"/>
              </a:solidFill>
            </a:endParaRPr>
          </a:p>
          <a:p>
            <a:pPr marL="285750" indent="-285750">
              <a:buClr>
                <a:srgbClr val="0092C8"/>
              </a:buClr>
              <a:buFont typeface="Arial" panose="020B0604020202020204" pitchFamily="34" charset="0"/>
              <a:buChar char="•"/>
            </a:pPr>
            <a:r>
              <a:rPr lang="en-US" sz="1600" dirty="0">
                <a:solidFill>
                  <a:schemeClr val="bg1"/>
                </a:solidFill>
              </a:rPr>
              <a:t>Watching TV or checking phone an hour before sleep</a:t>
            </a:r>
            <a:endParaRPr lang="en-GB" sz="1600" dirty="0">
              <a:solidFill>
                <a:schemeClr val="bg1"/>
              </a:solidFill>
            </a:endParaRPr>
          </a:p>
          <a:p>
            <a:pPr marL="285750" indent="-285750">
              <a:buClr>
                <a:srgbClr val="0092C8"/>
              </a:buClr>
              <a:buFont typeface="Arial" panose="020B0604020202020204" pitchFamily="34" charset="0"/>
              <a:buChar char="•"/>
            </a:pPr>
            <a:endParaRPr lang="en-US" sz="1600" dirty="0">
              <a:solidFill>
                <a:schemeClr val="bg1"/>
              </a:solidFill>
            </a:endParaRPr>
          </a:p>
          <a:p>
            <a:pPr marL="285750" indent="-285750">
              <a:buClr>
                <a:srgbClr val="0092C8"/>
              </a:buClr>
              <a:buFont typeface="Arial" panose="020B0604020202020204" pitchFamily="34" charset="0"/>
              <a:buChar char="•"/>
            </a:pPr>
            <a:r>
              <a:rPr lang="en-US" sz="1600" dirty="0">
                <a:solidFill>
                  <a:schemeClr val="bg1"/>
                </a:solidFill>
              </a:rPr>
              <a:t>Eating dinner late</a:t>
            </a:r>
            <a:endParaRPr lang="en-GB" sz="1600" dirty="0">
              <a:solidFill>
                <a:schemeClr val="bg1"/>
              </a:solidFill>
            </a:endParaRPr>
          </a:p>
        </p:txBody>
      </p:sp>
    </p:spTree>
    <p:extLst>
      <p:ext uri="{BB962C8B-B14F-4D97-AF65-F5344CB8AC3E}">
        <p14:creationId xmlns:p14="http://schemas.microsoft.com/office/powerpoint/2010/main" val="1610660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3209-CA9C-4662-94C8-227538315534}"/>
              </a:ext>
            </a:extLst>
          </p:cNvPr>
          <p:cNvSpPr>
            <a:spLocks noGrp="1"/>
          </p:cNvSpPr>
          <p:nvPr>
            <p:ph type="title"/>
          </p:nvPr>
        </p:nvSpPr>
        <p:spPr>
          <a:xfrm>
            <a:off x="231617" y="202163"/>
            <a:ext cx="10869971" cy="875199"/>
          </a:xfrm>
        </p:spPr>
        <p:txBody>
          <a:bodyPr>
            <a:normAutofit fontScale="90000"/>
          </a:bodyPr>
          <a:lstStyle/>
          <a:p>
            <a:r>
              <a:rPr lang="en-GB" dirty="0"/>
              <a:t>KEEPING ON TOP OF YOUR MAINTENANCE BACKLOG </a:t>
            </a:r>
          </a:p>
        </p:txBody>
      </p:sp>
      <p:pic>
        <p:nvPicPr>
          <p:cNvPr id="9" name="Picture 8">
            <a:extLst>
              <a:ext uri="{FF2B5EF4-FFF2-40B4-BE49-F238E27FC236}">
                <a16:creationId xmlns:a16="http://schemas.microsoft.com/office/drawing/2014/main" id="{531E89A1-DE72-7745-8754-EB5F28EC3CD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99135" y="2048257"/>
            <a:ext cx="6395772" cy="3473052"/>
          </a:xfrm>
          <a:prstGeom prst="rect">
            <a:avLst/>
          </a:prstGeom>
        </p:spPr>
      </p:pic>
      <p:sp>
        <p:nvSpPr>
          <p:cNvPr id="8" name="Rounded Rectangle 7">
            <a:extLst>
              <a:ext uri="{FF2B5EF4-FFF2-40B4-BE49-F238E27FC236}">
                <a16:creationId xmlns:a16="http://schemas.microsoft.com/office/drawing/2014/main" id="{4C4BAC10-1844-7D42-8750-88C85D2101F8}"/>
              </a:ext>
            </a:extLst>
          </p:cNvPr>
          <p:cNvSpPr/>
          <p:nvPr/>
        </p:nvSpPr>
        <p:spPr>
          <a:xfrm>
            <a:off x="5072454" y="1587748"/>
            <a:ext cx="6817217" cy="4374849"/>
          </a:xfrm>
          <a:prstGeom prst="roundRect">
            <a:avLst>
              <a:gd name="adj" fmla="val 2184"/>
            </a:avLst>
          </a:prstGeom>
          <a:ln>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D513A78-EDBC-4044-9108-C528E2FBF042}"/>
              </a:ext>
            </a:extLst>
          </p:cNvPr>
          <p:cNvSpPr txBox="1"/>
          <p:nvPr/>
        </p:nvSpPr>
        <p:spPr>
          <a:xfrm>
            <a:off x="497093" y="1946356"/>
            <a:ext cx="3238113" cy="3416320"/>
          </a:xfrm>
          <a:prstGeom prst="rect">
            <a:avLst/>
          </a:prstGeom>
          <a:noFill/>
        </p:spPr>
        <p:txBody>
          <a:bodyPr wrap="square" rtlCol="0">
            <a:spAutoFit/>
          </a:bodyPr>
          <a:lstStyle/>
          <a:p>
            <a:pPr marL="285750" indent="-285750">
              <a:buClr>
                <a:srgbClr val="0092C8"/>
              </a:buClr>
              <a:buFont typeface="Wingdings" pitchFamily="2" charset="2"/>
              <a:buChar char="ü"/>
            </a:pPr>
            <a:r>
              <a:rPr lang="en-US" dirty="0">
                <a:solidFill>
                  <a:schemeClr val="bg1"/>
                </a:solidFill>
              </a:rPr>
              <a:t>Remove “fake” backlog</a:t>
            </a:r>
          </a:p>
          <a:p>
            <a:pPr marL="285750" indent="-285750">
              <a:buClr>
                <a:srgbClr val="0092C8"/>
              </a:buClr>
              <a:buFont typeface="Wingdings" pitchFamily="2" charset="2"/>
              <a:buChar char="ü"/>
            </a:pPr>
            <a:endParaRPr lang="en-US" dirty="0">
              <a:solidFill>
                <a:schemeClr val="bg1"/>
              </a:solidFill>
            </a:endParaRPr>
          </a:p>
          <a:p>
            <a:pPr marL="285750" indent="-285750">
              <a:buClr>
                <a:srgbClr val="0092C8"/>
              </a:buClr>
              <a:buFont typeface="Wingdings" pitchFamily="2" charset="2"/>
              <a:buChar char="ü"/>
            </a:pPr>
            <a:r>
              <a:rPr lang="en-US" dirty="0">
                <a:solidFill>
                  <a:schemeClr val="bg1"/>
                </a:solidFill>
              </a:rPr>
              <a:t>Cancel repeated overdue work orders</a:t>
            </a:r>
            <a:br>
              <a:rPr lang="en-US" dirty="0">
                <a:solidFill>
                  <a:schemeClr val="bg1"/>
                </a:solidFill>
              </a:rPr>
            </a:br>
            <a:endParaRPr lang="en-US" dirty="0">
              <a:solidFill>
                <a:schemeClr val="bg1"/>
              </a:solidFill>
            </a:endParaRPr>
          </a:p>
          <a:p>
            <a:pPr marL="285750" indent="-285750">
              <a:buClr>
                <a:srgbClr val="0092C8"/>
              </a:buClr>
              <a:buFont typeface="Wingdings" pitchFamily="2" charset="2"/>
              <a:buChar char="ü"/>
            </a:pPr>
            <a:r>
              <a:rPr lang="en-GB" dirty="0">
                <a:solidFill>
                  <a:schemeClr val="bg1"/>
                </a:solidFill>
              </a:rPr>
              <a:t>Review work coming up between a month and a year in advance</a:t>
            </a:r>
            <a:br>
              <a:rPr lang="en-US" dirty="0">
                <a:solidFill>
                  <a:schemeClr val="bg1"/>
                </a:solidFill>
              </a:rPr>
            </a:br>
            <a:endParaRPr lang="en-US" dirty="0">
              <a:solidFill>
                <a:schemeClr val="bg1"/>
              </a:solidFill>
            </a:endParaRPr>
          </a:p>
          <a:p>
            <a:pPr marL="285750" indent="-285750">
              <a:buClr>
                <a:srgbClr val="0092C8"/>
              </a:buClr>
              <a:buFont typeface="Wingdings" pitchFamily="2" charset="2"/>
              <a:buChar char="ü"/>
            </a:pPr>
            <a:r>
              <a:rPr lang="en-GB" dirty="0">
                <a:solidFill>
                  <a:schemeClr val="bg1"/>
                </a:solidFill>
              </a:rPr>
              <a:t>Plan work well with the right access requirements and spares in place</a:t>
            </a:r>
          </a:p>
        </p:txBody>
      </p:sp>
    </p:spTree>
    <p:extLst>
      <p:ext uri="{BB962C8B-B14F-4D97-AF65-F5344CB8AC3E}">
        <p14:creationId xmlns:p14="http://schemas.microsoft.com/office/powerpoint/2010/main" val="258926109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EEF0445507284F94AF112C33A183C5" ma:contentTypeVersion="5" ma:contentTypeDescription="Create a new document." ma:contentTypeScope="" ma:versionID="bd6eabb51e4b404814b9626e787ec770">
  <xsd:schema xmlns:xsd="http://www.w3.org/2001/XMLSchema" xmlns:xs="http://www.w3.org/2001/XMLSchema" xmlns:p="http://schemas.microsoft.com/office/2006/metadata/properties" xmlns:ns2="450edc89-5348-4904-a2a4-c0d284e6e8b3" targetNamespace="http://schemas.microsoft.com/office/2006/metadata/properties" ma:root="true" ma:fieldsID="b1556ac27f5dea84aa46acb1cad1ee58" ns2:_="">
    <xsd:import namespace="450edc89-5348-4904-a2a4-c0d284e6e8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0edc89-5348-4904-a2a4-c0d284e6e8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84641A-8678-41FC-97D6-2C0075A05AF2}">
  <ds:schemaRefs>
    <ds:schemaRef ds:uri="http://schemas.microsoft.com/sharepoint/v3/contenttype/forms"/>
  </ds:schemaRefs>
</ds:datastoreItem>
</file>

<file path=customXml/itemProps2.xml><?xml version="1.0" encoding="utf-8"?>
<ds:datastoreItem xmlns:ds="http://schemas.openxmlformats.org/officeDocument/2006/customXml" ds:itemID="{4A01A288-9945-426A-B8C0-78E169E393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0edc89-5348-4904-a2a4-c0d284e6e8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4C872A-8EF6-4789-A626-82EFF18E6FDE}">
  <ds:schemaRefs>
    <ds:schemaRef ds:uri="http://schemas.microsoft.com/office/2006/documentManagement/types"/>
    <ds:schemaRef ds:uri="http://schemas.microsoft.com/office/2006/metadata/properties"/>
    <ds:schemaRef ds:uri="http://purl.org/dc/terms/"/>
    <ds:schemaRef ds:uri="http://purl.org/dc/dcmitype/"/>
    <ds:schemaRef ds:uri="http://schemas.microsoft.com/office/infopath/2007/PartnerControls"/>
    <ds:schemaRef ds:uri="http://www.w3.org/XML/1998/namespace"/>
    <ds:schemaRef ds:uri="http://schemas.openxmlformats.org/package/2006/metadata/core-properties"/>
    <ds:schemaRef ds:uri="450edc89-5348-4904-a2a4-c0d284e6e8b3"/>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14478</TotalTime>
  <Words>803</Words>
  <Application>Microsoft Macintosh PowerPoint</Application>
  <PresentationFormat>Widescreen</PresentationFormat>
  <Paragraphs>148</Paragraphs>
  <Slides>15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Narrow</vt:lpstr>
      <vt:lpstr>Calibri</vt:lpstr>
      <vt:lpstr>Calibri Light</vt:lpstr>
      <vt:lpstr>LucidaGrande</vt:lpstr>
      <vt:lpstr>Wingdings</vt:lpstr>
      <vt:lpstr>Office Theme</vt:lpstr>
      <vt:lpstr>AVOIDING ASSET CARDIAC ARREST</vt:lpstr>
      <vt:lpstr>WHY DO I HAVE POOR FOUNDATION DATA?</vt:lpstr>
      <vt:lpstr>3 QUESTIONS TO ASK YOURSELF</vt:lpstr>
      <vt:lpstr>CLASSIFY AND ASSIGN CRITICALITY TO EQUIPMENT </vt:lpstr>
      <vt:lpstr>DEVELOP ASSET HIERARCHY</vt:lpstr>
      <vt:lpstr>CONTRIBUTORS TO POOR ASSET HEALTH</vt:lpstr>
      <vt:lpstr>DOING THE RIGHT MAINTENANCE AT THE RIGHT TIME </vt:lpstr>
      <vt:lpstr>CONTRIBUTORS TO POOR ASSET HEALTH</vt:lpstr>
      <vt:lpstr>KEEPING ON TOP OF YOUR MAINTENANCE BACKLOG </vt:lpstr>
      <vt:lpstr>OPTIMISE AND LEVEL LOAD MAINTENANCE</vt:lpstr>
      <vt:lpstr>MONITORING COMPLIANCE WITH CHANGE  </vt:lpstr>
      <vt:lpstr>SHUTDOWNS ARE A MAGNIFYING GLASS FOR YOUR ASSET</vt:lpstr>
      <vt:lpstr>TO SUMMARIZE </vt:lpstr>
      <vt:lpstr>GET IN TOUCH</vt:lpstr>
      <vt:lpstr>A SNAPSHOT OF ADD ENERGY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James Watson</dc:creator>
  <cp:keywords/>
  <dc:description/>
  <cp:lastModifiedBy>Alexander Sherman</cp:lastModifiedBy>
  <cp:revision>716</cp:revision>
  <cp:lastPrinted>2019-03-26T18:06:58Z</cp:lastPrinted>
  <dcterms:created xsi:type="dcterms:W3CDTF">2017-11-20T08:23:49Z</dcterms:created>
  <dcterms:modified xsi:type="dcterms:W3CDTF">2019-03-26T19:05:55Z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0x01010009EEF0445507284F94AF112C33A183C5</vt:lpwstr>
  </property>
</Properties>
</file>