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731" r:id="rId3"/>
    <p:sldMasterId id="2147483736" r:id="rId4"/>
    <p:sldMasterId id="2147483741" r:id="rId5"/>
  </p:sldMasterIdLst>
  <p:notesMasterIdLst>
    <p:notesMasterId r:id="rId40"/>
  </p:notesMasterIdLst>
  <p:handoutMasterIdLst>
    <p:handoutMasterId r:id="rId41"/>
  </p:handoutMasterIdLst>
  <p:sldIdLst>
    <p:sldId id="257" r:id="rId6"/>
    <p:sldId id="258" r:id="rId7"/>
    <p:sldId id="300" r:id="rId8"/>
    <p:sldId id="316" r:id="rId9"/>
    <p:sldId id="320" r:id="rId10"/>
    <p:sldId id="312" r:id="rId11"/>
    <p:sldId id="322" r:id="rId12"/>
    <p:sldId id="321" r:id="rId13"/>
    <p:sldId id="340" r:id="rId14"/>
    <p:sldId id="325" r:id="rId15"/>
    <p:sldId id="339" r:id="rId16"/>
    <p:sldId id="314" r:id="rId17"/>
    <p:sldId id="332" r:id="rId18"/>
    <p:sldId id="336" r:id="rId19"/>
    <p:sldId id="324" r:id="rId20"/>
    <p:sldId id="335" r:id="rId21"/>
    <p:sldId id="307" r:id="rId22"/>
    <p:sldId id="338" r:id="rId23"/>
    <p:sldId id="278" r:id="rId24"/>
    <p:sldId id="319" r:id="rId25"/>
    <p:sldId id="337" r:id="rId26"/>
    <p:sldId id="308" r:id="rId27"/>
    <p:sldId id="327" r:id="rId28"/>
    <p:sldId id="309" r:id="rId29"/>
    <p:sldId id="334" r:id="rId30"/>
    <p:sldId id="317" r:id="rId31"/>
    <p:sldId id="303" r:id="rId32"/>
    <p:sldId id="306" r:id="rId33"/>
    <p:sldId id="301" r:id="rId34"/>
    <p:sldId id="333" r:id="rId35"/>
    <p:sldId id="326" r:id="rId36"/>
    <p:sldId id="268" r:id="rId37"/>
    <p:sldId id="323" r:id="rId38"/>
    <p:sldId id="341" r:id="rId3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006600"/>
    <a:srgbClr val="B4DE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330" autoAdjust="0"/>
    <p:restoredTop sz="80586" autoAdjust="0"/>
  </p:normalViewPr>
  <p:slideViewPr>
    <p:cSldViewPr>
      <p:cViewPr>
        <p:scale>
          <a:sx n="80" d="100"/>
          <a:sy n="80" d="100"/>
        </p:scale>
        <p:origin x="941" y="-168"/>
      </p:cViewPr>
      <p:guideLst>
        <p:guide orient="horz" pos="2160"/>
        <p:guide pos="2880"/>
      </p:guideLst>
    </p:cSldViewPr>
  </p:slideViewPr>
  <p:notesTextViewPr>
    <p:cViewPr>
      <p:scale>
        <a:sx n="1" d="1"/>
        <a:sy n="1" d="1"/>
      </p:scale>
      <p:origin x="0" y="0"/>
    </p:cViewPr>
  </p:notesTextViewPr>
  <p:sorterViewPr>
    <p:cViewPr>
      <p:scale>
        <a:sx n="100" d="100"/>
        <a:sy n="100" d="100"/>
      </p:scale>
      <p:origin x="0" y="-5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66725"/>
          </a:xfrm>
          <a:prstGeom prst="rect">
            <a:avLst/>
          </a:prstGeom>
        </p:spPr>
        <p:txBody>
          <a:bodyPr vert="horz" lIns="91440" tIns="45720" rIns="91440" bIns="45720" rtlCol="0"/>
          <a:lstStyle>
            <a:lvl1pPr algn="r">
              <a:defRPr sz="1200"/>
            </a:lvl1pPr>
          </a:lstStyle>
          <a:p>
            <a:fld id="{12408EE8-2C6E-425A-8E71-943F649EE847}" type="datetimeFigureOut">
              <a:rPr lang="en-US" smtClean="0"/>
              <a:t>3/22/2019</a:t>
            </a:fld>
            <a:endParaRPr lang="en-US"/>
          </a:p>
        </p:txBody>
      </p:sp>
      <p:sp>
        <p:nvSpPr>
          <p:cNvPr id="4" name="Footer Placeholder 3"/>
          <p:cNvSpPr>
            <a:spLocks noGrp="1"/>
          </p:cNvSpPr>
          <p:nvPr>
            <p:ph type="ftr" sz="quarter" idx="2"/>
          </p:nvPr>
        </p:nvSpPr>
        <p:spPr>
          <a:xfrm>
            <a:off x="1" y="8829676"/>
            <a:ext cx="2972421"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676"/>
            <a:ext cx="2972421" cy="466725"/>
          </a:xfrm>
          <a:prstGeom prst="rect">
            <a:avLst/>
          </a:prstGeom>
        </p:spPr>
        <p:txBody>
          <a:bodyPr vert="horz" lIns="91440" tIns="45720" rIns="91440" bIns="45720" rtlCol="0" anchor="b"/>
          <a:lstStyle>
            <a:lvl1pPr algn="r">
              <a:defRPr sz="1200"/>
            </a:lvl1pPr>
          </a:lstStyle>
          <a:p>
            <a:fld id="{035D9053-C03A-4359-90B4-8742D22B8FB3}" type="slidenum">
              <a:rPr lang="en-US" smtClean="0"/>
              <a:t>‹#›</a:t>
            </a:fld>
            <a:endParaRPr lang="en-US"/>
          </a:p>
        </p:txBody>
      </p:sp>
    </p:spTree>
    <p:extLst>
      <p:ext uri="{BB962C8B-B14F-4D97-AF65-F5344CB8AC3E}">
        <p14:creationId xmlns:p14="http://schemas.microsoft.com/office/powerpoint/2010/main" val="2771772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4EBE76E8-DF53-48C2-944B-93B3F7B84B25}" type="datetimeFigureOut">
              <a:rPr lang="en-US" smtClean="0"/>
              <a:t>3/22/2019</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9B040D99-0A2F-4E4B-B127-4CDA90023C85}" type="slidenum">
              <a:rPr lang="en-US" smtClean="0"/>
              <a:t>‹#›</a:t>
            </a:fld>
            <a:endParaRPr lang="en-US" dirty="0"/>
          </a:p>
        </p:txBody>
      </p:sp>
    </p:spTree>
    <p:extLst>
      <p:ext uri="{BB962C8B-B14F-4D97-AF65-F5344CB8AC3E}">
        <p14:creationId xmlns:p14="http://schemas.microsoft.com/office/powerpoint/2010/main" val="3025970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049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charset="0"/>
            </a:endParaRPr>
          </a:p>
        </p:txBody>
      </p:sp>
      <p:sp>
        <p:nvSpPr>
          <p:cNvPr id="389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spcBef>
                <a:spcPct val="30000"/>
              </a:spcBef>
              <a:defRPr sz="1200">
                <a:solidFill>
                  <a:schemeClr val="tx1"/>
                </a:solidFill>
                <a:latin typeface="Calibri" pitchFamily="34" charset="0"/>
              </a:defRPr>
            </a:lvl1pPr>
            <a:lvl2pPr marL="742909" indent="-285734" defTabSz="931811" eaLnBrk="0" hangingPunct="0">
              <a:spcBef>
                <a:spcPct val="30000"/>
              </a:spcBef>
              <a:defRPr sz="1200">
                <a:solidFill>
                  <a:schemeClr val="tx1"/>
                </a:solidFill>
                <a:latin typeface="Calibri" pitchFamily="34" charset="0"/>
              </a:defRPr>
            </a:lvl2pPr>
            <a:lvl3pPr marL="1142937" indent="-228587" defTabSz="931811" eaLnBrk="0" hangingPunct="0">
              <a:spcBef>
                <a:spcPct val="30000"/>
              </a:spcBef>
              <a:defRPr sz="1200">
                <a:solidFill>
                  <a:schemeClr val="tx1"/>
                </a:solidFill>
                <a:latin typeface="Calibri" pitchFamily="34" charset="0"/>
              </a:defRPr>
            </a:lvl3pPr>
            <a:lvl4pPr marL="1600111" indent="-228587" defTabSz="931811" eaLnBrk="0" hangingPunct="0">
              <a:spcBef>
                <a:spcPct val="30000"/>
              </a:spcBef>
              <a:defRPr sz="1200">
                <a:solidFill>
                  <a:schemeClr val="tx1"/>
                </a:solidFill>
                <a:latin typeface="Calibri" pitchFamily="34" charset="0"/>
              </a:defRPr>
            </a:lvl4pPr>
            <a:lvl5pPr marL="2057287" indent="-228587" defTabSz="931811" eaLnBrk="0" hangingPunct="0">
              <a:spcBef>
                <a:spcPct val="30000"/>
              </a:spcBef>
              <a:defRPr sz="1200">
                <a:solidFill>
                  <a:schemeClr val="tx1"/>
                </a:solidFill>
                <a:latin typeface="Calibri" pitchFamily="34" charset="0"/>
              </a:defRPr>
            </a:lvl5pPr>
            <a:lvl6pPr marL="2514461" indent="-228587" defTabSz="931811" eaLnBrk="0" fontAlgn="base" hangingPunct="0">
              <a:spcBef>
                <a:spcPct val="30000"/>
              </a:spcBef>
              <a:spcAft>
                <a:spcPct val="0"/>
              </a:spcAft>
              <a:defRPr sz="1200">
                <a:solidFill>
                  <a:schemeClr val="tx1"/>
                </a:solidFill>
                <a:latin typeface="Calibri" pitchFamily="34" charset="0"/>
              </a:defRPr>
            </a:lvl6pPr>
            <a:lvl7pPr marL="2971635" indent="-228587" defTabSz="931811" eaLnBrk="0" fontAlgn="base" hangingPunct="0">
              <a:spcBef>
                <a:spcPct val="30000"/>
              </a:spcBef>
              <a:spcAft>
                <a:spcPct val="0"/>
              </a:spcAft>
              <a:defRPr sz="1200">
                <a:solidFill>
                  <a:schemeClr val="tx1"/>
                </a:solidFill>
                <a:latin typeface="Calibri" pitchFamily="34" charset="0"/>
              </a:defRPr>
            </a:lvl7pPr>
            <a:lvl8pPr marL="3428811" indent="-228587" defTabSz="931811" eaLnBrk="0" fontAlgn="base" hangingPunct="0">
              <a:spcBef>
                <a:spcPct val="30000"/>
              </a:spcBef>
              <a:spcAft>
                <a:spcPct val="0"/>
              </a:spcAft>
              <a:defRPr sz="1200">
                <a:solidFill>
                  <a:schemeClr val="tx1"/>
                </a:solidFill>
                <a:latin typeface="Calibri" pitchFamily="34" charset="0"/>
              </a:defRPr>
            </a:lvl8pPr>
            <a:lvl9pPr marL="3885985" indent="-228587" defTabSz="93181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A67DA89-E5A7-481F-88F5-B3C33FFCE9FD}" type="slidenum">
              <a:rPr lang="en-US" altLang="en-US">
                <a:solidFill>
                  <a:prstClr val="black"/>
                </a:solidFill>
                <a:latin typeface="Arial" charset="0"/>
              </a:rPr>
              <a:pPr eaLnBrk="1" hangingPunct="1">
                <a:spcBef>
                  <a:spcPct val="0"/>
                </a:spcBef>
              </a:pPr>
              <a:t>1</a:t>
            </a:fld>
            <a:endParaRPr lang="en-US" altLang="en-US" dirty="0">
              <a:solidFill>
                <a:prstClr val="black"/>
              </a:solidFill>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040D99-0A2F-4E4B-B127-4CDA90023C85}" type="slidenum">
              <a:rPr lang="en-US" smtClean="0"/>
              <a:t>13</a:t>
            </a:fld>
            <a:endParaRPr lang="en-US" dirty="0"/>
          </a:p>
        </p:txBody>
      </p:sp>
    </p:spTree>
    <p:extLst>
      <p:ext uri="{BB962C8B-B14F-4D97-AF65-F5344CB8AC3E}">
        <p14:creationId xmlns:p14="http://schemas.microsoft.com/office/powerpoint/2010/main" val="2778697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040D99-0A2F-4E4B-B127-4CDA90023C85}" type="slidenum">
              <a:rPr lang="en-US" smtClean="0"/>
              <a:t>14</a:t>
            </a:fld>
            <a:endParaRPr lang="en-US" dirty="0"/>
          </a:p>
        </p:txBody>
      </p:sp>
    </p:spTree>
    <p:extLst>
      <p:ext uri="{BB962C8B-B14F-4D97-AF65-F5344CB8AC3E}">
        <p14:creationId xmlns:p14="http://schemas.microsoft.com/office/powerpoint/2010/main" val="4005685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040D99-0A2F-4E4B-B127-4CDA90023C85}" type="slidenum">
              <a:rPr lang="en-US" smtClean="0"/>
              <a:t>15</a:t>
            </a:fld>
            <a:endParaRPr lang="en-US" dirty="0"/>
          </a:p>
        </p:txBody>
      </p:sp>
    </p:spTree>
    <p:extLst>
      <p:ext uri="{BB962C8B-B14F-4D97-AF65-F5344CB8AC3E}">
        <p14:creationId xmlns:p14="http://schemas.microsoft.com/office/powerpoint/2010/main" val="2778697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B040D99-0A2F-4E4B-B127-4CDA90023C8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3161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040D99-0A2F-4E4B-B127-4CDA90023C85}" type="slidenum">
              <a:rPr lang="en-US" smtClean="0"/>
              <a:t>20</a:t>
            </a:fld>
            <a:endParaRPr lang="en-US" dirty="0"/>
          </a:p>
        </p:txBody>
      </p:sp>
    </p:spTree>
    <p:extLst>
      <p:ext uri="{BB962C8B-B14F-4D97-AF65-F5344CB8AC3E}">
        <p14:creationId xmlns:p14="http://schemas.microsoft.com/office/powerpoint/2010/main" val="2778697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040D99-0A2F-4E4B-B127-4CDA90023C85}" type="slidenum">
              <a:rPr lang="en-US" smtClean="0"/>
              <a:t>25</a:t>
            </a:fld>
            <a:endParaRPr lang="en-US" dirty="0"/>
          </a:p>
        </p:txBody>
      </p:sp>
    </p:spTree>
    <p:extLst>
      <p:ext uri="{BB962C8B-B14F-4D97-AF65-F5344CB8AC3E}">
        <p14:creationId xmlns:p14="http://schemas.microsoft.com/office/powerpoint/2010/main" val="2415952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040D99-0A2F-4E4B-B127-4CDA90023C85}" type="slidenum">
              <a:rPr lang="en-US" smtClean="0"/>
              <a:t>26</a:t>
            </a:fld>
            <a:endParaRPr lang="en-US" dirty="0"/>
          </a:p>
        </p:txBody>
      </p:sp>
    </p:spTree>
    <p:extLst>
      <p:ext uri="{BB962C8B-B14F-4D97-AF65-F5344CB8AC3E}">
        <p14:creationId xmlns:p14="http://schemas.microsoft.com/office/powerpoint/2010/main" val="2778697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040D99-0A2F-4E4B-B127-4CDA90023C85}" type="slidenum">
              <a:rPr lang="en-US" smtClean="0"/>
              <a:t>27</a:t>
            </a:fld>
            <a:endParaRPr lang="en-US" dirty="0"/>
          </a:p>
        </p:txBody>
      </p:sp>
    </p:spTree>
    <p:extLst>
      <p:ext uri="{BB962C8B-B14F-4D97-AF65-F5344CB8AC3E}">
        <p14:creationId xmlns:p14="http://schemas.microsoft.com/office/powerpoint/2010/main" val="4123826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31811" eaLnBrk="0" hangingPunct="0">
              <a:spcBef>
                <a:spcPct val="30000"/>
              </a:spcBef>
              <a:defRPr sz="1200">
                <a:solidFill>
                  <a:schemeClr val="tx1"/>
                </a:solidFill>
                <a:latin typeface="Arial" charset="0"/>
              </a:defRPr>
            </a:lvl1pPr>
            <a:lvl2pPr marL="742909" indent="-285734" defTabSz="931811" eaLnBrk="0" hangingPunct="0">
              <a:spcBef>
                <a:spcPct val="30000"/>
              </a:spcBef>
              <a:defRPr sz="1200">
                <a:solidFill>
                  <a:schemeClr val="tx1"/>
                </a:solidFill>
                <a:latin typeface="Arial" charset="0"/>
              </a:defRPr>
            </a:lvl2pPr>
            <a:lvl3pPr marL="1142937" indent="-228587" defTabSz="931811" eaLnBrk="0" hangingPunct="0">
              <a:spcBef>
                <a:spcPct val="30000"/>
              </a:spcBef>
              <a:defRPr sz="1200">
                <a:solidFill>
                  <a:schemeClr val="tx1"/>
                </a:solidFill>
                <a:latin typeface="Arial" charset="0"/>
              </a:defRPr>
            </a:lvl3pPr>
            <a:lvl4pPr marL="1600111" indent="-228587" defTabSz="931811" eaLnBrk="0" hangingPunct="0">
              <a:spcBef>
                <a:spcPct val="30000"/>
              </a:spcBef>
              <a:defRPr sz="1200">
                <a:solidFill>
                  <a:schemeClr val="tx1"/>
                </a:solidFill>
                <a:latin typeface="Arial" charset="0"/>
              </a:defRPr>
            </a:lvl4pPr>
            <a:lvl5pPr marL="2057287" indent="-228587" defTabSz="931811" eaLnBrk="0" hangingPunct="0">
              <a:spcBef>
                <a:spcPct val="30000"/>
              </a:spcBef>
              <a:defRPr sz="1200">
                <a:solidFill>
                  <a:schemeClr val="tx1"/>
                </a:solidFill>
                <a:latin typeface="Arial" charset="0"/>
              </a:defRPr>
            </a:lvl5pPr>
            <a:lvl6pPr marL="2514461" indent="-228587" defTabSz="931811" eaLnBrk="0" fontAlgn="base" hangingPunct="0">
              <a:spcBef>
                <a:spcPct val="30000"/>
              </a:spcBef>
              <a:spcAft>
                <a:spcPct val="0"/>
              </a:spcAft>
              <a:defRPr sz="1200">
                <a:solidFill>
                  <a:schemeClr val="tx1"/>
                </a:solidFill>
                <a:latin typeface="Arial" charset="0"/>
              </a:defRPr>
            </a:lvl6pPr>
            <a:lvl7pPr marL="2971635" indent="-228587" defTabSz="931811" eaLnBrk="0" fontAlgn="base" hangingPunct="0">
              <a:spcBef>
                <a:spcPct val="30000"/>
              </a:spcBef>
              <a:spcAft>
                <a:spcPct val="0"/>
              </a:spcAft>
              <a:defRPr sz="1200">
                <a:solidFill>
                  <a:schemeClr val="tx1"/>
                </a:solidFill>
                <a:latin typeface="Arial" charset="0"/>
              </a:defRPr>
            </a:lvl7pPr>
            <a:lvl8pPr marL="3428811" indent="-228587" defTabSz="931811" eaLnBrk="0" fontAlgn="base" hangingPunct="0">
              <a:spcBef>
                <a:spcPct val="30000"/>
              </a:spcBef>
              <a:spcAft>
                <a:spcPct val="0"/>
              </a:spcAft>
              <a:defRPr sz="1200">
                <a:solidFill>
                  <a:schemeClr val="tx1"/>
                </a:solidFill>
                <a:latin typeface="Arial" charset="0"/>
              </a:defRPr>
            </a:lvl8pPr>
            <a:lvl9pPr marL="3885985" indent="-228587" defTabSz="93181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EC791CA-A413-4641-96C0-04C7BEFF23F9}" type="slidenum">
              <a:rPr lang="en-US" altLang="en-US" smtClean="0"/>
              <a:pPr eaLnBrk="1" hangingPunct="1">
                <a:spcBef>
                  <a:spcPct val="0"/>
                </a:spcBef>
              </a:pPr>
              <a:t>28</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686421" y="4418014"/>
            <a:ext cx="5485158" cy="4181475"/>
          </a:xfrm>
          <a:noFill/>
        </p:spPr>
        <p:txBody>
          <a:bodyPr/>
          <a:lstStyle/>
          <a:p>
            <a:pPr marL="228587" indent="-228587"/>
            <a:endParaRPr lang="en-US" altLang="en-US">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040D99-0A2F-4E4B-B127-4CDA90023C85}" type="slidenum">
              <a:rPr lang="en-US" smtClean="0"/>
              <a:t>30</a:t>
            </a:fld>
            <a:endParaRPr lang="en-US" dirty="0"/>
          </a:p>
        </p:txBody>
      </p:sp>
    </p:spTree>
    <p:extLst>
      <p:ext uri="{BB962C8B-B14F-4D97-AF65-F5344CB8AC3E}">
        <p14:creationId xmlns:p14="http://schemas.microsoft.com/office/powerpoint/2010/main" val="3497333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9B040D99-0A2F-4E4B-B127-4CDA90023C85}" type="slidenum">
              <a:rPr lang="en-US" smtClean="0"/>
              <a:t>2</a:t>
            </a:fld>
            <a:endParaRPr lang="en-US" dirty="0"/>
          </a:p>
        </p:txBody>
      </p:sp>
    </p:spTree>
    <p:extLst>
      <p:ext uri="{BB962C8B-B14F-4D97-AF65-F5344CB8AC3E}">
        <p14:creationId xmlns:p14="http://schemas.microsoft.com/office/powerpoint/2010/main" val="141060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040D99-0A2F-4E4B-B127-4CDA90023C85}" type="slidenum">
              <a:rPr lang="en-US" smtClean="0"/>
              <a:t>31</a:t>
            </a:fld>
            <a:endParaRPr lang="en-US" dirty="0"/>
          </a:p>
        </p:txBody>
      </p:sp>
    </p:spTree>
    <p:extLst>
      <p:ext uri="{BB962C8B-B14F-4D97-AF65-F5344CB8AC3E}">
        <p14:creationId xmlns:p14="http://schemas.microsoft.com/office/powerpoint/2010/main" val="2778697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040D99-0A2F-4E4B-B127-4CDA90023C85}" type="slidenum">
              <a:rPr lang="en-US" smtClean="0"/>
              <a:t>33</a:t>
            </a:fld>
            <a:endParaRPr lang="en-US" dirty="0"/>
          </a:p>
        </p:txBody>
      </p:sp>
    </p:spTree>
    <p:extLst>
      <p:ext uri="{BB962C8B-B14F-4D97-AF65-F5344CB8AC3E}">
        <p14:creationId xmlns:p14="http://schemas.microsoft.com/office/powerpoint/2010/main" val="1253518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040D99-0A2F-4E4B-B127-4CDA90023C85}" type="slidenum">
              <a:rPr lang="en-US" smtClean="0"/>
              <a:t>3</a:t>
            </a:fld>
            <a:endParaRPr lang="en-US" dirty="0"/>
          </a:p>
        </p:txBody>
      </p:sp>
    </p:spTree>
    <p:extLst>
      <p:ext uri="{BB962C8B-B14F-4D97-AF65-F5344CB8AC3E}">
        <p14:creationId xmlns:p14="http://schemas.microsoft.com/office/powerpoint/2010/main" val="277869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040D99-0A2F-4E4B-B127-4CDA90023C85}" type="slidenum">
              <a:rPr lang="en-US" smtClean="0"/>
              <a:t>5</a:t>
            </a:fld>
            <a:endParaRPr lang="en-US" dirty="0"/>
          </a:p>
        </p:txBody>
      </p:sp>
    </p:spTree>
    <p:extLst>
      <p:ext uri="{BB962C8B-B14F-4D97-AF65-F5344CB8AC3E}">
        <p14:creationId xmlns:p14="http://schemas.microsoft.com/office/powerpoint/2010/main" val="2778697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040D99-0A2F-4E4B-B127-4CDA90023C85}" type="slidenum">
              <a:rPr lang="en-US" smtClean="0"/>
              <a:t>7</a:t>
            </a:fld>
            <a:endParaRPr lang="en-US" dirty="0"/>
          </a:p>
        </p:txBody>
      </p:sp>
    </p:spTree>
    <p:extLst>
      <p:ext uri="{BB962C8B-B14F-4D97-AF65-F5344CB8AC3E}">
        <p14:creationId xmlns:p14="http://schemas.microsoft.com/office/powerpoint/2010/main" val="991759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040D99-0A2F-4E4B-B127-4CDA90023C85}" type="slidenum">
              <a:rPr lang="en-US" smtClean="0"/>
              <a:t>8</a:t>
            </a:fld>
            <a:endParaRPr lang="en-US" dirty="0"/>
          </a:p>
        </p:txBody>
      </p:sp>
    </p:spTree>
    <p:extLst>
      <p:ext uri="{BB962C8B-B14F-4D97-AF65-F5344CB8AC3E}">
        <p14:creationId xmlns:p14="http://schemas.microsoft.com/office/powerpoint/2010/main" val="2778697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040D99-0A2F-4E4B-B127-4CDA90023C85}" type="slidenum">
              <a:rPr lang="en-US" smtClean="0"/>
              <a:t>9</a:t>
            </a:fld>
            <a:endParaRPr lang="en-US" dirty="0"/>
          </a:p>
        </p:txBody>
      </p:sp>
    </p:spTree>
    <p:extLst>
      <p:ext uri="{BB962C8B-B14F-4D97-AF65-F5344CB8AC3E}">
        <p14:creationId xmlns:p14="http://schemas.microsoft.com/office/powerpoint/2010/main" val="2652990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040D99-0A2F-4E4B-B127-4CDA90023C85}" type="slidenum">
              <a:rPr lang="en-US" smtClean="0"/>
              <a:t>10</a:t>
            </a:fld>
            <a:endParaRPr lang="en-US" dirty="0"/>
          </a:p>
        </p:txBody>
      </p:sp>
    </p:spTree>
    <p:extLst>
      <p:ext uri="{BB962C8B-B14F-4D97-AF65-F5344CB8AC3E}">
        <p14:creationId xmlns:p14="http://schemas.microsoft.com/office/powerpoint/2010/main" val="2778697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B040D99-0A2F-4E4B-B127-4CDA90023C8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311294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094037" y="881063"/>
            <a:ext cx="6049963" cy="2011362"/>
          </a:xfrm>
          <a:prstGeom prst="rect">
            <a:avLst/>
          </a:prstGeom>
          <a:solidFill>
            <a:srgbClr val="7B7A7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2000" dirty="0">
              <a:solidFill>
                <a:srgbClr val="000000"/>
              </a:solidFill>
            </a:endParaRPr>
          </a:p>
        </p:txBody>
      </p:sp>
      <p:sp>
        <p:nvSpPr>
          <p:cNvPr id="5" name="Rectangle 4"/>
          <p:cNvSpPr>
            <a:spLocks noChangeArrowheads="1"/>
          </p:cNvSpPr>
          <p:nvPr/>
        </p:nvSpPr>
        <p:spPr bwMode="auto">
          <a:xfrm>
            <a:off x="0" y="2892425"/>
            <a:ext cx="7299325" cy="1682750"/>
          </a:xfrm>
          <a:prstGeom prst="rect">
            <a:avLst/>
          </a:prstGeom>
          <a:solidFill>
            <a:srgbClr val="E3E7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defRPr/>
            </a:pPr>
            <a:endParaRPr lang="en-US" altLang="en-US" dirty="0">
              <a:solidFill>
                <a:srgbClr val="000000"/>
              </a:solidFill>
            </a:endParaRPr>
          </a:p>
        </p:txBody>
      </p:sp>
      <p:pic>
        <p:nvPicPr>
          <p:cNvPr id="6" name="Picture 6" descr="DP_ Primary_single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0952" y="5138738"/>
            <a:ext cx="2016125"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p:nvSpPr>
        <p:spPr bwMode="auto">
          <a:xfrm>
            <a:off x="1620845" y="881063"/>
            <a:ext cx="688975" cy="2011362"/>
          </a:xfrm>
          <a:prstGeom prst="rect">
            <a:avLst/>
          </a:prstGeom>
          <a:solidFill>
            <a:srgbClr val="9DA6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2000" dirty="0">
              <a:solidFill>
                <a:srgbClr val="000000"/>
              </a:solidFill>
            </a:endParaRPr>
          </a:p>
        </p:txBody>
      </p:sp>
      <p:sp>
        <p:nvSpPr>
          <p:cNvPr id="8" name="Rectangle 8"/>
          <p:cNvSpPr>
            <a:spLocks noChangeArrowheads="1"/>
          </p:cNvSpPr>
          <p:nvPr/>
        </p:nvSpPr>
        <p:spPr bwMode="auto">
          <a:xfrm>
            <a:off x="2308232" y="881063"/>
            <a:ext cx="149225" cy="2011362"/>
          </a:xfrm>
          <a:prstGeom prst="rect">
            <a:avLst/>
          </a:prstGeom>
          <a:solidFill>
            <a:srgbClr val="AD002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2000" dirty="0">
              <a:solidFill>
                <a:srgbClr val="000000"/>
              </a:solidFill>
            </a:endParaRPr>
          </a:p>
        </p:txBody>
      </p:sp>
      <p:sp>
        <p:nvSpPr>
          <p:cNvPr id="9" name="Rectangle 9"/>
          <p:cNvSpPr>
            <a:spLocks noChangeArrowheads="1"/>
          </p:cNvSpPr>
          <p:nvPr/>
        </p:nvSpPr>
        <p:spPr bwMode="auto">
          <a:xfrm>
            <a:off x="2457457" y="881063"/>
            <a:ext cx="265113" cy="2011362"/>
          </a:xfrm>
          <a:prstGeom prst="rect">
            <a:avLst/>
          </a:prstGeom>
          <a:solidFill>
            <a:srgbClr val="6F211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2000" dirty="0">
              <a:solidFill>
                <a:srgbClr val="000000"/>
              </a:solidFill>
            </a:endParaRPr>
          </a:p>
        </p:txBody>
      </p:sp>
      <p:sp>
        <p:nvSpPr>
          <p:cNvPr id="10" name="Rectangle 10"/>
          <p:cNvSpPr>
            <a:spLocks noChangeArrowheads="1"/>
          </p:cNvSpPr>
          <p:nvPr/>
        </p:nvSpPr>
        <p:spPr bwMode="auto">
          <a:xfrm>
            <a:off x="2722570" y="881063"/>
            <a:ext cx="688975" cy="2011362"/>
          </a:xfrm>
          <a:prstGeom prst="rect">
            <a:avLst/>
          </a:prstGeom>
          <a:solidFill>
            <a:srgbClr val="C500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2000" dirty="0">
              <a:solidFill>
                <a:srgbClr val="000000"/>
              </a:solidFill>
            </a:endParaRPr>
          </a:p>
        </p:txBody>
      </p:sp>
      <p:sp>
        <p:nvSpPr>
          <p:cNvPr id="16387" name="Rectangle 3"/>
          <p:cNvSpPr>
            <a:spLocks noGrp="1" noChangeArrowheads="1"/>
          </p:cNvSpPr>
          <p:nvPr>
            <p:ph type="ctrTitle"/>
          </p:nvPr>
        </p:nvSpPr>
        <p:spPr>
          <a:xfrm>
            <a:off x="3681419" y="903289"/>
            <a:ext cx="5399087" cy="608012"/>
          </a:xfrm>
        </p:spPr>
        <p:txBody>
          <a:bodyPr lIns="49235" tIns="237716" anchor="t"/>
          <a:lstStyle>
            <a:lvl1pPr>
              <a:defRPr sz="2200" b="0">
                <a:solidFill>
                  <a:schemeClr val="bg1"/>
                </a:solidFill>
              </a:defRPr>
            </a:lvl1pPr>
          </a:lstStyle>
          <a:p>
            <a:pPr lvl="0"/>
            <a:r>
              <a:rPr lang="en-US" noProof="0"/>
              <a:t>Click to edit Master title style</a:t>
            </a:r>
          </a:p>
        </p:txBody>
      </p:sp>
      <p:sp>
        <p:nvSpPr>
          <p:cNvPr id="16389" name="Rectangle 5"/>
          <p:cNvSpPr>
            <a:spLocks noGrp="1" noChangeArrowheads="1"/>
          </p:cNvSpPr>
          <p:nvPr>
            <p:ph type="subTitle" idx="1"/>
          </p:nvPr>
        </p:nvSpPr>
        <p:spPr>
          <a:xfrm>
            <a:off x="3681419" y="1511303"/>
            <a:ext cx="5399087" cy="1146175"/>
          </a:xfrm>
        </p:spPr>
        <p:txBody>
          <a:bodyPr lIns="49235" tIns="49235"/>
          <a:lstStyle>
            <a:lvl1pPr>
              <a:lnSpc>
                <a:spcPct val="130000"/>
              </a:lnSpc>
              <a:spcAft>
                <a:spcPct val="25000"/>
              </a:spcAft>
              <a:defRPr sz="1100" b="0">
                <a:solidFill>
                  <a:schemeClr val="bg1"/>
                </a:solidFill>
              </a:defRPr>
            </a:lvl1pPr>
          </a:lstStyle>
          <a:p>
            <a:pPr lvl="0"/>
            <a:r>
              <a:rPr lang="en-US" noProof="0"/>
              <a:t>CLICK TO EDIT MASTER SUBTITLE STYLE</a:t>
            </a:r>
          </a:p>
        </p:txBody>
      </p:sp>
    </p:spTree>
    <p:extLst>
      <p:ext uri="{BB962C8B-B14F-4D97-AF65-F5344CB8AC3E}">
        <p14:creationId xmlns:p14="http://schemas.microsoft.com/office/powerpoint/2010/main" val="2138759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7375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02475" y="574675"/>
            <a:ext cx="1968500" cy="55514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96975" y="574675"/>
            <a:ext cx="5753100" cy="55514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8365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96975" y="574677"/>
            <a:ext cx="7874000" cy="957263"/>
          </a:xfrm>
        </p:spPr>
        <p:txBody>
          <a:bodyPr/>
          <a:lstStyle/>
          <a:p>
            <a:r>
              <a:rPr lang="en-US"/>
              <a:t>Click to edit Master title style</a:t>
            </a:r>
          </a:p>
        </p:txBody>
      </p:sp>
      <p:sp>
        <p:nvSpPr>
          <p:cNvPr id="3" name="Table Placeholder 2"/>
          <p:cNvSpPr>
            <a:spLocks noGrp="1"/>
          </p:cNvSpPr>
          <p:nvPr>
            <p:ph type="tbl" idx="1"/>
          </p:nvPr>
        </p:nvSpPr>
        <p:spPr>
          <a:xfrm>
            <a:off x="1196975" y="1600205"/>
            <a:ext cx="7874000" cy="4525963"/>
          </a:xfrm>
        </p:spPr>
        <p:txBody>
          <a:bodyPr/>
          <a:lstStyle/>
          <a:p>
            <a:pPr lvl="0"/>
            <a:endParaRPr lang="en-US" noProof="0" dirty="0"/>
          </a:p>
        </p:txBody>
      </p:sp>
    </p:spTree>
    <p:extLst>
      <p:ext uri="{BB962C8B-B14F-4D97-AF65-F5344CB8AC3E}">
        <p14:creationId xmlns:p14="http://schemas.microsoft.com/office/powerpoint/2010/main" val="3134292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EB6622-2014-4CE8-B0A8-A03A4017215B}" type="datetimeFigureOut">
              <a:rPr lang="en-US" smtClean="0">
                <a:solidFill>
                  <a:prstClr val="black">
                    <a:tint val="75000"/>
                  </a:prstClr>
                </a:solidFill>
              </a:rPr>
              <a:pPr/>
              <a:t>3/22/2019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EAC4D6E-D0E0-43E8-86FA-92629B032F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7501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EB6622-2014-4CE8-B0A8-A03A4017215B}" type="datetimeFigureOut">
              <a:rPr lang="en-US" smtClean="0">
                <a:solidFill>
                  <a:prstClr val="black">
                    <a:tint val="75000"/>
                  </a:prstClr>
                </a:solidFill>
              </a:rPr>
              <a:pPr/>
              <a:t>3/22/2019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EAC4D6E-D0E0-43E8-86FA-92629B032F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8090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EB6622-2014-4CE8-B0A8-A03A4017215B}" type="datetimeFigureOut">
              <a:rPr lang="en-US" smtClean="0">
                <a:solidFill>
                  <a:prstClr val="black">
                    <a:tint val="75000"/>
                  </a:prstClr>
                </a:solidFill>
              </a:rPr>
              <a:pPr/>
              <a:t>3/22/2019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EAC4D6E-D0E0-43E8-86FA-92629B032F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9699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EB6622-2014-4CE8-B0A8-A03A4017215B}" type="datetimeFigureOut">
              <a:rPr lang="en-US" smtClean="0">
                <a:solidFill>
                  <a:prstClr val="black">
                    <a:tint val="75000"/>
                  </a:prstClr>
                </a:solidFill>
              </a:rPr>
              <a:pPr/>
              <a:t>3/22/2019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EAC4D6E-D0E0-43E8-86FA-92629B032F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2711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EB6622-2014-4CE8-B0A8-A03A4017215B}" type="datetimeFigureOut">
              <a:rPr lang="en-US" smtClean="0">
                <a:solidFill>
                  <a:prstClr val="black">
                    <a:tint val="75000"/>
                  </a:prstClr>
                </a:solidFill>
              </a:rPr>
              <a:pPr/>
              <a:t>3/22/2019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EAC4D6E-D0E0-43E8-86FA-92629B032F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668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EB6622-2014-4CE8-B0A8-A03A4017215B}" type="datetimeFigureOut">
              <a:rPr lang="en-US" smtClean="0">
                <a:solidFill>
                  <a:prstClr val="black">
                    <a:tint val="75000"/>
                  </a:prstClr>
                </a:solidFill>
              </a:rPr>
              <a:pPr/>
              <a:t>3/22/2019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EAC4D6E-D0E0-43E8-86FA-92629B032F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0501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EB6622-2014-4CE8-B0A8-A03A4017215B}" type="datetimeFigureOut">
              <a:rPr lang="en-US" smtClean="0">
                <a:solidFill>
                  <a:prstClr val="black">
                    <a:tint val="75000"/>
                  </a:prstClr>
                </a:solidFill>
              </a:rPr>
              <a:pPr/>
              <a:t>3/22/2019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EAC4D6E-D0E0-43E8-86FA-92629B032F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5449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3045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EB6622-2014-4CE8-B0A8-A03A4017215B}" type="datetimeFigureOut">
              <a:rPr lang="en-US" smtClean="0">
                <a:solidFill>
                  <a:prstClr val="black">
                    <a:tint val="75000"/>
                  </a:prstClr>
                </a:solidFill>
              </a:rPr>
              <a:pPr/>
              <a:t>3/22/2019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EAC4D6E-D0E0-43E8-86FA-92629B032F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729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EB6622-2014-4CE8-B0A8-A03A4017215B}" type="datetimeFigureOut">
              <a:rPr lang="en-US" smtClean="0">
                <a:solidFill>
                  <a:prstClr val="black">
                    <a:tint val="75000"/>
                  </a:prstClr>
                </a:solidFill>
              </a:rPr>
              <a:pPr/>
              <a:t>3/22/2019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EAC4D6E-D0E0-43E8-86FA-92629B032F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5197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EB6622-2014-4CE8-B0A8-A03A4017215B}" type="datetimeFigureOut">
              <a:rPr lang="en-US" smtClean="0">
                <a:solidFill>
                  <a:prstClr val="black">
                    <a:tint val="75000"/>
                  </a:prstClr>
                </a:solidFill>
              </a:rPr>
              <a:pPr/>
              <a:t>3/22/2019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EAC4D6E-D0E0-43E8-86FA-92629B032F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2593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EB6622-2014-4CE8-B0A8-A03A4017215B}" type="datetimeFigureOut">
              <a:rPr lang="en-US" smtClean="0">
                <a:solidFill>
                  <a:prstClr val="black">
                    <a:tint val="75000"/>
                  </a:prstClr>
                </a:solidFill>
              </a:rPr>
              <a:pPr/>
              <a:t>3/22/2019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EAC4D6E-D0E0-43E8-86FA-92629B032F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14942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31518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ight Triangle 2"/>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400" dirty="0">
              <a:solidFill>
                <a:prstClr val="white"/>
              </a:solidFill>
            </a:endParaRPr>
          </a:p>
        </p:txBody>
      </p:sp>
      <p:sp>
        <p:nvSpPr>
          <p:cNvPr id="17" name="Subtitle 16"/>
          <p:cNvSpPr>
            <a:spLocks noGrp="1"/>
          </p:cNvSpPr>
          <p:nvPr>
            <p:ph type="subTitle" idx="1"/>
          </p:nvPr>
        </p:nvSpPr>
        <p:spPr>
          <a:xfrm>
            <a:off x="457200" y="1828800"/>
            <a:ext cx="7772400" cy="1199704"/>
          </a:xfrm>
        </p:spPr>
        <p:txBody>
          <a:bodyPr lIns="45720" rIns="45720"/>
          <a:lstStyle>
            <a:lvl1pPr marL="0" marR="64008"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
        <p:nvSpPr>
          <p:cNvPr id="4" name="Date Placeholder 29"/>
          <p:cNvSpPr>
            <a:spLocks noGrp="1"/>
          </p:cNvSpPr>
          <p:nvPr>
            <p:ph type="dt" sz="half" idx="10"/>
          </p:nvPr>
        </p:nvSpPr>
        <p:spPr>
          <a:xfrm>
            <a:off x="6727825" y="6408738"/>
            <a:ext cx="1919288" cy="365125"/>
          </a:xfrm>
          <a:prstGeom prst="rect">
            <a:avLst/>
          </a:prstGeom>
        </p:spPr>
        <p:txBody>
          <a:bodyPr/>
          <a:lstStyle>
            <a:lvl1pPr>
              <a:defRPr>
                <a:solidFill>
                  <a:srgbClr val="FFFFFF"/>
                </a:solidFill>
                <a:latin typeface="Helvetica" pitchFamily="34" charset="0"/>
              </a:defRPr>
            </a:lvl1pPr>
            <a:extLst/>
          </a:lstStyle>
          <a:p>
            <a:pPr eaLnBrk="0" fontAlgn="base" hangingPunct="0">
              <a:spcBef>
                <a:spcPct val="0"/>
              </a:spcBef>
              <a:spcAft>
                <a:spcPct val="0"/>
              </a:spcAft>
              <a:defRPr/>
            </a:pPr>
            <a:endParaRPr lang="en-US" sz="1400"/>
          </a:p>
        </p:txBody>
      </p:sp>
      <p:sp>
        <p:nvSpPr>
          <p:cNvPr id="5" name="Footer Placeholder 18"/>
          <p:cNvSpPr>
            <a:spLocks noGrp="1"/>
          </p:cNvSpPr>
          <p:nvPr>
            <p:ph type="ftr" sz="quarter" idx="11"/>
          </p:nvPr>
        </p:nvSpPr>
        <p:spPr>
          <a:xfrm>
            <a:off x="4379913" y="6408738"/>
            <a:ext cx="2351087" cy="365125"/>
          </a:xfrm>
          <a:prstGeom prst="rect">
            <a:avLst/>
          </a:prstGeom>
        </p:spPr>
        <p:txBody>
          <a:bodyPr/>
          <a:lstStyle>
            <a:lvl1pPr algn="r">
              <a:defRPr>
                <a:solidFill>
                  <a:schemeClr val="accent1">
                    <a:tint val="20000"/>
                  </a:schemeClr>
                </a:solidFill>
                <a:latin typeface="Helvetica" pitchFamily="34" charset="0"/>
              </a:defRPr>
            </a:lvl1pPr>
            <a:extLst/>
          </a:lstStyle>
          <a:p>
            <a:pPr eaLnBrk="0" fontAlgn="base" hangingPunct="0">
              <a:spcBef>
                <a:spcPct val="0"/>
              </a:spcBef>
              <a:spcAft>
                <a:spcPct val="0"/>
              </a:spcAft>
              <a:defRPr/>
            </a:pPr>
            <a:endParaRPr lang="en-US" sz="1400">
              <a:solidFill>
                <a:srgbClr val="2DA2BF">
                  <a:tint val="20000"/>
                </a:srgbClr>
              </a:solidFill>
            </a:endParaRPr>
          </a:p>
        </p:txBody>
      </p:sp>
      <p:sp>
        <p:nvSpPr>
          <p:cNvPr id="6" name="Slide Number Placeholder 26"/>
          <p:cNvSpPr>
            <a:spLocks noGrp="1"/>
          </p:cNvSpPr>
          <p:nvPr>
            <p:ph type="sldNum" sz="quarter" idx="12"/>
          </p:nvPr>
        </p:nvSpPr>
        <p:spPr>
          <a:xfrm>
            <a:off x="8647113" y="6408738"/>
            <a:ext cx="366712" cy="365125"/>
          </a:xfrm>
          <a:prstGeom prst="rect">
            <a:avLst/>
          </a:prstGeom>
        </p:spPr>
        <p:txBody>
          <a:bodyPr/>
          <a:lstStyle>
            <a:lvl1pPr>
              <a:defRPr>
                <a:solidFill>
                  <a:srgbClr val="FFFFFF"/>
                </a:solidFill>
                <a:latin typeface="Helvetica" pitchFamily="34" charset="0"/>
              </a:defRPr>
            </a:lvl1pPr>
            <a:extLst/>
          </a:lstStyle>
          <a:p>
            <a:pPr eaLnBrk="0" fontAlgn="base" hangingPunct="0">
              <a:spcBef>
                <a:spcPct val="0"/>
              </a:spcBef>
              <a:spcAft>
                <a:spcPct val="0"/>
              </a:spcAft>
              <a:defRPr/>
            </a:pPr>
            <a:fld id="{D3DD438B-7C5E-4F30-845D-9DF009F0EAEE}" type="slidenum">
              <a:rPr lang="en-US" sz="1400"/>
              <a:pPr eaLnBrk="0" fontAlgn="base" hangingPunct="0">
                <a:spcBef>
                  <a:spcPct val="0"/>
                </a:spcBef>
                <a:spcAft>
                  <a:spcPct val="0"/>
                </a:spcAft>
                <a:defRPr/>
              </a:pPr>
              <a:t>‹#›</a:t>
            </a:fld>
            <a:endParaRPr lang="en-US" sz="1400" dirty="0"/>
          </a:p>
        </p:txBody>
      </p:sp>
    </p:spTree>
    <p:extLst>
      <p:ext uri="{BB962C8B-B14F-4D97-AF65-F5344CB8AC3E}">
        <p14:creationId xmlns:p14="http://schemas.microsoft.com/office/powerpoint/2010/main" val="10579472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TextBox 9"/>
          <p:cNvSpPr txBox="1">
            <a:spLocks noChangeArrowheads="1"/>
          </p:cNvSpPr>
          <p:nvPr userDrawn="1"/>
        </p:nvSpPr>
        <p:spPr bwMode="auto">
          <a:xfrm>
            <a:off x="3886200" y="6537325"/>
            <a:ext cx="1219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bg1"/>
                </a:solidFill>
                <a:latin typeface="Helvetica" charset="0"/>
              </a:defRPr>
            </a:lvl1pPr>
            <a:lvl2pPr marL="742950" indent="-285750">
              <a:defRPr sz="1400">
                <a:solidFill>
                  <a:schemeClr val="bg1"/>
                </a:solidFill>
                <a:latin typeface="Helvetica" charset="0"/>
              </a:defRPr>
            </a:lvl2pPr>
            <a:lvl3pPr marL="1143000" indent="-228600">
              <a:defRPr sz="1400">
                <a:solidFill>
                  <a:schemeClr val="bg1"/>
                </a:solidFill>
                <a:latin typeface="Helvetica" charset="0"/>
              </a:defRPr>
            </a:lvl3pPr>
            <a:lvl4pPr marL="1600200" indent="-228600">
              <a:defRPr sz="1400">
                <a:solidFill>
                  <a:schemeClr val="bg1"/>
                </a:solidFill>
                <a:latin typeface="Helvetica" charset="0"/>
              </a:defRPr>
            </a:lvl4pPr>
            <a:lvl5pPr marL="2057400" indent="-228600">
              <a:defRPr sz="1400">
                <a:solidFill>
                  <a:schemeClr val="bg1"/>
                </a:solidFill>
                <a:latin typeface="Helvetica" charset="0"/>
              </a:defRPr>
            </a:lvl5pPr>
            <a:lvl6pPr marL="2514600" indent="-228600" eaLnBrk="0" fontAlgn="base" hangingPunct="0">
              <a:spcBef>
                <a:spcPct val="0"/>
              </a:spcBef>
              <a:spcAft>
                <a:spcPct val="0"/>
              </a:spcAft>
              <a:defRPr sz="1400">
                <a:solidFill>
                  <a:schemeClr val="bg1"/>
                </a:solidFill>
                <a:latin typeface="Helvetica" charset="0"/>
              </a:defRPr>
            </a:lvl6pPr>
            <a:lvl7pPr marL="2971800" indent="-228600" eaLnBrk="0" fontAlgn="base" hangingPunct="0">
              <a:spcBef>
                <a:spcPct val="0"/>
              </a:spcBef>
              <a:spcAft>
                <a:spcPct val="0"/>
              </a:spcAft>
              <a:defRPr sz="1400">
                <a:solidFill>
                  <a:schemeClr val="bg1"/>
                </a:solidFill>
                <a:latin typeface="Helvetica" charset="0"/>
              </a:defRPr>
            </a:lvl7pPr>
            <a:lvl8pPr marL="3429000" indent="-228600" eaLnBrk="0" fontAlgn="base" hangingPunct="0">
              <a:spcBef>
                <a:spcPct val="0"/>
              </a:spcBef>
              <a:spcAft>
                <a:spcPct val="0"/>
              </a:spcAft>
              <a:defRPr sz="1400">
                <a:solidFill>
                  <a:schemeClr val="bg1"/>
                </a:solidFill>
                <a:latin typeface="Helvetica" charset="0"/>
              </a:defRPr>
            </a:lvl8pPr>
            <a:lvl9pPr marL="3886200" indent="-228600" eaLnBrk="0" fontAlgn="base" hangingPunct="0">
              <a:spcBef>
                <a:spcPct val="0"/>
              </a:spcBef>
              <a:spcAft>
                <a:spcPct val="0"/>
              </a:spcAft>
              <a:defRPr sz="1400">
                <a:solidFill>
                  <a:schemeClr val="bg1"/>
                </a:solidFill>
                <a:latin typeface="Helvetica" charset="0"/>
              </a:defRPr>
            </a:lvl9pPr>
          </a:lstStyle>
          <a:p>
            <a:pPr algn="ctr" eaLnBrk="0" fontAlgn="base" hangingPunct="0">
              <a:spcBef>
                <a:spcPct val="0"/>
              </a:spcBef>
              <a:spcAft>
                <a:spcPct val="0"/>
              </a:spcAft>
              <a:defRPr/>
            </a:pPr>
            <a:r>
              <a:rPr lang="en-US" altLang="en-US" sz="1200" dirty="0">
                <a:solidFill>
                  <a:prstClr val="black"/>
                </a:solidFill>
              </a:rPr>
              <a:t>Page </a:t>
            </a:r>
            <a:fld id="{C69815A6-4636-4C48-9FB3-697340311514}" type="slidenum">
              <a:rPr lang="en-US" altLang="en-US" sz="1200" smtClean="0">
                <a:solidFill>
                  <a:prstClr val="black"/>
                </a:solidFill>
              </a:rPr>
              <a:pPr algn="ctr" eaLnBrk="0" fontAlgn="base" hangingPunct="0">
                <a:spcBef>
                  <a:spcPct val="0"/>
                </a:spcBef>
                <a:spcAft>
                  <a:spcPct val="0"/>
                </a:spcAft>
                <a:defRPr/>
              </a:pPr>
              <a:t>‹#›</a:t>
            </a:fld>
            <a:endParaRPr lang="en-US" altLang="en-US" sz="1200" dirty="0">
              <a:solidFill>
                <a:prstClr val="black"/>
              </a:solidFill>
            </a:endParaRP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rtlCol="0"/>
          <a:lstStyle/>
          <a:p>
            <a:r>
              <a:rPr lang="en-US" dirty="0"/>
              <a:t>Click to edit Master title style</a:t>
            </a:r>
          </a:p>
        </p:txBody>
      </p:sp>
    </p:spTree>
    <p:extLst>
      <p:ext uri="{BB962C8B-B14F-4D97-AF65-F5344CB8AC3E}">
        <p14:creationId xmlns:p14="http://schemas.microsoft.com/office/powerpoint/2010/main" val="42254956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3886200" y="6537325"/>
            <a:ext cx="1219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bg1"/>
                </a:solidFill>
                <a:latin typeface="Helvetica" charset="0"/>
              </a:defRPr>
            </a:lvl1pPr>
            <a:lvl2pPr marL="742950" indent="-285750">
              <a:defRPr sz="1400">
                <a:solidFill>
                  <a:schemeClr val="bg1"/>
                </a:solidFill>
                <a:latin typeface="Helvetica" charset="0"/>
              </a:defRPr>
            </a:lvl2pPr>
            <a:lvl3pPr marL="1143000" indent="-228600">
              <a:defRPr sz="1400">
                <a:solidFill>
                  <a:schemeClr val="bg1"/>
                </a:solidFill>
                <a:latin typeface="Helvetica" charset="0"/>
              </a:defRPr>
            </a:lvl3pPr>
            <a:lvl4pPr marL="1600200" indent="-228600">
              <a:defRPr sz="1400">
                <a:solidFill>
                  <a:schemeClr val="bg1"/>
                </a:solidFill>
                <a:latin typeface="Helvetica" charset="0"/>
              </a:defRPr>
            </a:lvl4pPr>
            <a:lvl5pPr marL="2057400" indent="-228600">
              <a:defRPr sz="1400">
                <a:solidFill>
                  <a:schemeClr val="bg1"/>
                </a:solidFill>
                <a:latin typeface="Helvetica" charset="0"/>
              </a:defRPr>
            </a:lvl5pPr>
            <a:lvl6pPr marL="2514600" indent="-228600" eaLnBrk="0" fontAlgn="base" hangingPunct="0">
              <a:spcBef>
                <a:spcPct val="0"/>
              </a:spcBef>
              <a:spcAft>
                <a:spcPct val="0"/>
              </a:spcAft>
              <a:defRPr sz="1400">
                <a:solidFill>
                  <a:schemeClr val="bg1"/>
                </a:solidFill>
                <a:latin typeface="Helvetica" charset="0"/>
              </a:defRPr>
            </a:lvl6pPr>
            <a:lvl7pPr marL="2971800" indent="-228600" eaLnBrk="0" fontAlgn="base" hangingPunct="0">
              <a:spcBef>
                <a:spcPct val="0"/>
              </a:spcBef>
              <a:spcAft>
                <a:spcPct val="0"/>
              </a:spcAft>
              <a:defRPr sz="1400">
                <a:solidFill>
                  <a:schemeClr val="bg1"/>
                </a:solidFill>
                <a:latin typeface="Helvetica" charset="0"/>
              </a:defRPr>
            </a:lvl7pPr>
            <a:lvl8pPr marL="3429000" indent="-228600" eaLnBrk="0" fontAlgn="base" hangingPunct="0">
              <a:spcBef>
                <a:spcPct val="0"/>
              </a:spcBef>
              <a:spcAft>
                <a:spcPct val="0"/>
              </a:spcAft>
              <a:defRPr sz="1400">
                <a:solidFill>
                  <a:schemeClr val="bg1"/>
                </a:solidFill>
                <a:latin typeface="Helvetica" charset="0"/>
              </a:defRPr>
            </a:lvl8pPr>
            <a:lvl9pPr marL="3886200" indent="-228600" eaLnBrk="0" fontAlgn="base" hangingPunct="0">
              <a:spcBef>
                <a:spcPct val="0"/>
              </a:spcBef>
              <a:spcAft>
                <a:spcPct val="0"/>
              </a:spcAft>
              <a:defRPr sz="1400">
                <a:solidFill>
                  <a:schemeClr val="bg1"/>
                </a:solidFill>
                <a:latin typeface="Helvetica" charset="0"/>
              </a:defRPr>
            </a:lvl9pPr>
          </a:lstStyle>
          <a:p>
            <a:pPr algn="ctr" eaLnBrk="0" fontAlgn="base" hangingPunct="0">
              <a:spcBef>
                <a:spcPct val="0"/>
              </a:spcBef>
              <a:spcAft>
                <a:spcPct val="0"/>
              </a:spcAft>
              <a:defRPr/>
            </a:pPr>
            <a:r>
              <a:rPr lang="en-US" altLang="en-US" sz="1200" dirty="0">
                <a:solidFill>
                  <a:prstClr val="black"/>
                </a:solidFill>
              </a:rPr>
              <a:t>Page </a:t>
            </a:r>
            <a:fld id="{1B8C5929-2A7A-48E1-8583-F657F2414539}" type="slidenum">
              <a:rPr lang="en-US" altLang="en-US" sz="1200" smtClean="0">
                <a:solidFill>
                  <a:prstClr val="black"/>
                </a:solidFill>
              </a:rPr>
              <a:pPr algn="ctr" eaLnBrk="0" fontAlgn="base" hangingPunct="0">
                <a:spcBef>
                  <a:spcPct val="0"/>
                </a:spcBef>
                <a:spcAft>
                  <a:spcPct val="0"/>
                </a:spcAft>
                <a:defRPr/>
              </a:pPr>
              <a:t>‹#›</a:t>
            </a:fld>
            <a:endParaRPr lang="en-US" altLang="en-US" sz="1200" dirty="0">
              <a:solidFill>
                <a:prstClr val="black"/>
              </a:solidFill>
            </a:endParaRPr>
          </a:p>
        </p:txBody>
      </p:sp>
      <p:sp>
        <p:nvSpPr>
          <p:cNvPr id="6" name="Rectangle 39"/>
          <p:cNvSpPr txBox="1">
            <a:spLocks noChangeArrowheads="1"/>
          </p:cNvSpPr>
          <p:nvPr userDrawn="1"/>
        </p:nvSpPr>
        <p:spPr bwMode="auto">
          <a:xfrm>
            <a:off x="5029200" y="6534150"/>
            <a:ext cx="3886200" cy="323850"/>
          </a:xfrm>
          <a:prstGeom prst="rect">
            <a:avLst/>
          </a:prstGeom>
          <a:noFill/>
          <a:ln w="9525">
            <a:noFill/>
            <a:miter lim="800000"/>
            <a:headEnd/>
            <a:tailEnd/>
          </a:ln>
          <a:effectLst/>
        </p:spPr>
        <p:txBody>
          <a:bodyPr/>
          <a:lstStyle>
            <a:lvl1pPr algn="r">
              <a:defRPr b="1" dirty="0" smtClean="0">
                <a:solidFill>
                  <a:srgbClr val="000000"/>
                </a:solidFill>
              </a:defRPr>
            </a:lvl1pPr>
          </a:lstStyle>
          <a:p>
            <a:pPr eaLnBrk="0" fontAlgn="base" hangingPunct="0">
              <a:spcBef>
                <a:spcPct val="0"/>
              </a:spcBef>
              <a:spcAft>
                <a:spcPct val="0"/>
              </a:spcAft>
              <a:defRPr/>
            </a:pPr>
            <a:r>
              <a:rPr lang="en-US" sz="1200" b="0">
                <a:latin typeface="Helvetica" pitchFamily="34" charset="0"/>
              </a:rPr>
              <a:t>2014 </a:t>
            </a:r>
            <a:r>
              <a:rPr lang="en-US" sz="1200" b="0">
                <a:latin typeface="Calibri"/>
                <a:ea typeface="Calibri"/>
                <a:cs typeface="Times New Roman"/>
              </a:rPr>
              <a:t>[insert name of conference]</a:t>
            </a:r>
            <a:endParaRPr lang="en-US" sz="1200" b="0">
              <a:latin typeface="Helvetica" pitchFamily="34" charset="0"/>
            </a:endParaRPr>
          </a:p>
          <a:p>
            <a:pPr eaLnBrk="0" fontAlgn="base" hangingPunct="0">
              <a:spcBef>
                <a:spcPct val="0"/>
              </a:spcBef>
              <a:spcAft>
                <a:spcPct val="0"/>
              </a:spcAft>
              <a:defRPr/>
            </a:pPr>
            <a:endParaRPr lang="en-US" sz="1400" b="0">
              <a:latin typeface="Helvetica" pitchFamily="34" charset="0"/>
            </a:endParaRPr>
          </a:p>
        </p:txBody>
      </p:sp>
      <p:sp>
        <p:nvSpPr>
          <p:cNvPr id="7" name="TextBox 11"/>
          <p:cNvSpPr txBox="1">
            <a:spLocks noChangeArrowheads="1"/>
          </p:cNvSpPr>
          <p:nvPr userDrawn="1"/>
        </p:nvSpPr>
        <p:spPr bwMode="auto">
          <a:xfrm>
            <a:off x="228600" y="6537325"/>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bg1"/>
                </a:solidFill>
                <a:latin typeface="Helvetica" charset="0"/>
              </a:defRPr>
            </a:lvl1pPr>
            <a:lvl2pPr marL="742950" indent="-285750">
              <a:defRPr sz="1400">
                <a:solidFill>
                  <a:schemeClr val="bg1"/>
                </a:solidFill>
                <a:latin typeface="Helvetica" charset="0"/>
              </a:defRPr>
            </a:lvl2pPr>
            <a:lvl3pPr marL="1143000" indent="-228600">
              <a:defRPr sz="1400">
                <a:solidFill>
                  <a:schemeClr val="bg1"/>
                </a:solidFill>
                <a:latin typeface="Helvetica" charset="0"/>
              </a:defRPr>
            </a:lvl3pPr>
            <a:lvl4pPr marL="1600200" indent="-228600">
              <a:defRPr sz="1400">
                <a:solidFill>
                  <a:schemeClr val="bg1"/>
                </a:solidFill>
                <a:latin typeface="Helvetica" charset="0"/>
              </a:defRPr>
            </a:lvl4pPr>
            <a:lvl5pPr marL="2057400" indent="-228600">
              <a:defRPr sz="1400">
                <a:solidFill>
                  <a:schemeClr val="bg1"/>
                </a:solidFill>
                <a:latin typeface="Helvetica" charset="0"/>
              </a:defRPr>
            </a:lvl5pPr>
            <a:lvl6pPr marL="2514600" indent="-228600" eaLnBrk="0" fontAlgn="base" hangingPunct="0">
              <a:spcBef>
                <a:spcPct val="0"/>
              </a:spcBef>
              <a:spcAft>
                <a:spcPct val="0"/>
              </a:spcAft>
              <a:defRPr sz="1400">
                <a:solidFill>
                  <a:schemeClr val="bg1"/>
                </a:solidFill>
                <a:latin typeface="Helvetica" charset="0"/>
              </a:defRPr>
            </a:lvl6pPr>
            <a:lvl7pPr marL="2971800" indent="-228600" eaLnBrk="0" fontAlgn="base" hangingPunct="0">
              <a:spcBef>
                <a:spcPct val="0"/>
              </a:spcBef>
              <a:spcAft>
                <a:spcPct val="0"/>
              </a:spcAft>
              <a:defRPr sz="1400">
                <a:solidFill>
                  <a:schemeClr val="bg1"/>
                </a:solidFill>
                <a:latin typeface="Helvetica" charset="0"/>
              </a:defRPr>
            </a:lvl7pPr>
            <a:lvl8pPr marL="3429000" indent="-228600" eaLnBrk="0" fontAlgn="base" hangingPunct="0">
              <a:spcBef>
                <a:spcPct val="0"/>
              </a:spcBef>
              <a:spcAft>
                <a:spcPct val="0"/>
              </a:spcAft>
              <a:defRPr sz="1400">
                <a:solidFill>
                  <a:schemeClr val="bg1"/>
                </a:solidFill>
                <a:latin typeface="Helvetica" charset="0"/>
              </a:defRPr>
            </a:lvl8pPr>
            <a:lvl9pPr marL="3886200" indent="-228600" eaLnBrk="0" fontAlgn="base" hangingPunct="0">
              <a:spcBef>
                <a:spcPct val="0"/>
              </a:spcBef>
              <a:spcAft>
                <a:spcPct val="0"/>
              </a:spcAft>
              <a:defRPr sz="1400">
                <a:solidFill>
                  <a:schemeClr val="bg1"/>
                </a:solidFill>
                <a:latin typeface="Helvetica" charset="0"/>
              </a:defRPr>
            </a:lvl9pPr>
          </a:lstStyle>
          <a:p>
            <a:pPr eaLnBrk="0" fontAlgn="base" hangingPunct="0">
              <a:spcBef>
                <a:spcPct val="0"/>
              </a:spcBef>
              <a:spcAft>
                <a:spcPct val="0"/>
              </a:spcAft>
              <a:defRPr/>
            </a:pPr>
            <a:r>
              <a:rPr lang="en-US" altLang="en-US" sz="1200" dirty="0">
                <a:solidFill>
                  <a:prstClr val="black"/>
                </a:solidFill>
              </a:rPr>
              <a:t>-14-Paper #</a:t>
            </a:r>
          </a:p>
        </p:txBody>
      </p:sp>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rtlCol="0"/>
          <a:lstStyle/>
          <a:p>
            <a:r>
              <a:rPr lang="en-US" dirty="0"/>
              <a:t>Click to edit Master title style</a:t>
            </a:r>
          </a:p>
        </p:txBody>
      </p:sp>
      <p:sp>
        <p:nvSpPr>
          <p:cNvPr id="9" name="Footer Placeholder 5"/>
          <p:cNvSpPr>
            <a:spLocks noGrp="1"/>
          </p:cNvSpPr>
          <p:nvPr>
            <p:ph type="ftr" sz="quarter" idx="10"/>
          </p:nvPr>
        </p:nvSpPr>
        <p:spPr>
          <a:xfrm>
            <a:off x="4379913" y="6408738"/>
            <a:ext cx="2351087" cy="365125"/>
          </a:xfrm>
          <a:prstGeom prst="rect">
            <a:avLst/>
          </a:prstGeom>
        </p:spPr>
        <p:txBody>
          <a:bodyPr/>
          <a:lstStyle>
            <a:lvl1pPr algn="r">
              <a:defRPr>
                <a:solidFill>
                  <a:schemeClr val="tx1"/>
                </a:solidFill>
                <a:latin typeface="Helvetica" pitchFamily="34" charset="0"/>
              </a:defRPr>
            </a:lvl1pPr>
            <a:extLst/>
          </a:lstStyle>
          <a:p>
            <a:pPr eaLnBrk="0" fontAlgn="base" hangingPunct="0">
              <a:spcBef>
                <a:spcPct val="0"/>
              </a:spcBef>
              <a:spcAft>
                <a:spcPct val="0"/>
              </a:spcAft>
              <a:defRPr/>
            </a:pPr>
            <a:endParaRPr lang="en-US" sz="1400">
              <a:solidFill>
                <a:prstClr val="black"/>
              </a:solidFill>
            </a:endParaRPr>
          </a:p>
        </p:txBody>
      </p:sp>
      <p:sp>
        <p:nvSpPr>
          <p:cNvPr id="10" name="Slide Number Placeholder 6"/>
          <p:cNvSpPr>
            <a:spLocks noGrp="1"/>
          </p:cNvSpPr>
          <p:nvPr>
            <p:ph type="sldNum" sz="quarter" idx="11"/>
          </p:nvPr>
        </p:nvSpPr>
        <p:spPr>
          <a:xfrm>
            <a:off x="8647113" y="6408738"/>
            <a:ext cx="366712" cy="365125"/>
          </a:xfrm>
          <a:prstGeom prst="rect">
            <a:avLst/>
          </a:prstGeom>
        </p:spPr>
        <p:txBody>
          <a:bodyPr/>
          <a:lstStyle>
            <a:lvl1pPr>
              <a:defRPr>
                <a:latin typeface="Helvetica" pitchFamily="34" charset="0"/>
              </a:defRPr>
            </a:lvl1pPr>
            <a:extLst/>
          </a:lstStyle>
          <a:p>
            <a:pPr eaLnBrk="0" fontAlgn="base" hangingPunct="0">
              <a:spcBef>
                <a:spcPct val="0"/>
              </a:spcBef>
              <a:spcAft>
                <a:spcPct val="0"/>
              </a:spcAft>
              <a:defRPr/>
            </a:pPr>
            <a:fld id="{F03B9F87-1261-4C6C-9E19-944A762E0D5E}" type="slidenum">
              <a:rPr lang="en-US" sz="1400">
                <a:solidFill>
                  <a:prstClr val="white"/>
                </a:solidFill>
              </a:rPr>
              <a:pPr eaLnBrk="0" fontAlgn="base" hangingPunct="0">
                <a:spcBef>
                  <a:spcPct val="0"/>
                </a:spcBef>
                <a:spcAft>
                  <a:spcPct val="0"/>
                </a:spcAft>
                <a:defRPr/>
              </a:pPr>
              <a:t>‹#›</a:t>
            </a:fld>
            <a:endParaRPr lang="en-US" sz="1400" dirty="0">
              <a:solidFill>
                <a:prstClr val="white"/>
              </a:solidFill>
            </a:endParaRPr>
          </a:p>
        </p:txBody>
      </p:sp>
    </p:spTree>
    <p:extLst>
      <p:ext uri="{BB962C8B-B14F-4D97-AF65-F5344CB8AC3E}">
        <p14:creationId xmlns:p14="http://schemas.microsoft.com/office/powerpoint/2010/main" val="3712755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7" descr="AFPMLogo.png"/>
          <p:cNvPicPr>
            <a:picLocks noChangeAspect="1"/>
          </p:cNvPicPr>
          <p:nvPr userDrawn="1"/>
        </p:nvPicPr>
        <p:blipFill>
          <a:blip r:embed="rId2">
            <a:extLst>
              <a:ext uri="{28A0092B-C50C-407E-A947-70E740481C1C}">
                <a14:useLocalDpi xmlns:a14="http://schemas.microsoft.com/office/drawing/2010/main" val="0"/>
              </a:ext>
            </a:extLst>
          </a:blip>
          <a:srcRect b="18375"/>
          <a:stretch>
            <a:fillRect/>
          </a:stretch>
        </p:blipFill>
        <p:spPr bwMode="auto">
          <a:xfrm>
            <a:off x="1066800" y="1600200"/>
            <a:ext cx="682148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5448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ight Triangle 2"/>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400" dirty="0">
              <a:solidFill>
                <a:prstClr val="white"/>
              </a:solidFill>
            </a:endParaRPr>
          </a:p>
        </p:txBody>
      </p:sp>
      <p:sp>
        <p:nvSpPr>
          <p:cNvPr id="17" name="Subtitle 16"/>
          <p:cNvSpPr>
            <a:spLocks noGrp="1"/>
          </p:cNvSpPr>
          <p:nvPr>
            <p:ph type="subTitle" idx="1"/>
          </p:nvPr>
        </p:nvSpPr>
        <p:spPr>
          <a:xfrm>
            <a:off x="457200" y="1828800"/>
            <a:ext cx="7772400" cy="1199704"/>
          </a:xfrm>
        </p:spPr>
        <p:txBody>
          <a:bodyPr lIns="45720" rIns="45720"/>
          <a:lstStyle>
            <a:lvl1pPr marL="0" marR="64008"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
        <p:nvSpPr>
          <p:cNvPr id="4" name="Date Placeholder 29"/>
          <p:cNvSpPr>
            <a:spLocks noGrp="1"/>
          </p:cNvSpPr>
          <p:nvPr>
            <p:ph type="dt" sz="half" idx="10"/>
          </p:nvPr>
        </p:nvSpPr>
        <p:spPr>
          <a:xfrm>
            <a:off x="6727825" y="6408738"/>
            <a:ext cx="1919288" cy="365125"/>
          </a:xfrm>
          <a:prstGeom prst="rect">
            <a:avLst/>
          </a:prstGeom>
        </p:spPr>
        <p:txBody>
          <a:bodyPr/>
          <a:lstStyle>
            <a:lvl1pPr>
              <a:defRPr>
                <a:solidFill>
                  <a:srgbClr val="FFFFFF"/>
                </a:solidFill>
                <a:latin typeface="Helvetica" pitchFamily="34" charset="0"/>
              </a:defRPr>
            </a:lvl1pPr>
            <a:extLst/>
          </a:lstStyle>
          <a:p>
            <a:pPr eaLnBrk="0" fontAlgn="base" hangingPunct="0">
              <a:spcBef>
                <a:spcPct val="0"/>
              </a:spcBef>
              <a:spcAft>
                <a:spcPct val="0"/>
              </a:spcAft>
              <a:defRPr/>
            </a:pPr>
            <a:endParaRPr lang="en-US" sz="1400"/>
          </a:p>
        </p:txBody>
      </p:sp>
      <p:sp>
        <p:nvSpPr>
          <p:cNvPr id="5" name="Footer Placeholder 18"/>
          <p:cNvSpPr>
            <a:spLocks noGrp="1"/>
          </p:cNvSpPr>
          <p:nvPr>
            <p:ph type="ftr" sz="quarter" idx="11"/>
          </p:nvPr>
        </p:nvSpPr>
        <p:spPr>
          <a:xfrm>
            <a:off x="4379913" y="6408738"/>
            <a:ext cx="2351087" cy="365125"/>
          </a:xfrm>
          <a:prstGeom prst="rect">
            <a:avLst/>
          </a:prstGeom>
        </p:spPr>
        <p:txBody>
          <a:bodyPr/>
          <a:lstStyle>
            <a:lvl1pPr algn="r">
              <a:defRPr>
                <a:solidFill>
                  <a:schemeClr val="accent1">
                    <a:tint val="20000"/>
                  </a:schemeClr>
                </a:solidFill>
                <a:latin typeface="Helvetica" pitchFamily="34" charset="0"/>
              </a:defRPr>
            </a:lvl1pPr>
            <a:extLst/>
          </a:lstStyle>
          <a:p>
            <a:pPr eaLnBrk="0" fontAlgn="base" hangingPunct="0">
              <a:spcBef>
                <a:spcPct val="0"/>
              </a:spcBef>
              <a:spcAft>
                <a:spcPct val="0"/>
              </a:spcAft>
              <a:defRPr/>
            </a:pPr>
            <a:endParaRPr lang="en-US" sz="1400">
              <a:solidFill>
                <a:srgbClr val="2DA2BF">
                  <a:tint val="20000"/>
                </a:srgbClr>
              </a:solidFill>
            </a:endParaRPr>
          </a:p>
        </p:txBody>
      </p:sp>
      <p:sp>
        <p:nvSpPr>
          <p:cNvPr id="6" name="Slide Number Placeholder 26"/>
          <p:cNvSpPr>
            <a:spLocks noGrp="1"/>
          </p:cNvSpPr>
          <p:nvPr>
            <p:ph type="sldNum" sz="quarter" idx="12"/>
          </p:nvPr>
        </p:nvSpPr>
        <p:spPr>
          <a:xfrm>
            <a:off x="8647113" y="6408738"/>
            <a:ext cx="366712" cy="365125"/>
          </a:xfrm>
          <a:prstGeom prst="rect">
            <a:avLst/>
          </a:prstGeom>
        </p:spPr>
        <p:txBody>
          <a:bodyPr/>
          <a:lstStyle>
            <a:lvl1pPr>
              <a:defRPr>
                <a:solidFill>
                  <a:srgbClr val="FFFFFF"/>
                </a:solidFill>
                <a:latin typeface="Helvetica" pitchFamily="34" charset="0"/>
              </a:defRPr>
            </a:lvl1pPr>
            <a:extLst/>
          </a:lstStyle>
          <a:p>
            <a:pPr eaLnBrk="0" fontAlgn="base" hangingPunct="0">
              <a:spcBef>
                <a:spcPct val="0"/>
              </a:spcBef>
              <a:spcAft>
                <a:spcPct val="0"/>
              </a:spcAft>
              <a:defRPr/>
            </a:pPr>
            <a:fld id="{D3DD438B-7C5E-4F30-845D-9DF009F0EAEE}" type="slidenum">
              <a:rPr lang="en-US" sz="1400"/>
              <a:pPr eaLnBrk="0" fontAlgn="base" hangingPunct="0">
                <a:spcBef>
                  <a:spcPct val="0"/>
                </a:spcBef>
                <a:spcAft>
                  <a:spcPct val="0"/>
                </a:spcAft>
                <a:defRPr/>
              </a:pPr>
              <a:t>‹#›</a:t>
            </a:fld>
            <a:endParaRPr lang="en-US" sz="1400" dirty="0"/>
          </a:p>
        </p:txBody>
      </p:sp>
    </p:spTree>
    <p:extLst>
      <p:ext uri="{BB962C8B-B14F-4D97-AF65-F5344CB8AC3E}">
        <p14:creationId xmlns:p14="http://schemas.microsoft.com/office/powerpoint/2010/main" val="3011032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649810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TextBox 9"/>
          <p:cNvSpPr txBox="1">
            <a:spLocks noChangeArrowheads="1"/>
          </p:cNvSpPr>
          <p:nvPr userDrawn="1"/>
        </p:nvSpPr>
        <p:spPr bwMode="auto">
          <a:xfrm>
            <a:off x="3886200" y="6537325"/>
            <a:ext cx="1219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bg1"/>
                </a:solidFill>
                <a:latin typeface="Helvetica" charset="0"/>
              </a:defRPr>
            </a:lvl1pPr>
            <a:lvl2pPr marL="742950" indent="-285750">
              <a:defRPr sz="1400">
                <a:solidFill>
                  <a:schemeClr val="bg1"/>
                </a:solidFill>
                <a:latin typeface="Helvetica" charset="0"/>
              </a:defRPr>
            </a:lvl2pPr>
            <a:lvl3pPr marL="1143000" indent="-228600">
              <a:defRPr sz="1400">
                <a:solidFill>
                  <a:schemeClr val="bg1"/>
                </a:solidFill>
                <a:latin typeface="Helvetica" charset="0"/>
              </a:defRPr>
            </a:lvl3pPr>
            <a:lvl4pPr marL="1600200" indent="-228600">
              <a:defRPr sz="1400">
                <a:solidFill>
                  <a:schemeClr val="bg1"/>
                </a:solidFill>
                <a:latin typeface="Helvetica" charset="0"/>
              </a:defRPr>
            </a:lvl4pPr>
            <a:lvl5pPr marL="2057400" indent="-228600">
              <a:defRPr sz="1400">
                <a:solidFill>
                  <a:schemeClr val="bg1"/>
                </a:solidFill>
                <a:latin typeface="Helvetica" charset="0"/>
              </a:defRPr>
            </a:lvl5pPr>
            <a:lvl6pPr marL="2514600" indent="-228600" eaLnBrk="0" fontAlgn="base" hangingPunct="0">
              <a:spcBef>
                <a:spcPct val="0"/>
              </a:spcBef>
              <a:spcAft>
                <a:spcPct val="0"/>
              </a:spcAft>
              <a:defRPr sz="1400">
                <a:solidFill>
                  <a:schemeClr val="bg1"/>
                </a:solidFill>
                <a:latin typeface="Helvetica" charset="0"/>
              </a:defRPr>
            </a:lvl6pPr>
            <a:lvl7pPr marL="2971800" indent="-228600" eaLnBrk="0" fontAlgn="base" hangingPunct="0">
              <a:spcBef>
                <a:spcPct val="0"/>
              </a:spcBef>
              <a:spcAft>
                <a:spcPct val="0"/>
              </a:spcAft>
              <a:defRPr sz="1400">
                <a:solidFill>
                  <a:schemeClr val="bg1"/>
                </a:solidFill>
                <a:latin typeface="Helvetica" charset="0"/>
              </a:defRPr>
            </a:lvl7pPr>
            <a:lvl8pPr marL="3429000" indent="-228600" eaLnBrk="0" fontAlgn="base" hangingPunct="0">
              <a:spcBef>
                <a:spcPct val="0"/>
              </a:spcBef>
              <a:spcAft>
                <a:spcPct val="0"/>
              </a:spcAft>
              <a:defRPr sz="1400">
                <a:solidFill>
                  <a:schemeClr val="bg1"/>
                </a:solidFill>
                <a:latin typeface="Helvetica" charset="0"/>
              </a:defRPr>
            </a:lvl8pPr>
            <a:lvl9pPr marL="3886200" indent="-228600" eaLnBrk="0" fontAlgn="base" hangingPunct="0">
              <a:spcBef>
                <a:spcPct val="0"/>
              </a:spcBef>
              <a:spcAft>
                <a:spcPct val="0"/>
              </a:spcAft>
              <a:defRPr sz="1400">
                <a:solidFill>
                  <a:schemeClr val="bg1"/>
                </a:solidFill>
                <a:latin typeface="Helvetica" charset="0"/>
              </a:defRPr>
            </a:lvl9pPr>
          </a:lstStyle>
          <a:p>
            <a:pPr algn="ctr" eaLnBrk="0" fontAlgn="base" hangingPunct="0">
              <a:spcBef>
                <a:spcPct val="0"/>
              </a:spcBef>
              <a:spcAft>
                <a:spcPct val="0"/>
              </a:spcAft>
              <a:defRPr/>
            </a:pPr>
            <a:r>
              <a:rPr lang="en-US" altLang="en-US" sz="1200" dirty="0">
                <a:solidFill>
                  <a:prstClr val="black"/>
                </a:solidFill>
              </a:rPr>
              <a:t>Page </a:t>
            </a:r>
            <a:fld id="{C69815A6-4636-4C48-9FB3-697340311514}" type="slidenum">
              <a:rPr lang="en-US" altLang="en-US" sz="1200" smtClean="0">
                <a:solidFill>
                  <a:prstClr val="black"/>
                </a:solidFill>
              </a:rPr>
              <a:pPr algn="ctr" eaLnBrk="0" fontAlgn="base" hangingPunct="0">
                <a:spcBef>
                  <a:spcPct val="0"/>
                </a:spcBef>
                <a:spcAft>
                  <a:spcPct val="0"/>
                </a:spcAft>
                <a:defRPr/>
              </a:pPr>
              <a:t>‹#›</a:t>
            </a:fld>
            <a:endParaRPr lang="en-US" altLang="en-US" sz="1200" dirty="0">
              <a:solidFill>
                <a:prstClr val="black"/>
              </a:solidFill>
            </a:endParaRP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rtlCol="0"/>
          <a:lstStyle/>
          <a:p>
            <a:r>
              <a:rPr lang="en-US" dirty="0"/>
              <a:t>Click to edit Master title style</a:t>
            </a:r>
          </a:p>
        </p:txBody>
      </p:sp>
    </p:spTree>
    <p:extLst>
      <p:ext uri="{BB962C8B-B14F-4D97-AF65-F5344CB8AC3E}">
        <p14:creationId xmlns:p14="http://schemas.microsoft.com/office/powerpoint/2010/main" val="9809422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3886200" y="6537325"/>
            <a:ext cx="1219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bg1"/>
                </a:solidFill>
                <a:latin typeface="Helvetica" charset="0"/>
              </a:defRPr>
            </a:lvl1pPr>
            <a:lvl2pPr marL="742950" indent="-285750">
              <a:defRPr sz="1400">
                <a:solidFill>
                  <a:schemeClr val="bg1"/>
                </a:solidFill>
                <a:latin typeface="Helvetica" charset="0"/>
              </a:defRPr>
            </a:lvl2pPr>
            <a:lvl3pPr marL="1143000" indent="-228600">
              <a:defRPr sz="1400">
                <a:solidFill>
                  <a:schemeClr val="bg1"/>
                </a:solidFill>
                <a:latin typeface="Helvetica" charset="0"/>
              </a:defRPr>
            </a:lvl3pPr>
            <a:lvl4pPr marL="1600200" indent="-228600">
              <a:defRPr sz="1400">
                <a:solidFill>
                  <a:schemeClr val="bg1"/>
                </a:solidFill>
                <a:latin typeface="Helvetica" charset="0"/>
              </a:defRPr>
            </a:lvl4pPr>
            <a:lvl5pPr marL="2057400" indent="-228600">
              <a:defRPr sz="1400">
                <a:solidFill>
                  <a:schemeClr val="bg1"/>
                </a:solidFill>
                <a:latin typeface="Helvetica" charset="0"/>
              </a:defRPr>
            </a:lvl5pPr>
            <a:lvl6pPr marL="2514600" indent="-228600" eaLnBrk="0" fontAlgn="base" hangingPunct="0">
              <a:spcBef>
                <a:spcPct val="0"/>
              </a:spcBef>
              <a:spcAft>
                <a:spcPct val="0"/>
              </a:spcAft>
              <a:defRPr sz="1400">
                <a:solidFill>
                  <a:schemeClr val="bg1"/>
                </a:solidFill>
                <a:latin typeface="Helvetica" charset="0"/>
              </a:defRPr>
            </a:lvl6pPr>
            <a:lvl7pPr marL="2971800" indent="-228600" eaLnBrk="0" fontAlgn="base" hangingPunct="0">
              <a:spcBef>
                <a:spcPct val="0"/>
              </a:spcBef>
              <a:spcAft>
                <a:spcPct val="0"/>
              </a:spcAft>
              <a:defRPr sz="1400">
                <a:solidFill>
                  <a:schemeClr val="bg1"/>
                </a:solidFill>
                <a:latin typeface="Helvetica" charset="0"/>
              </a:defRPr>
            </a:lvl7pPr>
            <a:lvl8pPr marL="3429000" indent="-228600" eaLnBrk="0" fontAlgn="base" hangingPunct="0">
              <a:spcBef>
                <a:spcPct val="0"/>
              </a:spcBef>
              <a:spcAft>
                <a:spcPct val="0"/>
              </a:spcAft>
              <a:defRPr sz="1400">
                <a:solidFill>
                  <a:schemeClr val="bg1"/>
                </a:solidFill>
                <a:latin typeface="Helvetica" charset="0"/>
              </a:defRPr>
            </a:lvl8pPr>
            <a:lvl9pPr marL="3886200" indent="-228600" eaLnBrk="0" fontAlgn="base" hangingPunct="0">
              <a:spcBef>
                <a:spcPct val="0"/>
              </a:spcBef>
              <a:spcAft>
                <a:spcPct val="0"/>
              </a:spcAft>
              <a:defRPr sz="1400">
                <a:solidFill>
                  <a:schemeClr val="bg1"/>
                </a:solidFill>
                <a:latin typeface="Helvetica" charset="0"/>
              </a:defRPr>
            </a:lvl9pPr>
          </a:lstStyle>
          <a:p>
            <a:pPr algn="ctr" eaLnBrk="0" fontAlgn="base" hangingPunct="0">
              <a:spcBef>
                <a:spcPct val="0"/>
              </a:spcBef>
              <a:spcAft>
                <a:spcPct val="0"/>
              </a:spcAft>
              <a:defRPr/>
            </a:pPr>
            <a:r>
              <a:rPr lang="en-US" altLang="en-US" sz="1200" dirty="0">
                <a:solidFill>
                  <a:prstClr val="black"/>
                </a:solidFill>
              </a:rPr>
              <a:t>Page </a:t>
            </a:r>
            <a:fld id="{1B8C5929-2A7A-48E1-8583-F657F2414539}" type="slidenum">
              <a:rPr lang="en-US" altLang="en-US" sz="1200" smtClean="0">
                <a:solidFill>
                  <a:prstClr val="black"/>
                </a:solidFill>
              </a:rPr>
              <a:pPr algn="ctr" eaLnBrk="0" fontAlgn="base" hangingPunct="0">
                <a:spcBef>
                  <a:spcPct val="0"/>
                </a:spcBef>
                <a:spcAft>
                  <a:spcPct val="0"/>
                </a:spcAft>
                <a:defRPr/>
              </a:pPr>
              <a:t>‹#›</a:t>
            </a:fld>
            <a:endParaRPr lang="en-US" altLang="en-US" sz="1200" dirty="0">
              <a:solidFill>
                <a:prstClr val="black"/>
              </a:solidFill>
            </a:endParaRPr>
          </a:p>
        </p:txBody>
      </p:sp>
      <p:sp>
        <p:nvSpPr>
          <p:cNvPr id="6" name="Rectangle 39"/>
          <p:cNvSpPr txBox="1">
            <a:spLocks noChangeArrowheads="1"/>
          </p:cNvSpPr>
          <p:nvPr userDrawn="1"/>
        </p:nvSpPr>
        <p:spPr bwMode="auto">
          <a:xfrm>
            <a:off x="5029200" y="6534150"/>
            <a:ext cx="3886200" cy="323850"/>
          </a:xfrm>
          <a:prstGeom prst="rect">
            <a:avLst/>
          </a:prstGeom>
          <a:noFill/>
          <a:ln w="9525">
            <a:noFill/>
            <a:miter lim="800000"/>
            <a:headEnd/>
            <a:tailEnd/>
          </a:ln>
          <a:effectLst/>
        </p:spPr>
        <p:txBody>
          <a:bodyPr/>
          <a:lstStyle>
            <a:lvl1pPr algn="r">
              <a:defRPr b="1" dirty="0" smtClean="0">
                <a:solidFill>
                  <a:srgbClr val="000000"/>
                </a:solidFill>
              </a:defRPr>
            </a:lvl1pPr>
          </a:lstStyle>
          <a:p>
            <a:pPr eaLnBrk="0" fontAlgn="base" hangingPunct="0">
              <a:spcBef>
                <a:spcPct val="0"/>
              </a:spcBef>
              <a:spcAft>
                <a:spcPct val="0"/>
              </a:spcAft>
              <a:defRPr/>
            </a:pPr>
            <a:r>
              <a:rPr lang="en-US" sz="1200" b="0">
                <a:latin typeface="Helvetica" pitchFamily="34" charset="0"/>
              </a:rPr>
              <a:t>2014 </a:t>
            </a:r>
            <a:r>
              <a:rPr lang="en-US" sz="1200" b="0">
                <a:latin typeface="Calibri"/>
                <a:ea typeface="Calibri"/>
                <a:cs typeface="Times New Roman"/>
              </a:rPr>
              <a:t>[insert name of conference]</a:t>
            </a:r>
            <a:endParaRPr lang="en-US" sz="1200" b="0">
              <a:latin typeface="Helvetica" pitchFamily="34" charset="0"/>
            </a:endParaRPr>
          </a:p>
          <a:p>
            <a:pPr eaLnBrk="0" fontAlgn="base" hangingPunct="0">
              <a:spcBef>
                <a:spcPct val="0"/>
              </a:spcBef>
              <a:spcAft>
                <a:spcPct val="0"/>
              </a:spcAft>
              <a:defRPr/>
            </a:pPr>
            <a:endParaRPr lang="en-US" sz="1400" b="0">
              <a:latin typeface="Helvetica" pitchFamily="34" charset="0"/>
            </a:endParaRPr>
          </a:p>
        </p:txBody>
      </p:sp>
      <p:sp>
        <p:nvSpPr>
          <p:cNvPr id="7" name="TextBox 11"/>
          <p:cNvSpPr txBox="1">
            <a:spLocks noChangeArrowheads="1"/>
          </p:cNvSpPr>
          <p:nvPr userDrawn="1"/>
        </p:nvSpPr>
        <p:spPr bwMode="auto">
          <a:xfrm>
            <a:off x="228600" y="6537325"/>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bg1"/>
                </a:solidFill>
                <a:latin typeface="Helvetica" charset="0"/>
              </a:defRPr>
            </a:lvl1pPr>
            <a:lvl2pPr marL="742950" indent="-285750">
              <a:defRPr sz="1400">
                <a:solidFill>
                  <a:schemeClr val="bg1"/>
                </a:solidFill>
                <a:latin typeface="Helvetica" charset="0"/>
              </a:defRPr>
            </a:lvl2pPr>
            <a:lvl3pPr marL="1143000" indent="-228600">
              <a:defRPr sz="1400">
                <a:solidFill>
                  <a:schemeClr val="bg1"/>
                </a:solidFill>
                <a:latin typeface="Helvetica" charset="0"/>
              </a:defRPr>
            </a:lvl3pPr>
            <a:lvl4pPr marL="1600200" indent="-228600">
              <a:defRPr sz="1400">
                <a:solidFill>
                  <a:schemeClr val="bg1"/>
                </a:solidFill>
                <a:latin typeface="Helvetica" charset="0"/>
              </a:defRPr>
            </a:lvl4pPr>
            <a:lvl5pPr marL="2057400" indent="-228600">
              <a:defRPr sz="1400">
                <a:solidFill>
                  <a:schemeClr val="bg1"/>
                </a:solidFill>
                <a:latin typeface="Helvetica" charset="0"/>
              </a:defRPr>
            </a:lvl5pPr>
            <a:lvl6pPr marL="2514600" indent="-228600" eaLnBrk="0" fontAlgn="base" hangingPunct="0">
              <a:spcBef>
                <a:spcPct val="0"/>
              </a:spcBef>
              <a:spcAft>
                <a:spcPct val="0"/>
              </a:spcAft>
              <a:defRPr sz="1400">
                <a:solidFill>
                  <a:schemeClr val="bg1"/>
                </a:solidFill>
                <a:latin typeface="Helvetica" charset="0"/>
              </a:defRPr>
            </a:lvl6pPr>
            <a:lvl7pPr marL="2971800" indent="-228600" eaLnBrk="0" fontAlgn="base" hangingPunct="0">
              <a:spcBef>
                <a:spcPct val="0"/>
              </a:spcBef>
              <a:spcAft>
                <a:spcPct val="0"/>
              </a:spcAft>
              <a:defRPr sz="1400">
                <a:solidFill>
                  <a:schemeClr val="bg1"/>
                </a:solidFill>
                <a:latin typeface="Helvetica" charset="0"/>
              </a:defRPr>
            </a:lvl7pPr>
            <a:lvl8pPr marL="3429000" indent="-228600" eaLnBrk="0" fontAlgn="base" hangingPunct="0">
              <a:spcBef>
                <a:spcPct val="0"/>
              </a:spcBef>
              <a:spcAft>
                <a:spcPct val="0"/>
              </a:spcAft>
              <a:defRPr sz="1400">
                <a:solidFill>
                  <a:schemeClr val="bg1"/>
                </a:solidFill>
                <a:latin typeface="Helvetica" charset="0"/>
              </a:defRPr>
            </a:lvl8pPr>
            <a:lvl9pPr marL="3886200" indent="-228600" eaLnBrk="0" fontAlgn="base" hangingPunct="0">
              <a:spcBef>
                <a:spcPct val="0"/>
              </a:spcBef>
              <a:spcAft>
                <a:spcPct val="0"/>
              </a:spcAft>
              <a:defRPr sz="1400">
                <a:solidFill>
                  <a:schemeClr val="bg1"/>
                </a:solidFill>
                <a:latin typeface="Helvetica" charset="0"/>
              </a:defRPr>
            </a:lvl9pPr>
          </a:lstStyle>
          <a:p>
            <a:pPr eaLnBrk="0" fontAlgn="base" hangingPunct="0">
              <a:spcBef>
                <a:spcPct val="0"/>
              </a:spcBef>
              <a:spcAft>
                <a:spcPct val="0"/>
              </a:spcAft>
              <a:defRPr/>
            </a:pPr>
            <a:r>
              <a:rPr lang="en-US" altLang="en-US" sz="1200" dirty="0">
                <a:solidFill>
                  <a:prstClr val="black"/>
                </a:solidFill>
              </a:rPr>
              <a:t>-14-Paper #</a:t>
            </a:r>
          </a:p>
        </p:txBody>
      </p:sp>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rtlCol="0"/>
          <a:lstStyle/>
          <a:p>
            <a:r>
              <a:rPr lang="en-US" dirty="0"/>
              <a:t>Click to edit Master title style</a:t>
            </a:r>
          </a:p>
        </p:txBody>
      </p:sp>
      <p:sp>
        <p:nvSpPr>
          <p:cNvPr id="9" name="Footer Placeholder 5"/>
          <p:cNvSpPr>
            <a:spLocks noGrp="1"/>
          </p:cNvSpPr>
          <p:nvPr>
            <p:ph type="ftr" sz="quarter" idx="10"/>
          </p:nvPr>
        </p:nvSpPr>
        <p:spPr>
          <a:xfrm>
            <a:off x="4379913" y="6408738"/>
            <a:ext cx="2351087" cy="365125"/>
          </a:xfrm>
          <a:prstGeom prst="rect">
            <a:avLst/>
          </a:prstGeom>
        </p:spPr>
        <p:txBody>
          <a:bodyPr/>
          <a:lstStyle>
            <a:lvl1pPr algn="r">
              <a:defRPr>
                <a:solidFill>
                  <a:schemeClr val="tx1"/>
                </a:solidFill>
                <a:latin typeface="Helvetica" pitchFamily="34" charset="0"/>
              </a:defRPr>
            </a:lvl1pPr>
            <a:extLst/>
          </a:lstStyle>
          <a:p>
            <a:pPr eaLnBrk="0" fontAlgn="base" hangingPunct="0">
              <a:spcBef>
                <a:spcPct val="0"/>
              </a:spcBef>
              <a:spcAft>
                <a:spcPct val="0"/>
              </a:spcAft>
              <a:defRPr/>
            </a:pPr>
            <a:endParaRPr lang="en-US" sz="1400">
              <a:solidFill>
                <a:prstClr val="black"/>
              </a:solidFill>
            </a:endParaRPr>
          </a:p>
        </p:txBody>
      </p:sp>
      <p:sp>
        <p:nvSpPr>
          <p:cNvPr id="10" name="Slide Number Placeholder 6"/>
          <p:cNvSpPr>
            <a:spLocks noGrp="1"/>
          </p:cNvSpPr>
          <p:nvPr>
            <p:ph type="sldNum" sz="quarter" idx="11"/>
          </p:nvPr>
        </p:nvSpPr>
        <p:spPr>
          <a:xfrm>
            <a:off x="8647113" y="6408738"/>
            <a:ext cx="366712" cy="365125"/>
          </a:xfrm>
          <a:prstGeom prst="rect">
            <a:avLst/>
          </a:prstGeom>
        </p:spPr>
        <p:txBody>
          <a:bodyPr/>
          <a:lstStyle>
            <a:lvl1pPr>
              <a:defRPr>
                <a:latin typeface="Helvetica" pitchFamily="34" charset="0"/>
              </a:defRPr>
            </a:lvl1pPr>
            <a:extLst/>
          </a:lstStyle>
          <a:p>
            <a:pPr eaLnBrk="0" fontAlgn="base" hangingPunct="0">
              <a:spcBef>
                <a:spcPct val="0"/>
              </a:spcBef>
              <a:spcAft>
                <a:spcPct val="0"/>
              </a:spcAft>
              <a:defRPr/>
            </a:pPr>
            <a:fld id="{F03B9F87-1261-4C6C-9E19-944A762E0D5E}" type="slidenum">
              <a:rPr lang="en-US" sz="1400">
                <a:solidFill>
                  <a:prstClr val="white"/>
                </a:solidFill>
              </a:rPr>
              <a:pPr eaLnBrk="0" fontAlgn="base" hangingPunct="0">
                <a:spcBef>
                  <a:spcPct val="0"/>
                </a:spcBef>
                <a:spcAft>
                  <a:spcPct val="0"/>
                </a:spcAft>
                <a:defRPr/>
              </a:pPr>
              <a:t>‹#›</a:t>
            </a:fld>
            <a:endParaRPr lang="en-US" sz="1400" dirty="0">
              <a:solidFill>
                <a:prstClr val="white"/>
              </a:solidFill>
            </a:endParaRPr>
          </a:p>
        </p:txBody>
      </p:sp>
    </p:spTree>
    <p:extLst>
      <p:ext uri="{BB962C8B-B14F-4D97-AF65-F5344CB8AC3E}">
        <p14:creationId xmlns:p14="http://schemas.microsoft.com/office/powerpoint/2010/main" val="209748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7" descr="AFPMLogo.png"/>
          <p:cNvPicPr>
            <a:picLocks noChangeAspect="1"/>
          </p:cNvPicPr>
          <p:nvPr userDrawn="1"/>
        </p:nvPicPr>
        <p:blipFill>
          <a:blip r:embed="rId2">
            <a:extLst>
              <a:ext uri="{28A0092B-C50C-407E-A947-70E740481C1C}">
                <a14:useLocalDpi xmlns:a14="http://schemas.microsoft.com/office/drawing/2010/main" val="0"/>
              </a:ext>
            </a:extLst>
          </a:blip>
          <a:srcRect b="18375"/>
          <a:stretch>
            <a:fillRect/>
          </a:stretch>
        </p:blipFill>
        <p:spPr bwMode="auto">
          <a:xfrm>
            <a:off x="1066800" y="1600200"/>
            <a:ext cx="682148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134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ight Triangle 2"/>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400" dirty="0">
              <a:solidFill>
                <a:prstClr val="white"/>
              </a:solidFill>
            </a:endParaRPr>
          </a:p>
        </p:txBody>
      </p:sp>
      <p:sp>
        <p:nvSpPr>
          <p:cNvPr id="17" name="Subtitle 16"/>
          <p:cNvSpPr>
            <a:spLocks noGrp="1"/>
          </p:cNvSpPr>
          <p:nvPr>
            <p:ph type="subTitle" idx="1"/>
          </p:nvPr>
        </p:nvSpPr>
        <p:spPr>
          <a:xfrm>
            <a:off x="457200" y="1828800"/>
            <a:ext cx="7772400" cy="1199704"/>
          </a:xfrm>
        </p:spPr>
        <p:txBody>
          <a:bodyPr lIns="45720" rIns="45720"/>
          <a:lstStyle>
            <a:lvl1pPr marL="0" marR="64008"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
        <p:nvSpPr>
          <p:cNvPr id="4" name="Date Placeholder 29"/>
          <p:cNvSpPr>
            <a:spLocks noGrp="1"/>
          </p:cNvSpPr>
          <p:nvPr>
            <p:ph type="dt" sz="half" idx="10"/>
          </p:nvPr>
        </p:nvSpPr>
        <p:spPr>
          <a:xfrm>
            <a:off x="6727825" y="6408738"/>
            <a:ext cx="1919288" cy="365125"/>
          </a:xfrm>
          <a:prstGeom prst="rect">
            <a:avLst/>
          </a:prstGeom>
        </p:spPr>
        <p:txBody>
          <a:bodyPr/>
          <a:lstStyle>
            <a:lvl1pPr>
              <a:defRPr>
                <a:solidFill>
                  <a:srgbClr val="FFFFFF"/>
                </a:solidFill>
                <a:latin typeface="Helvetica" pitchFamily="34" charset="0"/>
              </a:defRPr>
            </a:lvl1pPr>
            <a:extLst/>
          </a:lstStyle>
          <a:p>
            <a:pPr eaLnBrk="0" fontAlgn="base" hangingPunct="0">
              <a:spcBef>
                <a:spcPct val="0"/>
              </a:spcBef>
              <a:spcAft>
                <a:spcPct val="0"/>
              </a:spcAft>
              <a:defRPr/>
            </a:pPr>
            <a:endParaRPr lang="en-US" sz="1400"/>
          </a:p>
        </p:txBody>
      </p:sp>
      <p:sp>
        <p:nvSpPr>
          <p:cNvPr id="5" name="Footer Placeholder 18"/>
          <p:cNvSpPr>
            <a:spLocks noGrp="1"/>
          </p:cNvSpPr>
          <p:nvPr>
            <p:ph type="ftr" sz="quarter" idx="11"/>
          </p:nvPr>
        </p:nvSpPr>
        <p:spPr>
          <a:xfrm>
            <a:off x="4379913" y="6408738"/>
            <a:ext cx="2351087" cy="365125"/>
          </a:xfrm>
          <a:prstGeom prst="rect">
            <a:avLst/>
          </a:prstGeom>
        </p:spPr>
        <p:txBody>
          <a:bodyPr/>
          <a:lstStyle>
            <a:lvl1pPr algn="r">
              <a:defRPr>
                <a:solidFill>
                  <a:schemeClr val="accent1">
                    <a:tint val="20000"/>
                  </a:schemeClr>
                </a:solidFill>
                <a:latin typeface="Helvetica" pitchFamily="34" charset="0"/>
              </a:defRPr>
            </a:lvl1pPr>
            <a:extLst/>
          </a:lstStyle>
          <a:p>
            <a:pPr eaLnBrk="0" fontAlgn="base" hangingPunct="0">
              <a:spcBef>
                <a:spcPct val="0"/>
              </a:spcBef>
              <a:spcAft>
                <a:spcPct val="0"/>
              </a:spcAft>
              <a:defRPr/>
            </a:pPr>
            <a:endParaRPr lang="en-US" sz="1400">
              <a:solidFill>
                <a:srgbClr val="2DA2BF">
                  <a:tint val="20000"/>
                </a:srgbClr>
              </a:solidFill>
            </a:endParaRPr>
          </a:p>
        </p:txBody>
      </p:sp>
      <p:sp>
        <p:nvSpPr>
          <p:cNvPr id="6" name="Slide Number Placeholder 26"/>
          <p:cNvSpPr>
            <a:spLocks noGrp="1"/>
          </p:cNvSpPr>
          <p:nvPr>
            <p:ph type="sldNum" sz="quarter" idx="12"/>
          </p:nvPr>
        </p:nvSpPr>
        <p:spPr>
          <a:xfrm>
            <a:off x="8647113" y="6408738"/>
            <a:ext cx="366712" cy="365125"/>
          </a:xfrm>
          <a:prstGeom prst="rect">
            <a:avLst/>
          </a:prstGeom>
        </p:spPr>
        <p:txBody>
          <a:bodyPr/>
          <a:lstStyle>
            <a:lvl1pPr>
              <a:defRPr>
                <a:solidFill>
                  <a:srgbClr val="FFFFFF"/>
                </a:solidFill>
                <a:latin typeface="Helvetica" pitchFamily="34" charset="0"/>
              </a:defRPr>
            </a:lvl1pPr>
            <a:extLst/>
          </a:lstStyle>
          <a:p>
            <a:pPr eaLnBrk="0" fontAlgn="base" hangingPunct="0">
              <a:spcBef>
                <a:spcPct val="0"/>
              </a:spcBef>
              <a:spcAft>
                <a:spcPct val="0"/>
              </a:spcAft>
              <a:defRPr/>
            </a:pPr>
            <a:fld id="{D3DD438B-7C5E-4F30-845D-9DF009F0EAEE}" type="slidenum">
              <a:rPr lang="en-US" sz="1400"/>
              <a:pPr eaLnBrk="0" fontAlgn="base" hangingPunct="0">
                <a:spcBef>
                  <a:spcPct val="0"/>
                </a:spcBef>
                <a:spcAft>
                  <a:spcPct val="0"/>
                </a:spcAft>
                <a:defRPr/>
              </a:pPr>
              <a:t>‹#›</a:t>
            </a:fld>
            <a:endParaRPr lang="en-US" sz="1400" dirty="0"/>
          </a:p>
        </p:txBody>
      </p:sp>
    </p:spTree>
    <p:extLst>
      <p:ext uri="{BB962C8B-B14F-4D97-AF65-F5344CB8AC3E}">
        <p14:creationId xmlns:p14="http://schemas.microsoft.com/office/powerpoint/2010/main" val="16576601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TextBox 9"/>
          <p:cNvSpPr txBox="1">
            <a:spLocks noChangeArrowheads="1"/>
          </p:cNvSpPr>
          <p:nvPr userDrawn="1"/>
        </p:nvSpPr>
        <p:spPr bwMode="auto">
          <a:xfrm>
            <a:off x="3886200" y="6537325"/>
            <a:ext cx="1219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bg1"/>
                </a:solidFill>
                <a:latin typeface="Helvetica" charset="0"/>
              </a:defRPr>
            </a:lvl1pPr>
            <a:lvl2pPr marL="742950" indent="-285750">
              <a:defRPr sz="1400">
                <a:solidFill>
                  <a:schemeClr val="bg1"/>
                </a:solidFill>
                <a:latin typeface="Helvetica" charset="0"/>
              </a:defRPr>
            </a:lvl2pPr>
            <a:lvl3pPr marL="1143000" indent="-228600">
              <a:defRPr sz="1400">
                <a:solidFill>
                  <a:schemeClr val="bg1"/>
                </a:solidFill>
                <a:latin typeface="Helvetica" charset="0"/>
              </a:defRPr>
            </a:lvl3pPr>
            <a:lvl4pPr marL="1600200" indent="-228600">
              <a:defRPr sz="1400">
                <a:solidFill>
                  <a:schemeClr val="bg1"/>
                </a:solidFill>
                <a:latin typeface="Helvetica" charset="0"/>
              </a:defRPr>
            </a:lvl4pPr>
            <a:lvl5pPr marL="2057400" indent="-228600">
              <a:defRPr sz="1400">
                <a:solidFill>
                  <a:schemeClr val="bg1"/>
                </a:solidFill>
                <a:latin typeface="Helvetica" charset="0"/>
              </a:defRPr>
            </a:lvl5pPr>
            <a:lvl6pPr marL="2514600" indent="-228600" eaLnBrk="0" fontAlgn="base" hangingPunct="0">
              <a:spcBef>
                <a:spcPct val="0"/>
              </a:spcBef>
              <a:spcAft>
                <a:spcPct val="0"/>
              </a:spcAft>
              <a:defRPr sz="1400">
                <a:solidFill>
                  <a:schemeClr val="bg1"/>
                </a:solidFill>
                <a:latin typeface="Helvetica" charset="0"/>
              </a:defRPr>
            </a:lvl6pPr>
            <a:lvl7pPr marL="2971800" indent="-228600" eaLnBrk="0" fontAlgn="base" hangingPunct="0">
              <a:spcBef>
                <a:spcPct val="0"/>
              </a:spcBef>
              <a:spcAft>
                <a:spcPct val="0"/>
              </a:spcAft>
              <a:defRPr sz="1400">
                <a:solidFill>
                  <a:schemeClr val="bg1"/>
                </a:solidFill>
                <a:latin typeface="Helvetica" charset="0"/>
              </a:defRPr>
            </a:lvl7pPr>
            <a:lvl8pPr marL="3429000" indent="-228600" eaLnBrk="0" fontAlgn="base" hangingPunct="0">
              <a:spcBef>
                <a:spcPct val="0"/>
              </a:spcBef>
              <a:spcAft>
                <a:spcPct val="0"/>
              </a:spcAft>
              <a:defRPr sz="1400">
                <a:solidFill>
                  <a:schemeClr val="bg1"/>
                </a:solidFill>
                <a:latin typeface="Helvetica" charset="0"/>
              </a:defRPr>
            </a:lvl8pPr>
            <a:lvl9pPr marL="3886200" indent="-228600" eaLnBrk="0" fontAlgn="base" hangingPunct="0">
              <a:spcBef>
                <a:spcPct val="0"/>
              </a:spcBef>
              <a:spcAft>
                <a:spcPct val="0"/>
              </a:spcAft>
              <a:defRPr sz="1400">
                <a:solidFill>
                  <a:schemeClr val="bg1"/>
                </a:solidFill>
                <a:latin typeface="Helvetica" charset="0"/>
              </a:defRPr>
            </a:lvl9pPr>
          </a:lstStyle>
          <a:p>
            <a:pPr algn="ctr" eaLnBrk="0" fontAlgn="base" hangingPunct="0">
              <a:spcBef>
                <a:spcPct val="0"/>
              </a:spcBef>
              <a:spcAft>
                <a:spcPct val="0"/>
              </a:spcAft>
              <a:defRPr/>
            </a:pPr>
            <a:r>
              <a:rPr lang="en-US" altLang="en-US" sz="1200" dirty="0">
                <a:solidFill>
                  <a:prstClr val="black"/>
                </a:solidFill>
              </a:rPr>
              <a:t>Page </a:t>
            </a:r>
            <a:fld id="{C69815A6-4636-4C48-9FB3-697340311514}" type="slidenum">
              <a:rPr lang="en-US" altLang="en-US" sz="1200" smtClean="0">
                <a:solidFill>
                  <a:prstClr val="black"/>
                </a:solidFill>
              </a:rPr>
              <a:pPr algn="ctr" eaLnBrk="0" fontAlgn="base" hangingPunct="0">
                <a:spcBef>
                  <a:spcPct val="0"/>
                </a:spcBef>
                <a:spcAft>
                  <a:spcPct val="0"/>
                </a:spcAft>
                <a:defRPr/>
              </a:pPr>
              <a:t>‹#›</a:t>
            </a:fld>
            <a:endParaRPr lang="en-US" altLang="en-US" sz="1200" dirty="0">
              <a:solidFill>
                <a:prstClr val="black"/>
              </a:solidFill>
            </a:endParaRP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rtlCol="0"/>
          <a:lstStyle/>
          <a:p>
            <a:r>
              <a:rPr lang="en-US" dirty="0"/>
              <a:t>Click to edit Master title style</a:t>
            </a:r>
          </a:p>
        </p:txBody>
      </p:sp>
    </p:spTree>
    <p:extLst>
      <p:ext uri="{BB962C8B-B14F-4D97-AF65-F5344CB8AC3E}">
        <p14:creationId xmlns:p14="http://schemas.microsoft.com/office/powerpoint/2010/main" val="818779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3886200" y="6537325"/>
            <a:ext cx="1219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bg1"/>
                </a:solidFill>
                <a:latin typeface="Helvetica" charset="0"/>
              </a:defRPr>
            </a:lvl1pPr>
            <a:lvl2pPr marL="742950" indent="-285750">
              <a:defRPr sz="1400">
                <a:solidFill>
                  <a:schemeClr val="bg1"/>
                </a:solidFill>
                <a:latin typeface="Helvetica" charset="0"/>
              </a:defRPr>
            </a:lvl2pPr>
            <a:lvl3pPr marL="1143000" indent="-228600">
              <a:defRPr sz="1400">
                <a:solidFill>
                  <a:schemeClr val="bg1"/>
                </a:solidFill>
                <a:latin typeface="Helvetica" charset="0"/>
              </a:defRPr>
            </a:lvl3pPr>
            <a:lvl4pPr marL="1600200" indent="-228600">
              <a:defRPr sz="1400">
                <a:solidFill>
                  <a:schemeClr val="bg1"/>
                </a:solidFill>
                <a:latin typeface="Helvetica" charset="0"/>
              </a:defRPr>
            </a:lvl4pPr>
            <a:lvl5pPr marL="2057400" indent="-228600">
              <a:defRPr sz="1400">
                <a:solidFill>
                  <a:schemeClr val="bg1"/>
                </a:solidFill>
                <a:latin typeface="Helvetica" charset="0"/>
              </a:defRPr>
            </a:lvl5pPr>
            <a:lvl6pPr marL="2514600" indent="-228600" eaLnBrk="0" fontAlgn="base" hangingPunct="0">
              <a:spcBef>
                <a:spcPct val="0"/>
              </a:spcBef>
              <a:spcAft>
                <a:spcPct val="0"/>
              </a:spcAft>
              <a:defRPr sz="1400">
                <a:solidFill>
                  <a:schemeClr val="bg1"/>
                </a:solidFill>
                <a:latin typeface="Helvetica" charset="0"/>
              </a:defRPr>
            </a:lvl6pPr>
            <a:lvl7pPr marL="2971800" indent="-228600" eaLnBrk="0" fontAlgn="base" hangingPunct="0">
              <a:spcBef>
                <a:spcPct val="0"/>
              </a:spcBef>
              <a:spcAft>
                <a:spcPct val="0"/>
              </a:spcAft>
              <a:defRPr sz="1400">
                <a:solidFill>
                  <a:schemeClr val="bg1"/>
                </a:solidFill>
                <a:latin typeface="Helvetica" charset="0"/>
              </a:defRPr>
            </a:lvl7pPr>
            <a:lvl8pPr marL="3429000" indent="-228600" eaLnBrk="0" fontAlgn="base" hangingPunct="0">
              <a:spcBef>
                <a:spcPct val="0"/>
              </a:spcBef>
              <a:spcAft>
                <a:spcPct val="0"/>
              </a:spcAft>
              <a:defRPr sz="1400">
                <a:solidFill>
                  <a:schemeClr val="bg1"/>
                </a:solidFill>
                <a:latin typeface="Helvetica" charset="0"/>
              </a:defRPr>
            </a:lvl8pPr>
            <a:lvl9pPr marL="3886200" indent="-228600" eaLnBrk="0" fontAlgn="base" hangingPunct="0">
              <a:spcBef>
                <a:spcPct val="0"/>
              </a:spcBef>
              <a:spcAft>
                <a:spcPct val="0"/>
              </a:spcAft>
              <a:defRPr sz="1400">
                <a:solidFill>
                  <a:schemeClr val="bg1"/>
                </a:solidFill>
                <a:latin typeface="Helvetica" charset="0"/>
              </a:defRPr>
            </a:lvl9pPr>
          </a:lstStyle>
          <a:p>
            <a:pPr algn="ctr" eaLnBrk="0" fontAlgn="base" hangingPunct="0">
              <a:spcBef>
                <a:spcPct val="0"/>
              </a:spcBef>
              <a:spcAft>
                <a:spcPct val="0"/>
              </a:spcAft>
              <a:defRPr/>
            </a:pPr>
            <a:r>
              <a:rPr lang="en-US" altLang="en-US" sz="1200" dirty="0">
                <a:solidFill>
                  <a:prstClr val="black"/>
                </a:solidFill>
              </a:rPr>
              <a:t>Page </a:t>
            </a:r>
            <a:fld id="{1B8C5929-2A7A-48E1-8583-F657F2414539}" type="slidenum">
              <a:rPr lang="en-US" altLang="en-US" sz="1200" smtClean="0">
                <a:solidFill>
                  <a:prstClr val="black"/>
                </a:solidFill>
              </a:rPr>
              <a:pPr algn="ctr" eaLnBrk="0" fontAlgn="base" hangingPunct="0">
                <a:spcBef>
                  <a:spcPct val="0"/>
                </a:spcBef>
                <a:spcAft>
                  <a:spcPct val="0"/>
                </a:spcAft>
                <a:defRPr/>
              </a:pPr>
              <a:t>‹#›</a:t>
            </a:fld>
            <a:endParaRPr lang="en-US" altLang="en-US" sz="1200" dirty="0">
              <a:solidFill>
                <a:prstClr val="black"/>
              </a:solidFill>
            </a:endParaRPr>
          </a:p>
        </p:txBody>
      </p:sp>
      <p:sp>
        <p:nvSpPr>
          <p:cNvPr id="6" name="Rectangle 39"/>
          <p:cNvSpPr txBox="1">
            <a:spLocks noChangeArrowheads="1"/>
          </p:cNvSpPr>
          <p:nvPr userDrawn="1"/>
        </p:nvSpPr>
        <p:spPr bwMode="auto">
          <a:xfrm>
            <a:off x="5029200" y="6534150"/>
            <a:ext cx="3886200" cy="323850"/>
          </a:xfrm>
          <a:prstGeom prst="rect">
            <a:avLst/>
          </a:prstGeom>
          <a:noFill/>
          <a:ln w="9525">
            <a:noFill/>
            <a:miter lim="800000"/>
            <a:headEnd/>
            <a:tailEnd/>
          </a:ln>
          <a:effectLst/>
        </p:spPr>
        <p:txBody>
          <a:bodyPr/>
          <a:lstStyle>
            <a:lvl1pPr algn="r">
              <a:defRPr b="1" dirty="0" smtClean="0">
                <a:solidFill>
                  <a:srgbClr val="000000"/>
                </a:solidFill>
              </a:defRPr>
            </a:lvl1pPr>
          </a:lstStyle>
          <a:p>
            <a:pPr eaLnBrk="0" fontAlgn="base" hangingPunct="0">
              <a:spcBef>
                <a:spcPct val="0"/>
              </a:spcBef>
              <a:spcAft>
                <a:spcPct val="0"/>
              </a:spcAft>
              <a:defRPr/>
            </a:pPr>
            <a:r>
              <a:rPr lang="en-US" sz="1200" b="0">
                <a:latin typeface="Helvetica" pitchFamily="34" charset="0"/>
              </a:rPr>
              <a:t>2014 </a:t>
            </a:r>
            <a:r>
              <a:rPr lang="en-US" sz="1200" b="0">
                <a:latin typeface="Calibri"/>
                <a:ea typeface="Calibri"/>
                <a:cs typeface="Times New Roman"/>
              </a:rPr>
              <a:t>[insert name of conference]</a:t>
            </a:r>
            <a:endParaRPr lang="en-US" sz="1200" b="0">
              <a:latin typeface="Helvetica" pitchFamily="34" charset="0"/>
            </a:endParaRPr>
          </a:p>
          <a:p>
            <a:pPr eaLnBrk="0" fontAlgn="base" hangingPunct="0">
              <a:spcBef>
                <a:spcPct val="0"/>
              </a:spcBef>
              <a:spcAft>
                <a:spcPct val="0"/>
              </a:spcAft>
              <a:defRPr/>
            </a:pPr>
            <a:endParaRPr lang="en-US" sz="1400" b="0">
              <a:latin typeface="Helvetica" pitchFamily="34" charset="0"/>
            </a:endParaRPr>
          </a:p>
        </p:txBody>
      </p:sp>
      <p:sp>
        <p:nvSpPr>
          <p:cNvPr id="7" name="TextBox 11"/>
          <p:cNvSpPr txBox="1">
            <a:spLocks noChangeArrowheads="1"/>
          </p:cNvSpPr>
          <p:nvPr userDrawn="1"/>
        </p:nvSpPr>
        <p:spPr bwMode="auto">
          <a:xfrm>
            <a:off x="228600" y="6537325"/>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bg1"/>
                </a:solidFill>
                <a:latin typeface="Helvetica" charset="0"/>
              </a:defRPr>
            </a:lvl1pPr>
            <a:lvl2pPr marL="742950" indent="-285750">
              <a:defRPr sz="1400">
                <a:solidFill>
                  <a:schemeClr val="bg1"/>
                </a:solidFill>
                <a:latin typeface="Helvetica" charset="0"/>
              </a:defRPr>
            </a:lvl2pPr>
            <a:lvl3pPr marL="1143000" indent="-228600">
              <a:defRPr sz="1400">
                <a:solidFill>
                  <a:schemeClr val="bg1"/>
                </a:solidFill>
                <a:latin typeface="Helvetica" charset="0"/>
              </a:defRPr>
            </a:lvl3pPr>
            <a:lvl4pPr marL="1600200" indent="-228600">
              <a:defRPr sz="1400">
                <a:solidFill>
                  <a:schemeClr val="bg1"/>
                </a:solidFill>
                <a:latin typeface="Helvetica" charset="0"/>
              </a:defRPr>
            </a:lvl4pPr>
            <a:lvl5pPr marL="2057400" indent="-228600">
              <a:defRPr sz="1400">
                <a:solidFill>
                  <a:schemeClr val="bg1"/>
                </a:solidFill>
                <a:latin typeface="Helvetica" charset="0"/>
              </a:defRPr>
            </a:lvl5pPr>
            <a:lvl6pPr marL="2514600" indent="-228600" eaLnBrk="0" fontAlgn="base" hangingPunct="0">
              <a:spcBef>
                <a:spcPct val="0"/>
              </a:spcBef>
              <a:spcAft>
                <a:spcPct val="0"/>
              </a:spcAft>
              <a:defRPr sz="1400">
                <a:solidFill>
                  <a:schemeClr val="bg1"/>
                </a:solidFill>
                <a:latin typeface="Helvetica" charset="0"/>
              </a:defRPr>
            </a:lvl6pPr>
            <a:lvl7pPr marL="2971800" indent="-228600" eaLnBrk="0" fontAlgn="base" hangingPunct="0">
              <a:spcBef>
                <a:spcPct val="0"/>
              </a:spcBef>
              <a:spcAft>
                <a:spcPct val="0"/>
              </a:spcAft>
              <a:defRPr sz="1400">
                <a:solidFill>
                  <a:schemeClr val="bg1"/>
                </a:solidFill>
                <a:latin typeface="Helvetica" charset="0"/>
              </a:defRPr>
            </a:lvl7pPr>
            <a:lvl8pPr marL="3429000" indent="-228600" eaLnBrk="0" fontAlgn="base" hangingPunct="0">
              <a:spcBef>
                <a:spcPct val="0"/>
              </a:spcBef>
              <a:spcAft>
                <a:spcPct val="0"/>
              </a:spcAft>
              <a:defRPr sz="1400">
                <a:solidFill>
                  <a:schemeClr val="bg1"/>
                </a:solidFill>
                <a:latin typeface="Helvetica" charset="0"/>
              </a:defRPr>
            </a:lvl8pPr>
            <a:lvl9pPr marL="3886200" indent="-228600" eaLnBrk="0" fontAlgn="base" hangingPunct="0">
              <a:spcBef>
                <a:spcPct val="0"/>
              </a:spcBef>
              <a:spcAft>
                <a:spcPct val="0"/>
              </a:spcAft>
              <a:defRPr sz="1400">
                <a:solidFill>
                  <a:schemeClr val="bg1"/>
                </a:solidFill>
                <a:latin typeface="Helvetica" charset="0"/>
              </a:defRPr>
            </a:lvl9pPr>
          </a:lstStyle>
          <a:p>
            <a:pPr eaLnBrk="0" fontAlgn="base" hangingPunct="0">
              <a:spcBef>
                <a:spcPct val="0"/>
              </a:spcBef>
              <a:spcAft>
                <a:spcPct val="0"/>
              </a:spcAft>
              <a:defRPr/>
            </a:pPr>
            <a:r>
              <a:rPr lang="en-US" altLang="en-US" sz="1200" dirty="0">
                <a:solidFill>
                  <a:prstClr val="black"/>
                </a:solidFill>
              </a:rPr>
              <a:t>-14-Paper #</a:t>
            </a:r>
          </a:p>
        </p:txBody>
      </p:sp>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rtlCol="0"/>
          <a:lstStyle/>
          <a:p>
            <a:r>
              <a:rPr lang="en-US" dirty="0"/>
              <a:t>Click to edit Master title style</a:t>
            </a:r>
          </a:p>
        </p:txBody>
      </p:sp>
      <p:sp>
        <p:nvSpPr>
          <p:cNvPr id="9" name="Footer Placeholder 5"/>
          <p:cNvSpPr>
            <a:spLocks noGrp="1"/>
          </p:cNvSpPr>
          <p:nvPr>
            <p:ph type="ftr" sz="quarter" idx="10"/>
          </p:nvPr>
        </p:nvSpPr>
        <p:spPr>
          <a:xfrm>
            <a:off x="4379913" y="6408738"/>
            <a:ext cx="2351087" cy="365125"/>
          </a:xfrm>
          <a:prstGeom prst="rect">
            <a:avLst/>
          </a:prstGeom>
        </p:spPr>
        <p:txBody>
          <a:bodyPr/>
          <a:lstStyle>
            <a:lvl1pPr algn="r">
              <a:defRPr>
                <a:solidFill>
                  <a:schemeClr val="tx1"/>
                </a:solidFill>
                <a:latin typeface="Helvetica" pitchFamily="34" charset="0"/>
              </a:defRPr>
            </a:lvl1pPr>
            <a:extLst/>
          </a:lstStyle>
          <a:p>
            <a:pPr eaLnBrk="0" fontAlgn="base" hangingPunct="0">
              <a:spcBef>
                <a:spcPct val="0"/>
              </a:spcBef>
              <a:spcAft>
                <a:spcPct val="0"/>
              </a:spcAft>
              <a:defRPr/>
            </a:pPr>
            <a:endParaRPr lang="en-US" sz="1400">
              <a:solidFill>
                <a:prstClr val="black"/>
              </a:solidFill>
            </a:endParaRPr>
          </a:p>
        </p:txBody>
      </p:sp>
      <p:sp>
        <p:nvSpPr>
          <p:cNvPr id="10" name="Slide Number Placeholder 6"/>
          <p:cNvSpPr>
            <a:spLocks noGrp="1"/>
          </p:cNvSpPr>
          <p:nvPr>
            <p:ph type="sldNum" sz="quarter" idx="11"/>
          </p:nvPr>
        </p:nvSpPr>
        <p:spPr>
          <a:xfrm>
            <a:off x="8647113" y="6408738"/>
            <a:ext cx="366712" cy="365125"/>
          </a:xfrm>
          <a:prstGeom prst="rect">
            <a:avLst/>
          </a:prstGeom>
        </p:spPr>
        <p:txBody>
          <a:bodyPr/>
          <a:lstStyle>
            <a:lvl1pPr>
              <a:defRPr>
                <a:latin typeface="Helvetica" pitchFamily="34" charset="0"/>
              </a:defRPr>
            </a:lvl1pPr>
            <a:extLst/>
          </a:lstStyle>
          <a:p>
            <a:pPr eaLnBrk="0" fontAlgn="base" hangingPunct="0">
              <a:spcBef>
                <a:spcPct val="0"/>
              </a:spcBef>
              <a:spcAft>
                <a:spcPct val="0"/>
              </a:spcAft>
              <a:defRPr/>
            </a:pPr>
            <a:fld id="{F03B9F87-1261-4C6C-9E19-944A762E0D5E}" type="slidenum">
              <a:rPr lang="en-US" sz="1400">
                <a:solidFill>
                  <a:prstClr val="white"/>
                </a:solidFill>
              </a:rPr>
              <a:pPr eaLnBrk="0" fontAlgn="base" hangingPunct="0">
                <a:spcBef>
                  <a:spcPct val="0"/>
                </a:spcBef>
                <a:spcAft>
                  <a:spcPct val="0"/>
                </a:spcAft>
                <a:defRPr/>
              </a:pPr>
              <a:t>‹#›</a:t>
            </a:fld>
            <a:endParaRPr lang="en-US" sz="1400" dirty="0">
              <a:solidFill>
                <a:prstClr val="white"/>
              </a:solidFill>
            </a:endParaRPr>
          </a:p>
        </p:txBody>
      </p:sp>
    </p:spTree>
    <p:extLst>
      <p:ext uri="{BB962C8B-B14F-4D97-AF65-F5344CB8AC3E}">
        <p14:creationId xmlns:p14="http://schemas.microsoft.com/office/powerpoint/2010/main" val="14769533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7" descr="AFPMLogo.png"/>
          <p:cNvPicPr>
            <a:picLocks noChangeAspect="1"/>
          </p:cNvPicPr>
          <p:nvPr userDrawn="1"/>
        </p:nvPicPr>
        <p:blipFill>
          <a:blip r:embed="rId2">
            <a:extLst>
              <a:ext uri="{28A0092B-C50C-407E-A947-70E740481C1C}">
                <a14:useLocalDpi xmlns:a14="http://schemas.microsoft.com/office/drawing/2010/main" val="0"/>
              </a:ext>
            </a:extLst>
          </a:blip>
          <a:srcRect b="18375"/>
          <a:stretch>
            <a:fillRect/>
          </a:stretch>
        </p:blipFill>
        <p:spPr bwMode="auto">
          <a:xfrm>
            <a:off x="1066800" y="1600200"/>
            <a:ext cx="682148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9534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96975" y="1600205"/>
            <a:ext cx="3860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0175" y="1600205"/>
            <a:ext cx="3860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1441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4170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82811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7844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5"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34036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300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5.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4.jpeg"/><Relationship Id="rId5" Type="http://schemas.openxmlformats.org/officeDocument/2006/relationships/theme" Target="../theme/theme3.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5.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4.jpeg"/><Relationship Id="rId5" Type="http://schemas.openxmlformats.org/officeDocument/2006/relationships/theme" Target="../theme/theme4.xml"/><Relationship Id="rId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5.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4.jpeg"/><Relationship Id="rId5" Type="http://schemas.openxmlformats.org/officeDocument/2006/relationships/theme" Target="../theme/theme5.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DP_ Primary_singleline"/>
          <p:cNvPicPr>
            <a:picLocks noChangeAspect="1" noChangeArrowheads="1"/>
          </p:cNvPicPr>
          <p:nvPr/>
        </p:nvPicPr>
        <p:blipFill>
          <a:blip r:embed="rId14" cstate="print">
            <a:extLst>
              <a:ext uri="{28A0092B-C50C-407E-A947-70E740481C1C}">
                <a14:useLocalDpi xmlns:a14="http://schemas.microsoft.com/office/drawing/2010/main" val="0"/>
              </a:ext>
            </a:extLst>
          </a:blip>
          <a:srcRect l="5870" t="17195" r="51540" b="43239"/>
          <a:stretch>
            <a:fillRect/>
          </a:stretch>
        </p:blipFill>
        <p:spPr bwMode="auto">
          <a:xfrm>
            <a:off x="8229600" y="6330955"/>
            <a:ext cx="61912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1196975" y="574677"/>
            <a:ext cx="7874000"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ctr" anchorCtr="0" compatLnSpc="1">
            <a:prstTxWarp prst="textNoShape">
              <a:avLst/>
            </a:prstTxWarp>
          </a:bodyPr>
          <a:lstStyle/>
          <a:p>
            <a:pPr lvl="0"/>
            <a:r>
              <a:rPr lang="en-US" altLang="en-US"/>
              <a:t>Click to edit Master title style</a:t>
            </a:r>
          </a:p>
        </p:txBody>
      </p:sp>
      <p:sp>
        <p:nvSpPr>
          <p:cNvPr id="2052" name="Rectangle 4"/>
          <p:cNvSpPr>
            <a:spLocks noGrp="1" noChangeArrowheads="1"/>
          </p:cNvSpPr>
          <p:nvPr>
            <p:ph type="body" idx="1"/>
          </p:nvPr>
        </p:nvSpPr>
        <p:spPr bwMode="auto">
          <a:xfrm>
            <a:off x="1196975" y="1600205"/>
            <a:ext cx="78740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9" name="Rectangle 5"/>
          <p:cNvSpPr>
            <a:spLocks noChangeArrowheads="1"/>
          </p:cNvSpPr>
          <p:nvPr/>
        </p:nvSpPr>
        <p:spPr bwMode="auto">
          <a:xfrm>
            <a:off x="2278070" y="292103"/>
            <a:ext cx="6865937" cy="288925"/>
          </a:xfrm>
          <a:prstGeom prst="rect">
            <a:avLst/>
          </a:prstGeom>
          <a:solidFill>
            <a:srgbClr val="7B7A7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2000" dirty="0">
              <a:solidFill>
                <a:srgbClr val="000000"/>
              </a:solidFill>
            </a:endParaRPr>
          </a:p>
        </p:txBody>
      </p:sp>
      <p:sp>
        <p:nvSpPr>
          <p:cNvPr id="6150" name="Rectangle 6"/>
          <p:cNvSpPr>
            <a:spLocks noChangeArrowheads="1"/>
          </p:cNvSpPr>
          <p:nvPr/>
        </p:nvSpPr>
        <p:spPr bwMode="auto">
          <a:xfrm>
            <a:off x="614365" y="292103"/>
            <a:ext cx="690563" cy="288925"/>
          </a:xfrm>
          <a:prstGeom prst="rect">
            <a:avLst/>
          </a:prstGeom>
          <a:solidFill>
            <a:srgbClr val="9DA6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2000" dirty="0">
              <a:solidFill>
                <a:srgbClr val="000000"/>
              </a:solidFill>
            </a:endParaRPr>
          </a:p>
        </p:txBody>
      </p:sp>
      <p:sp>
        <p:nvSpPr>
          <p:cNvPr id="6151" name="Rectangle 7"/>
          <p:cNvSpPr>
            <a:spLocks noChangeArrowheads="1"/>
          </p:cNvSpPr>
          <p:nvPr/>
        </p:nvSpPr>
        <p:spPr bwMode="auto">
          <a:xfrm>
            <a:off x="1301752" y="292103"/>
            <a:ext cx="150813" cy="288925"/>
          </a:xfrm>
          <a:prstGeom prst="rect">
            <a:avLst/>
          </a:prstGeom>
          <a:solidFill>
            <a:srgbClr val="AD002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2000" dirty="0">
              <a:solidFill>
                <a:srgbClr val="000000"/>
              </a:solidFill>
            </a:endParaRPr>
          </a:p>
        </p:txBody>
      </p:sp>
      <p:sp>
        <p:nvSpPr>
          <p:cNvPr id="6152" name="Rectangle 8"/>
          <p:cNvSpPr>
            <a:spLocks noChangeArrowheads="1"/>
          </p:cNvSpPr>
          <p:nvPr/>
        </p:nvSpPr>
        <p:spPr bwMode="auto">
          <a:xfrm>
            <a:off x="1452563" y="292103"/>
            <a:ext cx="265112" cy="288925"/>
          </a:xfrm>
          <a:prstGeom prst="rect">
            <a:avLst/>
          </a:prstGeom>
          <a:solidFill>
            <a:srgbClr val="6F211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2000" dirty="0">
              <a:solidFill>
                <a:srgbClr val="000000"/>
              </a:solidFill>
            </a:endParaRPr>
          </a:p>
        </p:txBody>
      </p:sp>
      <p:sp>
        <p:nvSpPr>
          <p:cNvPr id="6153" name="Rectangle 9"/>
          <p:cNvSpPr>
            <a:spLocks noChangeArrowheads="1"/>
          </p:cNvSpPr>
          <p:nvPr/>
        </p:nvSpPr>
        <p:spPr bwMode="auto">
          <a:xfrm>
            <a:off x="1716095" y="292103"/>
            <a:ext cx="688975" cy="288925"/>
          </a:xfrm>
          <a:prstGeom prst="rect">
            <a:avLst/>
          </a:prstGeom>
          <a:solidFill>
            <a:srgbClr val="C5002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2000" dirty="0">
              <a:solidFill>
                <a:srgbClr val="000000"/>
              </a:solidFill>
            </a:endParaRPr>
          </a:p>
        </p:txBody>
      </p:sp>
      <p:sp>
        <p:nvSpPr>
          <p:cNvPr id="15370" name="Text Box 10"/>
          <p:cNvSpPr txBox="1">
            <a:spLocks noChangeArrowheads="1"/>
          </p:cNvSpPr>
          <p:nvPr/>
        </p:nvSpPr>
        <p:spPr bwMode="auto">
          <a:xfrm>
            <a:off x="203201" y="6443668"/>
            <a:ext cx="614560" cy="190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a:defRPr>
                <a:solidFill>
                  <a:schemeClr val="tx1"/>
                </a:solidFill>
                <a:latin typeface="Arial" charset="0"/>
              </a:defRPr>
            </a:lvl1pPr>
            <a:lvl2pPr marL="409575">
              <a:defRPr>
                <a:solidFill>
                  <a:schemeClr val="tx1"/>
                </a:solidFill>
                <a:latin typeface="Arial" charset="0"/>
              </a:defRPr>
            </a:lvl2pPr>
            <a:lvl3pPr marL="820738">
              <a:defRPr>
                <a:solidFill>
                  <a:schemeClr val="tx1"/>
                </a:solidFill>
                <a:latin typeface="Arial" charset="0"/>
              </a:defRPr>
            </a:lvl3pPr>
            <a:lvl4pPr marL="1230313">
              <a:defRPr>
                <a:solidFill>
                  <a:schemeClr val="tx1"/>
                </a:solidFill>
                <a:latin typeface="Arial" charset="0"/>
              </a:defRPr>
            </a:lvl4pPr>
            <a:lvl5pPr marL="1641475">
              <a:defRPr>
                <a:solidFill>
                  <a:schemeClr val="tx1"/>
                </a:solidFill>
                <a:latin typeface="Arial" charset="0"/>
              </a:defRPr>
            </a:lvl5pPr>
            <a:lvl6pPr marL="2098675" fontAlgn="base">
              <a:spcBef>
                <a:spcPct val="0"/>
              </a:spcBef>
              <a:spcAft>
                <a:spcPct val="0"/>
              </a:spcAft>
              <a:defRPr>
                <a:solidFill>
                  <a:schemeClr val="tx1"/>
                </a:solidFill>
                <a:latin typeface="Arial" charset="0"/>
              </a:defRPr>
            </a:lvl6pPr>
            <a:lvl7pPr marL="2555875" fontAlgn="base">
              <a:spcBef>
                <a:spcPct val="0"/>
              </a:spcBef>
              <a:spcAft>
                <a:spcPct val="0"/>
              </a:spcAft>
              <a:defRPr>
                <a:solidFill>
                  <a:schemeClr val="tx1"/>
                </a:solidFill>
                <a:latin typeface="Arial" charset="0"/>
              </a:defRPr>
            </a:lvl7pPr>
            <a:lvl8pPr marL="3013075" fontAlgn="base">
              <a:spcBef>
                <a:spcPct val="0"/>
              </a:spcBef>
              <a:spcAft>
                <a:spcPct val="0"/>
              </a:spcAft>
              <a:defRPr>
                <a:solidFill>
                  <a:schemeClr val="tx1"/>
                </a:solidFill>
                <a:latin typeface="Arial" charset="0"/>
              </a:defRPr>
            </a:lvl8pPr>
            <a:lvl9pPr marL="3470275" fontAlgn="base">
              <a:spcBef>
                <a:spcPct val="0"/>
              </a:spcBef>
              <a:spcAft>
                <a:spcPct val="0"/>
              </a:spcAft>
              <a:defRPr>
                <a:solidFill>
                  <a:schemeClr val="tx1"/>
                </a:solidFill>
                <a:latin typeface="Arial" charset="0"/>
              </a:defRPr>
            </a:lvl9pPr>
          </a:lstStyle>
          <a:p>
            <a:pPr fontAlgn="base">
              <a:spcBef>
                <a:spcPct val="0"/>
              </a:spcBef>
              <a:spcAft>
                <a:spcPct val="0"/>
              </a:spcAft>
              <a:defRPr/>
            </a:pPr>
            <a:fld id="{B6C75B48-69BF-4BD2-B962-87AF6122DD77}" type="datetime1">
              <a:rPr lang="en-US" sz="700" smtClean="0">
                <a:solidFill>
                  <a:srgbClr val="C50027"/>
                </a:solidFill>
                <a:cs typeface="Arial" pitchFamily="34" charset="0"/>
              </a:rPr>
              <a:pPr fontAlgn="base">
                <a:spcBef>
                  <a:spcPct val="0"/>
                </a:spcBef>
                <a:spcAft>
                  <a:spcPct val="0"/>
                </a:spcAft>
                <a:defRPr/>
              </a:pPr>
              <a:t>3/22/2019</a:t>
            </a:fld>
            <a:endParaRPr lang="en-US" sz="700" dirty="0">
              <a:solidFill>
                <a:srgbClr val="646464"/>
              </a:solidFill>
              <a:cs typeface="Arial" pitchFamily="34" charset="0"/>
            </a:endParaRPr>
          </a:p>
        </p:txBody>
      </p:sp>
      <p:sp>
        <p:nvSpPr>
          <p:cNvPr id="6155" name="Rectangle 11"/>
          <p:cNvSpPr>
            <a:spLocks noChangeArrowheads="1"/>
          </p:cNvSpPr>
          <p:nvPr/>
        </p:nvSpPr>
        <p:spPr bwMode="auto">
          <a:xfrm>
            <a:off x="8512177" y="292101"/>
            <a:ext cx="465139"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defRPr/>
            </a:pPr>
            <a:fld id="{765B2E5D-C2E2-4A42-ADB1-2D40367864DE}" type="slidenum">
              <a:rPr lang="en-US" altLang="en-US" sz="1100" smtClean="0">
                <a:solidFill>
                  <a:srgbClr val="FFFFFF"/>
                </a:solidFill>
              </a:rPr>
              <a:pPr algn="r" eaLnBrk="1" fontAlgn="base" hangingPunct="1">
                <a:spcBef>
                  <a:spcPct val="0"/>
                </a:spcBef>
                <a:spcAft>
                  <a:spcPct val="0"/>
                </a:spcAft>
                <a:defRPr/>
              </a:pPr>
              <a:t>‹#›</a:t>
            </a:fld>
            <a:endParaRPr lang="en-US" altLang="en-US" sz="1100" dirty="0">
              <a:solidFill>
                <a:srgbClr val="FFFFFF"/>
              </a:solidFill>
            </a:endParaRPr>
          </a:p>
        </p:txBody>
      </p:sp>
    </p:spTree>
    <p:extLst>
      <p:ext uri="{BB962C8B-B14F-4D97-AF65-F5344CB8AC3E}">
        <p14:creationId xmlns:p14="http://schemas.microsoft.com/office/powerpoint/2010/main" val="2010769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2700" b="1">
          <a:solidFill>
            <a:schemeClr val="tx2"/>
          </a:solidFill>
          <a:latin typeface="+mj-lt"/>
          <a:ea typeface="+mj-ea"/>
          <a:cs typeface="+mj-cs"/>
        </a:defRPr>
      </a:lvl1pPr>
      <a:lvl2pPr algn="l" rtl="0" eaLnBrk="0" fontAlgn="base" hangingPunct="0">
        <a:spcBef>
          <a:spcPct val="0"/>
        </a:spcBef>
        <a:spcAft>
          <a:spcPct val="0"/>
        </a:spcAft>
        <a:defRPr sz="2700" b="1">
          <a:solidFill>
            <a:schemeClr val="tx2"/>
          </a:solidFill>
          <a:latin typeface="Arial" charset="0"/>
        </a:defRPr>
      </a:lvl2pPr>
      <a:lvl3pPr algn="l" rtl="0" eaLnBrk="0" fontAlgn="base" hangingPunct="0">
        <a:spcBef>
          <a:spcPct val="0"/>
        </a:spcBef>
        <a:spcAft>
          <a:spcPct val="0"/>
        </a:spcAft>
        <a:defRPr sz="2700" b="1">
          <a:solidFill>
            <a:schemeClr val="tx2"/>
          </a:solidFill>
          <a:latin typeface="Arial" charset="0"/>
        </a:defRPr>
      </a:lvl3pPr>
      <a:lvl4pPr algn="l" rtl="0" eaLnBrk="0" fontAlgn="base" hangingPunct="0">
        <a:spcBef>
          <a:spcPct val="0"/>
        </a:spcBef>
        <a:spcAft>
          <a:spcPct val="0"/>
        </a:spcAft>
        <a:defRPr sz="2700" b="1">
          <a:solidFill>
            <a:schemeClr val="tx2"/>
          </a:solidFill>
          <a:latin typeface="Arial" charset="0"/>
        </a:defRPr>
      </a:lvl4pPr>
      <a:lvl5pPr algn="l" rtl="0" eaLnBrk="0" fontAlgn="base" hangingPunct="0">
        <a:spcBef>
          <a:spcPct val="0"/>
        </a:spcBef>
        <a:spcAft>
          <a:spcPct val="0"/>
        </a:spcAft>
        <a:defRPr sz="2700" b="1">
          <a:solidFill>
            <a:schemeClr val="tx2"/>
          </a:solidFill>
          <a:latin typeface="Arial" charset="0"/>
        </a:defRPr>
      </a:lvl5pPr>
      <a:lvl6pPr marL="457200" algn="l" rtl="0" fontAlgn="base">
        <a:spcBef>
          <a:spcPct val="0"/>
        </a:spcBef>
        <a:spcAft>
          <a:spcPct val="0"/>
        </a:spcAft>
        <a:defRPr sz="2700" b="1">
          <a:solidFill>
            <a:schemeClr val="tx2"/>
          </a:solidFill>
          <a:latin typeface="Arial" charset="0"/>
        </a:defRPr>
      </a:lvl6pPr>
      <a:lvl7pPr marL="914400" algn="l" rtl="0" fontAlgn="base">
        <a:spcBef>
          <a:spcPct val="0"/>
        </a:spcBef>
        <a:spcAft>
          <a:spcPct val="0"/>
        </a:spcAft>
        <a:defRPr sz="2700" b="1">
          <a:solidFill>
            <a:schemeClr val="tx2"/>
          </a:solidFill>
          <a:latin typeface="Arial" charset="0"/>
        </a:defRPr>
      </a:lvl7pPr>
      <a:lvl8pPr marL="1371600" algn="l" rtl="0" fontAlgn="base">
        <a:spcBef>
          <a:spcPct val="0"/>
        </a:spcBef>
        <a:spcAft>
          <a:spcPct val="0"/>
        </a:spcAft>
        <a:defRPr sz="2700" b="1">
          <a:solidFill>
            <a:schemeClr val="tx2"/>
          </a:solidFill>
          <a:latin typeface="Arial" charset="0"/>
        </a:defRPr>
      </a:lvl8pPr>
      <a:lvl9pPr marL="1828800" algn="l" rtl="0" fontAlgn="base">
        <a:spcBef>
          <a:spcPct val="0"/>
        </a:spcBef>
        <a:spcAft>
          <a:spcPct val="0"/>
        </a:spcAft>
        <a:defRPr sz="2700" b="1">
          <a:solidFill>
            <a:schemeClr val="tx2"/>
          </a:solidFill>
          <a:latin typeface="Arial" charset="0"/>
        </a:defRPr>
      </a:lvl9pPr>
    </p:titleStyle>
    <p:bodyStyle>
      <a:lvl1pPr marL="342900" indent="-342900" algn="l" rtl="0" eaLnBrk="0" fontAlgn="base" hangingPunct="0">
        <a:spcBef>
          <a:spcPct val="25000"/>
        </a:spcBef>
        <a:spcAft>
          <a:spcPct val="20000"/>
        </a:spcAft>
        <a:defRPr b="1">
          <a:solidFill>
            <a:schemeClr val="tx1"/>
          </a:solidFill>
          <a:latin typeface="+mn-lt"/>
          <a:ea typeface="+mn-ea"/>
          <a:cs typeface="+mn-cs"/>
        </a:defRPr>
      </a:lvl1pPr>
      <a:lvl2pPr marL="409575" indent="-204788" algn="l" rtl="0" eaLnBrk="0" fontAlgn="base" hangingPunct="0">
        <a:spcBef>
          <a:spcPct val="25000"/>
        </a:spcBef>
        <a:spcAft>
          <a:spcPct val="20000"/>
        </a:spcAft>
        <a:buClr>
          <a:schemeClr val="hlink"/>
        </a:buClr>
        <a:buChar char="•"/>
        <a:defRPr sz="1400">
          <a:solidFill>
            <a:schemeClr val="tx1"/>
          </a:solidFill>
          <a:latin typeface="+mn-lt"/>
        </a:defRPr>
      </a:lvl2pPr>
      <a:lvl3pPr marL="741363" indent="-228600" algn="l" rtl="0" eaLnBrk="0" fontAlgn="base" hangingPunct="0">
        <a:spcBef>
          <a:spcPct val="20000"/>
        </a:spcBef>
        <a:spcAft>
          <a:spcPct val="20000"/>
        </a:spcAft>
        <a:buClr>
          <a:schemeClr val="hlink"/>
        </a:buClr>
        <a:buChar char="•"/>
        <a:defRPr sz="1400">
          <a:solidFill>
            <a:schemeClr val="tx1"/>
          </a:solidFill>
          <a:latin typeface="+mn-lt"/>
        </a:defRPr>
      </a:lvl3pPr>
      <a:lvl4pPr marL="1071563" indent="-228600" algn="l" rtl="0" eaLnBrk="0" fontAlgn="base" hangingPunct="0">
        <a:spcBef>
          <a:spcPct val="20000"/>
        </a:spcBef>
        <a:spcAft>
          <a:spcPct val="20000"/>
        </a:spcAft>
        <a:buClr>
          <a:schemeClr val="hlink"/>
        </a:buClr>
        <a:buChar char="•"/>
        <a:defRPr sz="1400">
          <a:solidFill>
            <a:schemeClr val="tx1"/>
          </a:solidFill>
          <a:latin typeface="+mn-lt"/>
        </a:defRPr>
      </a:lvl4pPr>
      <a:lvl5pPr marL="1401763" indent="-228600" algn="l" rtl="0" eaLnBrk="0" fontAlgn="base" hangingPunct="0">
        <a:spcBef>
          <a:spcPct val="20000"/>
        </a:spcBef>
        <a:spcAft>
          <a:spcPct val="20000"/>
        </a:spcAft>
        <a:buClr>
          <a:schemeClr val="hlink"/>
        </a:buClr>
        <a:buChar char="•"/>
        <a:defRPr sz="1400">
          <a:solidFill>
            <a:schemeClr val="tx1"/>
          </a:solidFill>
          <a:latin typeface="+mn-lt"/>
        </a:defRPr>
      </a:lvl5pPr>
      <a:lvl6pPr marL="1858963" indent="-228600" algn="l" rtl="0" fontAlgn="base">
        <a:spcBef>
          <a:spcPct val="20000"/>
        </a:spcBef>
        <a:spcAft>
          <a:spcPct val="20000"/>
        </a:spcAft>
        <a:buClr>
          <a:schemeClr val="hlink"/>
        </a:buClr>
        <a:buChar char="•"/>
        <a:defRPr sz="1400">
          <a:solidFill>
            <a:schemeClr val="tx1"/>
          </a:solidFill>
          <a:latin typeface="+mn-lt"/>
        </a:defRPr>
      </a:lvl6pPr>
      <a:lvl7pPr marL="2316163" indent="-228600" algn="l" rtl="0" fontAlgn="base">
        <a:spcBef>
          <a:spcPct val="20000"/>
        </a:spcBef>
        <a:spcAft>
          <a:spcPct val="20000"/>
        </a:spcAft>
        <a:buClr>
          <a:schemeClr val="hlink"/>
        </a:buClr>
        <a:buChar char="•"/>
        <a:defRPr sz="1400">
          <a:solidFill>
            <a:schemeClr val="tx1"/>
          </a:solidFill>
          <a:latin typeface="+mn-lt"/>
        </a:defRPr>
      </a:lvl7pPr>
      <a:lvl8pPr marL="2773363" indent="-228600" algn="l" rtl="0" fontAlgn="base">
        <a:spcBef>
          <a:spcPct val="20000"/>
        </a:spcBef>
        <a:spcAft>
          <a:spcPct val="20000"/>
        </a:spcAft>
        <a:buClr>
          <a:schemeClr val="hlink"/>
        </a:buClr>
        <a:buChar char="•"/>
        <a:defRPr sz="1400">
          <a:solidFill>
            <a:schemeClr val="tx1"/>
          </a:solidFill>
          <a:latin typeface="+mn-lt"/>
        </a:defRPr>
      </a:lvl8pPr>
      <a:lvl9pPr marL="3230563" indent="-228600" algn="l" rtl="0" fontAlgn="base">
        <a:spcBef>
          <a:spcPct val="20000"/>
        </a:spcBef>
        <a:spcAft>
          <a:spcPct val="20000"/>
        </a:spcAft>
        <a:buClr>
          <a:schemeClr val="hlink"/>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B6622-2014-4CE8-B0A8-A03A4017215B}" type="datetimeFigureOut">
              <a:rPr lang="en-US" smtClean="0">
                <a:solidFill>
                  <a:prstClr val="black">
                    <a:tint val="75000"/>
                  </a:prstClr>
                </a:solidFill>
              </a:rPr>
              <a:pPr/>
              <a:t>3/22/2019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AC4D6E-D0E0-43E8-86FA-92629B032F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85062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dirty="0"/>
              <a:t>Click to edit Master title style</a:t>
            </a:r>
          </a:p>
        </p:txBody>
      </p:sp>
      <p:sp>
        <p:nvSpPr>
          <p:cNvPr id="1027" name="Text Placeholder 29"/>
          <p:cNvSpPr>
            <a:spLocks noGrp="1" noChangeAspect="1"/>
          </p:cNvSpPr>
          <p:nvPr>
            <p:ph type="body" idx="1"/>
          </p:nvPr>
        </p:nvSpPr>
        <p:spPr bwMode="auto">
          <a:xfrm>
            <a:off x="457200" y="1481138"/>
            <a:ext cx="7815263" cy="429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 name="Rectangle 39"/>
          <p:cNvSpPr txBox="1">
            <a:spLocks noChangeArrowheads="1"/>
          </p:cNvSpPr>
          <p:nvPr userDrawn="1"/>
        </p:nvSpPr>
        <p:spPr bwMode="auto">
          <a:xfrm>
            <a:off x="5029200" y="6534150"/>
            <a:ext cx="3886200" cy="323850"/>
          </a:xfrm>
          <a:prstGeom prst="rect">
            <a:avLst/>
          </a:prstGeom>
          <a:noFill/>
          <a:ln w="9525">
            <a:noFill/>
            <a:miter lim="800000"/>
            <a:headEnd/>
            <a:tailEnd/>
          </a:ln>
          <a:effectLst/>
        </p:spPr>
        <p:txBody>
          <a:bodyPr/>
          <a:lstStyle>
            <a:lvl1pPr algn="r">
              <a:defRPr b="1" dirty="0" smtClean="0">
                <a:solidFill>
                  <a:srgbClr val="000000"/>
                </a:solidFill>
              </a:defRPr>
            </a:lvl1pPr>
          </a:lstStyle>
          <a:p>
            <a:pPr eaLnBrk="0" fontAlgn="base" hangingPunct="0">
              <a:spcBef>
                <a:spcPct val="0"/>
              </a:spcBef>
              <a:spcAft>
                <a:spcPct val="0"/>
              </a:spcAft>
              <a:defRPr/>
            </a:pPr>
            <a:r>
              <a:rPr lang="en-US" sz="1200" b="0">
                <a:latin typeface="Helvetica" pitchFamily="34" charset="0"/>
              </a:rPr>
              <a:t>2014 </a:t>
            </a:r>
            <a:r>
              <a:rPr lang="en-US" sz="1200" b="0">
                <a:latin typeface="Calibri"/>
                <a:ea typeface="Calibri"/>
                <a:cs typeface="Times New Roman"/>
              </a:rPr>
              <a:t>[insert name of conference]</a:t>
            </a:r>
            <a:endParaRPr lang="en-US" sz="1200" b="0">
              <a:latin typeface="Helvetica" pitchFamily="34" charset="0"/>
            </a:endParaRPr>
          </a:p>
          <a:p>
            <a:pPr eaLnBrk="0" fontAlgn="base" hangingPunct="0">
              <a:spcBef>
                <a:spcPct val="0"/>
              </a:spcBef>
              <a:spcAft>
                <a:spcPct val="0"/>
              </a:spcAft>
              <a:defRPr/>
            </a:pPr>
            <a:endParaRPr lang="en-US" sz="1400" b="0">
              <a:latin typeface="Helvetica" pitchFamily="34" charset="0"/>
            </a:endParaRPr>
          </a:p>
        </p:txBody>
      </p:sp>
      <p:sp>
        <p:nvSpPr>
          <p:cNvPr id="1029" name="TextBox 16"/>
          <p:cNvSpPr txBox="1">
            <a:spLocks noChangeArrowheads="1"/>
          </p:cNvSpPr>
          <p:nvPr userDrawn="1"/>
        </p:nvSpPr>
        <p:spPr bwMode="auto">
          <a:xfrm>
            <a:off x="228600" y="6537325"/>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bg1"/>
                </a:solidFill>
                <a:latin typeface="Helvetica" charset="0"/>
              </a:defRPr>
            </a:lvl1pPr>
            <a:lvl2pPr marL="742950" indent="-285750">
              <a:defRPr sz="1400">
                <a:solidFill>
                  <a:schemeClr val="bg1"/>
                </a:solidFill>
                <a:latin typeface="Helvetica" charset="0"/>
              </a:defRPr>
            </a:lvl2pPr>
            <a:lvl3pPr marL="1143000" indent="-228600">
              <a:defRPr sz="1400">
                <a:solidFill>
                  <a:schemeClr val="bg1"/>
                </a:solidFill>
                <a:latin typeface="Helvetica" charset="0"/>
              </a:defRPr>
            </a:lvl3pPr>
            <a:lvl4pPr marL="1600200" indent="-228600">
              <a:defRPr sz="1400">
                <a:solidFill>
                  <a:schemeClr val="bg1"/>
                </a:solidFill>
                <a:latin typeface="Helvetica" charset="0"/>
              </a:defRPr>
            </a:lvl4pPr>
            <a:lvl5pPr marL="2057400" indent="-228600">
              <a:defRPr sz="1400">
                <a:solidFill>
                  <a:schemeClr val="bg1"/>
                </a:solidFill>
                <a:latin typeface="Helvetica" charset="0"/>
              </a:defRPr>
            </a:lvl5pPr>
            <a:lvl6pPr marL="2514600" indent="-228600" eaLnBrk="0" fontAlgn="base" hangingPunct="0">
              <a:spcBef>
                <a:spcPct val="0"/>
              </a:spcBef>
              <a:spcAft>
                <a:spcPct val="0"/>
              </a:spcAft>
              <a:defRPr sz="1400">
                <a:solidFill>
                  <a:schemeClr val="bg1"/>
                </a:solidFill>
                <a:latin typeface="Helvetica" charset="0"/>
              </a:defRPr>
            </a:lvl6pPr>
            <a:lvl7pPr marL="2971800" indent="-228600" eaLnBrk="0" fontAlgn="base" hangingPunct="0">
              <a:spcBef>
                <a:spcPct val="0"/>
              </a:spcBef>
              <a:spcAft>
                <a:spcPct val="0"/>
              </a:spcAft>
              <a:defRPr sz="1400">
                <a:solidFill>
                  <a:schemeClr val="bg1"/>
                </a:solidFill>
                <a:latin typeface="Helvetica" charset="0"/>
              </a:defRPr>
            </a:lvl7pPr>
            <a:lvl8pPr marL="3429000" indent="-228600" eaLnBrk="0" fontAlgn="base" hangingPunct="0">
              <a:spcBef>
                <a:spcPct val="0"/>
              </a:spcBef>
              <a:spcAft>
                <a:spcPct val="0"/>
              </a:spcAft>
              <a:defRPr sz="1400">
                <a:solidFill>
                  <a:schemeClr val="bg1"/>
                </a:solidFill>
                <a:latin typeface="Helvetica" charset="0"/>
              </a:defRPr>
            </a:lvl8pPr>
            <a:lvl9pPr marL="3886200" indent="-228600" eaLnBrk="0" fontAlgn="base" hangingPunct="0">
              <a:spcBef>
                <a:spcPct val="0"/>
              </a:spcBef>
              <a:spcAft>
                <a:spcPct val="0"/>
              </a:spcAft>
              <a:defRPr sz="1400">
                <a:solidFill>
                  <a:schemeClr val="bg1"/>
                </a:solidFill>
                <a:latin typeface="Helvetica" charset="0"/>
              </a:defRPr>
            </a:lvl9pPr>
          </a:lstStyle>
          <a:p>
            <a:pPr eaLnBrk="0" fontAlgn="base" hangingPunct="0">
              <a:spcBef>
                <a:spcPct val="0"/>
              </a:spcBef>
              <a:spcAft>
                <a:spcPct val="0"/>
              </a:spcAft>
              <a:defRPr/>
            </a:pPr>
            <a:r>
              <a:rPr lang="en-US" altLang="en-US" sz="1200" dirty="0">
                <a:solidFill>
                  <a:prstClr val="black"/>
                </a:solidFill>
              </a:rPr>
              <a:t>-14-Paper #</a:t>
            </a:r>
          </a:p>
        </p:txBody>
      </p:sp>
      <p:sp>
        <p:nvSpPr>
          <p:cNvPr id="1030" name="TextBox 18"/>
          <p:cNvSpPr txBox="1">
            <a:spLocks noChangeArrowheads="1"/>
          </p:cNvSpPr>
          <p:nvPr userDrawn="1"/>
        </p:nvSpPr>
        <p:spPr bwMode="auto">
          <a:xfrm>
            <a:off x="3886200" y="6537325"/>
            <a:ext cx="1219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bg1"/>
                </a:solidFill>
                <a:latin typeface="Helvetica" charset="0"/>
              </a:defRPr>
            </a:lvl1pPr>
            <a:lvl2pPr marL="742950" indent="-285750">
              <a:defRPr sz="1400">
                <a:solidFill>
                  <a:schemeClr val="bg1"/>
                </a:solidFill>
                <a:latin typeface="Helvetica" charset="0"/>
              </a:defRPr>
            </a:lvl2pPr>
            <a:lvl3pPr marL="1143000" indent="-228600">
              <a:defRPr sz="1400">
                <a:solidFill>
                  <a:schemeClr val="bg1"/>
                </a:solidFill>
                <a:latin typeface="Helvetica" charset="0"/>
              </a:defRPr>
            </a:lvl3pPr>
            <a:lvl4pPr marL="1600200" indent="-228600">
              <a:defRPr sz="1400">
                <a:solidFill>
                  <a:schemeClr val="bg1"/>
                </a:solidFill>
                <a:latin typeface="Helvetica" charset="0"/>
              </a:defRPr>
            </a:lvl4pPr>
            <a:lvl5pPr marL="2057400" indent="-228600">
              <a:defRPr sz="1400">
                <a:solidFill>
                  <a:schemeClr val="bg1"/>
                </a:solidFill>
                <a:latin typeface="Helvetica" charset="0"/>
              </a:defRPr>
            </a:lvl5pPr>
            <a:lvl6pPr marL="2514600" indent="-228600" eaLnBrk="0" fontAlgn="base" hangingPunct="0">
              <a:spcBef>
                <a:spcPct val="0"/>
              </a:spcBef>
              <a:spcAft>
                <a:spcPct val="0"/>
              </a:spcAft>
              <a:defRPr sz="1400">
                <a:solidFill>
                  <a:schemeClr val="bg1"/>
                </a:solidFill>
                <a:latin typeface="Helvetica" charset="0"/>
              </a:defRPr>
            </a:lvl6pPr>
            <a:lvl7pPr marL="2971800" indent="-228600" eaLnBrk="0" fontAlgn="base" hangingPunct="0">
              <a:spcBef>
                <a:spcPct val="0"/>
              </a:spcBef>
              <a:spcAft>
                <a:spcPct val="0"/>
              </a:spcAft>
              <a:defRPr sz="1400">
                <a:solidFill>
                  <a:schemeClr val="bg1"/>
                </a:solidFill>
                <a:latin typeface="Helvetica" charset="0"/>
              </a:defRPr>
            </a:lvl7pPr>
            <a:lvl8pPr marL="3429000" indent="-228600" eaLnBrk="0" fontAlgn="base" hangingPunct="0">
              <a:spcBef>
                <a:spcPct val="0"/>
              </a:spcBef>
              <a:spcAft>
                <a:spcPct val="0"/>
              </a:spcAft>
              <a:defRPr sz="1400">
                <a:solidFill>
                  <a:schemeClr val="bg1"/>
                </a:solidFill>
                <a:latin typeface="Helvetica" charset="0"/>
              </a:defRPr>
            </a:lvl8pPr>
            <a:lvl9pPr marL="3886200" indent="-228600" eaLnBrk="0" fontAlgn="base" hangingPunct="0">
              <a:spcBef>
                <a:spcPct val="0"/>
              </a:spcBef>
              <a:spcAft>
                <a:spcPct val="0"/>
              </a:spcAft>
              <a:defRPr sz="1400">
                <a:solidFill>
                  <a:schemeClr val="bg1"/>
                </a:solidFill>
                <a:latin typeface="Helvetica" charset="0"/>
              </a:defRPr>
            </a:lvl9pPr>
          </a:lstStyle>
          <a:p>
            <a:pPr algn="ctr" eaLnBrk="0" fontAlgn="base" hangingPunct="0">
              <a:spcBef>
                <a:spcPct val="0"/>
              </a:spcBef>
              <a:spcAft>
                <a:spcPct val="0"/>
              </a:spcAft>
              <a:defRPr/>
            </a:pPr>
            <a:r>
              <a:rPr lang="en-US" altLang="en-US" sz="1200" dirty="0">
                <a:solidFill>
                  <a:prstClr val="black"/>
                </a:solidFill>
              </a:rPr>
              <a:t>Page </a:t>
            </a:r>
            <a:fld id="{F7089224-303D-4018-A08D-885B9DF289E9}" type="slidenum">
              <a:rPr lang="en-US" altLang="en-US" sz="1200" smtClean="0">
                <a:solidFill>
                  <a:prstClr val="black"/>
                </a:solidFill>
              </a:rPr>
              <a:pPr algn="ctr" eaLnBrk="0" fontAlgn="base" hangingPunct="0">
                <a:spcBef>
                  <a:spcPct val="0"/>
                </a:spcBef>
                <a:spcAft>
                  <a:spcPct val="0"/>
                </a:spcAft>
                <a:defRPr/>
              </a:pPr>
              <a:t>‹#›</a:t>
            </a:fld>
            <a:endParaRPr lang="en-US" altLang="en-US" sz="1200" dirty="0">
              <a:solidFill>
                <a:prstClr val="black"/>
              </a:solidFill>
            </a:endParaRPr>
          </a:p>
        </p:txBody>
      </p:sp>
      <p:pic>
        <p:nvPicPr>
          <p:cNvPr id="1031" name="Picture 9"/>
          <p:cNvPicPr>
            <a:picLocks noChangeAspect="1" noChangeArrowheads="1"/>
          </p:cNvPicPr>
          <p:nvPr userDrawn="1"/>
        </p:nvPicPr>
        <p:blipFill>
          <a:blip r:embed="rId7">
            <a:extLst>
              <a:ext uri="{28A0092B-C50C-407E-A947-70E740481C1C}">
                <a14:useLocalDpi xmlns:a14="http://schemas.microsoft.com/office/drawing/2010/main" val="0"/>
              </a:ext>
            </a:extLst>
          </a:blip>
          <a:srcRect b="16689"/>
          <a:stretch>
            <a:fillRect/>
          </a:stretch>
        </p:blipFill>
        <p:spPr bwMode="auto">
          <a:xfrm>
            <a:off x="9829800" y="50800"/>
            <a:ext cx="22764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055364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Lst>
  <p:hf sldNum="0" hdr="0" dt="0"/>
  <p:txStyles>
    <p:titleStyle>
      <a:lvl1pPr algn="l" rtl="0" eaLnBrk="0" fontAlgn="base" hangingPunct="0">
        <a:spcBef>
          <a:spcPct val="0"/>
        </a:spcBef>
        <a:spcAft>
          <a:spcPct val="0"/>
        </a:spcAft>
        <a:defRPr sz="41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4100" b="1">
          <a:solidFill>
            <a:schemeClr val="tx1"/>
          </a:solidFill>
          <a:latin typeface="Arial" charset="0"/>
          <a:cs typeface="Arial" charset="0"/>
        </a:defRPr>
      </a:lvl2pPr>
      <a:lvl3pPr algn="l" rtl="0" eaLnBrk="0" fontAlgn="base" hangingPunct="0">
        <a:spcBef>
          <a:spcPct val="0"/>
        </a:spcBef>
        <a:spcAft>
          <a:spcPct val="0"/>
        </a:spcAft>
        <a:defRPr sz="4100" b="1">
          <a:solidFill>
            <a:schemeClr val="tx1"/>
          </a:solidFill>
          <a:latin typeface="Arial" charset="0"/>
          <a:cs typeface="Arial" charset="0"/>
        </a:defRPr>
      </a:lvl3pPr>
      <a:lvl4pPr algn="l" rtl="0" eaLnBrk="0" fontAlgn="base" hangingPunct="0">
        <a:spcBef>
          <a:spcPct val="0"/>
        </a:spcBef>
        <a:spcAft>
          <a:spcPct val="0"/>
        </a:spcAft>
        <a:defRPr sz="4100" b="1">
          <a:solidFill>
            <a:schemeClr val="tx1"/>
          </a:solidFill>
          <a:latin typeface="Arial" charset="0"/>
          <a:cs typeface="Arial" charset="0"/>
        </a:defRPr>
      </a:lvl4pPr>
      <a:lvl5pPr algn="l" rtl="0" eaLnBrk="0" fontAlgn="base" hangingPunct="0">
        <a:spcBef>
          <a:spcPct val="0"/>
        </a:spcBef>
        <a:spcAft>
          <a:spcPct val="0"/>
        </a:spcAft>
        <a:defRPr sz="4100" b="1">
          <a:solidFill>
            <a:schemeClr val="tx1"/>
          </a:solidFill>
          <a:latin typeface="Arial" charset="0"/>
          <a:cs typeface="Arial"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SzPct val="68000"/>
        <a:buFont typeface="Wingdings 3" pitchFamily="18" charset="2"/>
        <a:buChar char=""/>
        <a:defRPr sz="2700" kern="1200">
          <a:solidFill>
            <a:schemeClr val="tx1"/>
          </a:solidFill>
          <a:latin typeface="Arial" pitchFamily="34" charset="0"/>
          <a:ea typeface="+mn-ea"/>
          <a:cs typeface="Arial" pitchFamily="34" charset="0"/>
        </a:defRPr>
      </a:lvl1pPr>
      <a:lvl2pPr marL="620713" indent="-228600" algn="l" rtl="0" eaLnBrk="0" fontAlgn="base" hangingPunct="0">
        <a:spcBef>
          <a:spcPts val="325"/>
        </a:spcBef>
        <a:spcAft>
          <a:spcPct val="0"/>
        </a:spcAft>
        <a:buFont typeface="Verdana" pitchFamily="34" charset="0"/>
        <a:buChar char="◦"/>
        <a:defRPr sz="2300" kern="1200">
          <a:solidFill>
            <a:schemeClr val="tx1"/>
          </a:solidFill>
          <a:latin typeface="Arial" pitchFamily="34" charset="0"/>
          <a:ea typeface="+mn-ea"/>
          <a:cs typeface="Arial" pitchFamily="34" charset="0"/>
        </a:defRPr>
      </a:lvl2pPr>
      <a:lvl3pPr marL="858838" indent="-228600" algn="l" rtl="0" eaLnBrk="0" fontAlgn="base" hangingPunct="0">
        <a:spcBef>
          <a:spcPts val="350"/>
        </a:spcBef>
        <a:spcAft>
          <a:spcPct val="0"/>
        </a:spcAft>
        <a:buSzPct val="100000"/>
        <a:buFont typeface="Wingdings 2" pitchFamily="18" charset="2"/>
        <a:buChar char=""/>
        <a:defRPr sz="2100" kern="1200">
          <a:solidFill>
            <a:schemeClr val="tx1"/>
          </a:solidFill>
          <a:latin typeface="Arial" pitchFamily="34" charset="0"/>
          <a:ea typeface="+mn-ea"/>
          <a:cs typeface="Arial" pitchFamily="34" charset="0"/>
        </a:defRPr>
      </a:lvl3pPr>
      <a:lvl4pPr marL="1143000" indent="-228600" algn="l" rtl="0" eaLnBrk="0" fontAlgn="base" hangingPunct="0">
        <a:spcBef>
          <a:spcPts val="350"/>
        </a:spcBef>
        <a:spcAft>
          <a:spcPct val="0"/>
        </a:spcAft>
        <a:buFont typeface="Wingdings 2" pitchFamily="18" charset="2"/>
        <a:buChar char=""/>
        <a:defRPr sz="1900" kern="1200">
          <a:solidFill>
            <a:schemeClr val="tx1"/>
          </a:solidFill>
          <a:latin typeface="Arial" pitchFamily="34" charset="0"/>
          <a:ea typeface="+mn-ea"/>
          <a:cs typeface="Arial" pitchFamily="34" charset="0"/>
        </a:defRPr>
      </a:lvl4pPr>
      <a:lvl5pPr marL="1371600" indent="-228600" algn="l" rtl="0" eaLnBrk="0" fontAlgn="base" hangingPunct="0">
        <a:spcBef>
          <a:spcPts val="350"/>
        </a:spcBef>
        <a:spcAft>
          <a:spcPct val="0"/>
        </a:spcAft>
        <a:buFont typeface="Wingdings 2" pitchFamily="18" charset="2"/>
        <a:buChar char=""/>
        <a:defRPr kern="120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dirty="0"/>
              <a:t>Click to edit Master title style</a:t>
            </a:r>
          </a:p>
        </p:txBody>
      </p:sp>
      <p:sp>
        <p:nvSpPr>
          <p:cNvPr id="1027" name="Text Placeholder 29"/>
          <p:cNvSpPr>
            <a:spLocks noGrp="1" noChangeAspect="1"/>
          </p:cNvSpPr>
          <p:nvPr>
            <p:ph type="body" idx="1"/>
          </p:nvPr>
        </p:nvSpPr>
        <p:spPr bwMode="auto">
          <a:xfrm>
            <a:off x="457200" y="1481138"/>
            <a:ext cx="7815263" cy="429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 name="Rectangle 39"/>
          <p:cNvSpPr txBox="1">
            <a:spLocks noChangeArrowheads="1"/>
          </p:cNvSpPr>
          <p:nvPr userDrawn="1"/>
        </p:nvSpPr>
        <p:spPr bwMode="auto">
          <a:xfrm>
            <a:off x="5029200" y="6534150"/>
            <a:ext cx="3886200" cy="323850"/>
          </a:xfrm>
          <a:prstGeom prst="rect">
            <a:avLst/>
          </a:prstGeom>
          <a:noFill/>
          <a:ln w="9525">
            <a:noFill/>
            <a:miter lim="800000"/>
            <a:headEnd/>
            <a:tailEnd/>
          </a:ln>
          <a:effectLst/>
        </p:spPr>
        <p:txBody>
          <a:bodyPr/>
          <a:lstStyle>
            <a:lvl1pPr algn="r">
              <a:defRPr b="1" dirty="0" smtClean="0">
                <a:solidFill>
                  <a:srgbClr val="000000"/>
                </a:solidFill>
              </a:defRPr>
            </a:lvl1pPr>
          </a:lstStyle>
          <a:p>
            <a:pPr eaLnBrk="0" fontAlgn="base" hangingPunct="0">
              <a:spcBef>
                <a:spcPct val="0"/>
              </a:spcBef>
              <a:spcAft>
                <a:spcPct val="0"/>
              </a:spcAft>
              <a:defRPr/>
            </a:pPr>
            <a:r>
              <a:rPr lang="en-US" sz="1200" b="0">
                <a:latin typeface="Helvetica" pitchFamily="34" charset="0"/>
              </a:rPr>
              <a:t>2014 </a:t>
            </a:r>
            <a:r>
              <a:rPr lang="en-US" sz="1200" b="0">
                <a:latin typeface="Calibri"/>
                <a:ea typeface="Calibri"/>
                <a:cs typeface="Times New Roman"/>
              </a:rPr>
              <a:t>[insert name of conference]</a:t>
            </a:r>
            <a:endParaRPr lang="en-US" sz="1200" b="0">
              <a:latin typeface="Helvetica" pitchFamily="34" charset="0"/>
            </a:endParaRPr>
          </a:p>
          <a:p>
            <a:pPr eaLnBrk="0" fontAlgn="base" hangingPunct="0">
              <a:spcBef>
                <a:spcPct val="0"/>
              </a:spcBef>
              <a:spcAft>
                <a:spcPct val="0"/>
              </a:spcAft>
              <a:defRPr/>
            </a:pPr>
            <a:endParaRPr lang="en-US" sz="1400" b="0">
              <a:latin typeface="Helvetica" pitchFamily="34" charset="0"/>
            </a:endParaRPr>
          </a:p>
        </p:txBody>
      </p:sp>
      <p:sp>
        <p:nvSpPr>
          <p:cNvPr id="1029" name="TextBox 16"/>
          <p:cNvSpPr txBox="1">
            <a:spLocks noChangeArrowheads="1"/>
          </p:cNvSpPr>
          <p:nvPr userDrawn="1"/>
        </p:nvSpPr>
        <p:spPr bwMode="auto">
          <a:xfrm>
            <a:off x="228600" y="6537325"/>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bg1"/>
                </a:solidFill>
                <a:latin typeface="Helvetica" charset="0"/>
              </a:defRPr>
            </a:lvl1pPr>
            <a:lvl2pPr marL="742950" indent="-285750">
              <a:defRPr sz="1400">
                <a:solidFill>
                  <a:schemeClr val="bg1"/>
                </a:solidFill>
                <a:latin typeface="Helvetica" charset="0"/>
              </a:defRPr>
            </a:lvl2pPr>
            <a:lvl3pPr marL="1143000" indent="-228600">
              <a:defRPr sz="1400">
                <a:solidFill>
                  <a:schemeClr val="bg1"/>
                </a:solidFill>
                <a:latin typeface="Helvetica" charset="0"/>
              </a:defRPr>
            </a:lvl3pPr>
            <a:lvl4pPr marL="1600200" indent="-228600">
              <a:defRPr sz="1400">
                <a:solidFill>
                  <a:schemeClr val="bg1"/>
                </a:solidFill>
                <a:latin typeface="Helvetica" charset="0"/>
              </a:defRPr>
            </a:lvl4pPr>
            <a:lvl5pPr marL="2057400" indent="-228600">
              <a:defRPr sz="1400">
                <a:solidFill>
                  <a:schemeClr val="bg1"/>
                </a:solidFill>
                <a:latin typeface="Helvetica" charset="0"/>
              </a:defRPr>
            </a:lvl5pPr>
            <a:lvl6pPr marL="2514600" indent="-228600" eaLnBrk="0" fontAlgn="base" hangingPunct="0">
              <a:spcBef>
                <a:spcPct val="0"/>
              </a:spcBef>
              <a:spcAft>
                <a:spcPct val="0"/>
              </a:spcAft>
              <a:defRPr sz="1400">
                <a:solidFill>
                  <a:schemeClr val="bg1"/>
                </a:solidFill>
                <a:latin typeface="Helvetica" charset="0"/>
              </a:defRPr>
            </a:lvl6pPr>
            <a:lvl7pPr marL="2971800" indent="-228600" eaLnBrk="0" fontAlgn="base" hangingPunct="0">
              <a:spcBef>
                <a:spcPct val="0"/>
              </a:spcBef>
              <a:spcAft>
                <a:spcPct val="0"/>
              </a:spcAft>
              <a:defRPr sz="1400">
                <a:solidFill>
                  <a:schemeClr val="bg1"/>
                </a:solidFill>
                <a:latin typeface="Helvetica" charset="0"/>
              </a:defRPr>
            </a:lvl7pPr>
            <a:lvl8pPr marL="3429000" indent="-228600" eaLnBrk="0" fontAlgn="base" hangingPunct="0">
              <a:spcBef>
                <a:spcPct val="0"/>
              </a:spcBef>
              <a:spcAft>
                <a:spcPct val="0"/>
              </a:spcAft>
              <a:defRPr sz="1400">
                <a:solidFill>
                  <a:schemeClr val="bg1"/>
                </a:solidFill>
                <a:latin typeface="Helvetica" charset="0"/>
              </a:defRPr>
            </a:lvl8pPr>
            <a:lvl9pPr marL="3886200" indent="-228600" eaLnBrk="0" fontAlgn="base" hangingPunct="0">
              <a:spcBef>
                <a:spcPct val="0"/>
              </a:spcBef>
              <a:spcAft>
                <a:spcPct val="0"/>
              </a:spcAft>
              <a:defRPr sz="1400">
                <a:solidFill>
                  <a:schemeClr val="bg1"/>
                </a:solidFill>
                <a:latin typeface="Helvetica" charset="0"/>
              </a:defRPr>
            </a:lvl9pPr>
          </a:lstStyle>
          <a:p>
            <a:pPr eaLnBrk="0" fontAlgn="base" hangingPunct="0">
              <a:spcBef>
                <a:spcPct val="0"/>
              </a:spcBef>
              <a:spcAft>
                <a:spcPct val="0"/>
              </a:spcAft>
              <a:defRPr/>
            </a:pPr>
            <a:r>
              <a:rPr lang="en-US" altLang="en-US" sz="1200" dirty="0">
                <a:solidFill>
                  <a:prstClr val="black"/>
                </a:solidFill>
              </a:rPr>
              <a:t>-14-Paper #</a:t>
            </a:r>
          </a:p>
        </p:txBody>
      </p:sp>
      <p:sp>
        <p:nvSpPr>
          <p:cNvPr id="1030" name="TextBox 18"/>
          <p:cNvSpPr txBox="1">
            <a:spLocks noChangeArrowheads="1"/>
          </p:cNvSpPr>
          <p:nvPr userDrawn="1"/>
        </p:nvSpPr>
        <p:spPr bwMode="auto">
          <a:xfrm>
            <a:off x="3886200" y="6537325"/>
            <a:ext cx="1219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bg1"/>
                </a:solidFill>
                <a:latin typeface="Helvetica" charset="0"/>
              </a:defRPr>
            </a:lvl1pPr>
            <a:lvl2pPr marL="742950" indent="-285750">
              <a:defRPr sz="1400">
                <a:solidFill>
                  <a:schemeClr val="bg1"/>
                </a:solidFill>
                <a:latin typeface="Helvetica" charset="0"/>
              </a:defRPr>
            </a:lvl2pPr>
            <a:lvl3pPr marL="1143000" indent="-228600">
              <a:defRPr sz="1400">
                <a:solidFill>
                  <a:schemeClr val="bg1"/>
                </a:solidFill>
                <a:latin typeface="Helvetica" charset="0"/>
              </a:defRPr>
            </a:lvl3pPr>
            <a:lvl4pPr marL="1600200" indent="-228600">
              <a:defRPr sz="1400">
                <a:solidFill>
                  <a:schemeClr val="bg1"/>
                </a:solidFill>
                <a:latin typeface="Helvetica" charset="0"/>
              </a:defRPr>
            </a:lvl4pPr>
            <a:lvl5pPr marL="2057400" indent="-228600">
              <a:defRPr sz="1400">
                <a:solidFill>
                  <a:schemeClr val="bg1"/>
                </a:solidFill>
                <a:latin typeface="Helvetica" charset="0"/>
              </a:defRPr>
            </a:lvl5pPr>
            <a:lvl6pPr marL="2514600" indent="-228600" eaLnBrk="0" fontAlgn="base" hangingPunct="0">
              <a:spcBef>
                <a:spcPct val="0"/>
              </a:spcBef>
              <a:spcAft>
                <a:spcPct val="0"/>
              </a:spcAft>
              <a:defRPr sz="1400">
                <a:solidFill>
                  <a:schemeClr val="bg1"/>
                </a:solidFill>
                <a:latin typeface="Helvetica" charset="0"/>
              </a:defRPr>
            </a:lvl6pPr>
            <a:lvl7pPr marL="2971800" indent="-228600" eaLnBrk="0" fontAlgn="base" hangingPunct="0">
              <a:spcBef>
                <a:spcPct val="0"/>
              </a:spcBef>
              <a:spcAft>
                <a:spcPct val="0"/>
              </a:spcAft>
              <a:defRPr sz="1400">
                <a:solidFill>
                  <a:schemeClr val="bg1"/>
                </a:solidFill>
                <a:latin typeface="Helvetica" charset="0"/>
              </a:defRPr>
            </a:lvl7pPr>
            <a:lvl8pPr marL="3429000" indent="-228600" eaLnBrk="0" fontAlgn="base" hangingPunct="0">
              <a:spcBef>
                <a:spcPct val="0"/>
              </a:spcBef>
              <a:spcAft>
                <a:spcPct val="0"/>
              </a:spcAft>
              <a:defRPr sz="1400">
                <a:solidFill>
                  <a:schemeClr val="bg1"/>
                </a:solidFill>
                <a:latin typeface="Helvetica" charset="0"/>
              </a:defRPr>
            </a:lvl8pPr>
            <a:lvl9pPr marL="3886200" indent="-228600" eaLnBrk="0" fontAlgn="base" hangingPunct="0">
              <a:spcBef>
                <a:spcPct val="0"/>
              </a:spcBef>
              <a:spcAft>
                <a:spcPct val="0"/>
              </a:spcAft>
              <a:defRPr sz="1400">
                <a:solidFill>
                  <a:schemeClr val="bg1"/>
                </a:solidFill>
                <a:latin typeface="Helvetica" charset="0"/>
              </a:defRPr>
            </a:lvl9pPr>
          </a:lstStyle>
          <a:p>
            <a:pPr algn="ctr" eaLnBrk="0" fontAlgn="base" hangingPunct="0">
              <a:spcBef>
                <a:spcPct val="0"/>
              </a:spcBef>
              <a:spcAft>
                <a:spcPct val="0"/>
              </a:spcAft>
              <a:defRPr/>
            </a:pPr>
            <a:r>
              <a:rPr lang="en-US" altLang="en-US" sz="1200" dirty="0">
                <a:solidFill>
                  <a:prstClr val="black"/>
                </a:solidFill>
              </a:rPr>
              <a:t>Page </a:t>
            </a:r>
            <a:fld id="{F7089224-303D-4018-A08D-885B9DF289E9}" type="slidenum">
              <a:rPr lang="en-US" altLang="en-US" sz="1200" smtClean="0">
                <a:solidFill>
                  <a:prstClr val="black"/>
                </a:solidFill>
              </a:rPr>
              <a:pPr algn="ctr" eaLnBrk="0" fontAlgn="base" hangingPunct="0">
                <a:spcBef>
                  <a:spcPct val="0"/>
                </a:spcBef>
                <a:spcAft>
                  <a:spcPct val="0"/>
                </a:spcAft>
                <a:defRPr/>
              </a:pPr>
              <a:t>‹#›</a:t>
            </a:fld>
            <a:endParaRPr lang="en-US" altLang="en-US" sz="1200" dirty="0">
              <a:solidFill>
                <a:prstClr val="black"/>
              </a:solidFill>
            </a:endParaRPr>
          </a:p>
        </p:txBody>
      </p:sp>
      <p:pic>
        <p:nvPicPr>
          <p:cNvPr id="1031" name="Picture 9"/>
          <p:cNvPicPr>
            <a:picLocks noChangeAspect="1" noChangeArrowheads="1"/>
          </p:cNvPicPr>
          <p:nvPr userDrawn="1"/>
        </p:nvPicPr>
        <p:blipFill>
          <a:blip r:embed="rId7">
            <a:extLst>
              <a:ext uri="{28A0092B-C50C-407E-A947-70E740481C1C}">
                <a14:useLocalDpi xmlns:a14="http://schemas.microsoft.com/office/drawing/2010/main" val="0"/>
              </a:ext>
            </a:extLst>
          </a:blip>
          <a:srcRect b="16689"/>
          <a:stretch>
            <a:fillRect/>
          </a:stretch>
        </p:blipFill>
        <p:spPr bwMode="auto">
          <a:xfrm>
            <a:off x="9829800" y="50800"/>
            <a:ext cx="22764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67448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Lst>
  <p:hf sldNum="0" hdr="0" dt="0"/>
  <p:txStyles>
    <p:titleStyle>
      <a:lvl1pPr algn="l" rtl="0" eaLnBrk="0" fontAlgn="base" hangingPunct="0">
        <a:spcBef>
          <a:spcPct val="0"/>
        </a:spcBef>
        <a:spcAft>
          <a:spcPct val="0"/>
        </a:spcAft>
        <a:defRPr sz="41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4100" b="1">
          <a:solidFill>
            <a:schemeClr val="tx1"/>
          </a:solidFill>
          <a:latin typeface="Arial" charset="0"/>
          <a:cs typeface="Arial" charset="0"/>
        </a:defRPr>
      </a:lvl2pPr>
      <a:lvl3pPr algn="l" rtl="0" eaLnBrk="0" fontAlgn="base" hangingPunct="0">
        <a:spcBef>
          <a:spcPct val="0"/>
        </a:spcBef>
        <a:spcAft>
          <a:spcPct val="0"/>
        </a:spcAft>
        <a:defRPr sz="4100" b="1">
          <a:solidFill>
            <a:schemeClr val="tx1"/>
          </a:solidFill>
          <a:latin typeface="Arial" charset="0"/>
          <a:cs typeface="Arial" charset="0"/>
        </a:defRPr>
      </a:lvl3pPr>
      <a:lvl4pPr algn="l" rtl="0" eaLnBrk="0" fontAlgn="base" hangingPunct="0">
        <a:spcBef>
          <a:spcPct val="0"/>
        </a:spcBef>
        <a:spcAft>
          <a:spcPct val="0"/>
        </a:spcAft>
        <a:defRPr sz="4100" b="1">
          <a:solidFill>
            <a:schemeClr val="tx1"/>
          </a:solidFill>
          <a:latin typeface="Arial" charset="0"/>
          <a:cs typeface="Arial" charset="0"/>
        </a:defRPr>
      </a:lvl4pPr>
      <a:lvl5pPr algn="l" rtl="0" eaLnBrk="0" fontAlgn="base" hangingPunct="0">
        <a:spcBef>
          <a:spcPct val="0"/>
        </a:spcBef>
        <a:spcAft>
          <a:spcPct val="0"/>
        </a:spcAft>
        <a:defRPr sz="4100" b="1">
          <a:solidFill>
            <a:schemeClr val="tx1"/>
          </a:solidFill>
          <a:latin typeface="Arial" charset="0"/>
          <a:cs typeface="Arial"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SzPct val="68000"/>
        <a:buFont typeface="Wingdings 3" pitchFamily="18" charset="2"/>
        <a:buChar char=""/>
        <a:defRPr sz="2700" kern="1200">
          <a:solidFill>
            <a:schemeClr val="tx1"/>
          </a:solidFill>
          <a:latin typeface="Arial" pitchFamily="34" charset="0"/>
          <a:ea typeface="+mn-ea"/>
          <a:cs typeface="Arial" pitchFamily="34" charset="0"/>
        </a:defRPr>
      </a:lvl1pPr>
      <a:lvl2pPr marL="620713" indent="-228600" algn="l" rtl="0" eaLnBrk="0" fontAlgn="base" hangingPunct="0">
        <a:spcBef>
          <a:spcPts val="325"/>
        </a:spcBef>
        <a:spcAft>
          <a:spcPct val="0"/>
        </a:spcAft>
        <a:buFont typeface="Verdana" pitchFamily="34" charset="0"/>
        <a:buChar char="◦"/>
        <a:defRPr sz="2300" kern="1200">
          <a:solidFill>
            <a:schemeClr val="tx1"/>
          </a:solidFill>
          <a:latin typeface="Arial" pitchFamily="34" charset="0"/>
          <a:ea typeface="+mn-ea"/>
          <a:cs typeface="Arial" pitchFamily="34" charset="0"/>
        </a:defRPr>
      </a:lvl2pPr>
      <a:lvl3pPr marL="858838" indent="-228600" algn="l" rtl="0" eaLnBrk="0" fontAlgn="base" hangingPunct="0">
        <a:spcBef>
          <a:spcPts val="350"/>
        </a:spcBef>
        <a:spcAft>
          <a:spcPct val="0"/>
        </a:spcAft>
        <a:buSzPct val="100000"/>
        <a:buFont typeface="Wingdings 2" pitchFamily="18" charset="2"/>
        <a:buChar char=""/>
        <a:defRPr sz="2100" kern="1200">
          <a:solidFill>
            <a:schemeClr val="tx1"/>
          </a:solidFill>
          <a:latin typeface="Arial" pitchFamily="34" charset="0"/>
          <a:ea typeface="+mn-ea"/>
          <a:cs typeface="Arial" pitchFamily="34" charset="0"/>
        </a:defRPr>
      </a:lvl3pPr>
      <a:lvl4pPr marL="1143000" indent="-228600" algn="l" rtl="0" eaLnBrk="0" fontAlgn="base" hangingPunct="0">
        <a:spcBef>
          <a:spcPts val="350"/>
        </a:spcBef>
        <a:spcAft>
          <a:spcPct val="0"/>
        </a:spcAft>
        <a:buFont typeface="Wingdings 2" pitchFamily="18" charset="2"/>
        <a:buChar char=""/>
        <a:defRPr sz="1900" kern="1200">
          <a:solidFill>
            <a:schemeClr val="tx1"/>
          </a:solidFill>
          <a:latin typeface="Arial" pitchFamily="34" charset="0"/>
          <a:ea typeface="+mn-ea"/>
          <a:cs typeface="Arial" pitchFamily="34" charset="0"/>
        </a:defRPr>
      </a:lvl4pPr>
      <a:lvl5pPr marL="1371600" indent="-228600" algn="l" rtl="0" eaLnBrk="0" fontAlgn="base" hangingPunct="0">
        <a:spcBef>
          <a:spcPts val="350"/>
        </a:spcBef>
        <a:spcAft>
          <a:spcPct val="0"/>
        </a:spcAft>
        <a:buFont typeface="Wingdings 2" pitchFamily="18" charset="2"/>
        <a:buChar char=""/>
        <a:defRPr kern="120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dirty="0"/>
              <a:t>Click to edit Master title style</a:t>
            </a:r>
          </a:p>
        </p:txBody>
      </p:sp>
      <p:sp>
        <p:nvSpPr>
          <p:cNvPr id="1027" name="Text Placeholder 29"/>
          <p:cNvSpPr>
            <a:spLocks noGrp="1" noChangeAspect="1"/>
          </p:cNvSpPr>
          <p:nvPr>
            <p:ph type="body" idx="1"/>
          </p:nvPr>
        </p:nvSpPr>
        <p:spPr bwMode="auto">
          <a:xfrm>
            <a:off x="457200" y="1481138"/>
            <a:ext cx="7815263" cy="429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 name="Rectangle 39"/>
          <p:cNvSpPr txBox="1">
            <a:spLocks noChangeArrowheads="1"/>
          </p:cNvSpPr>
          <p:nvPr userDrawn="1"/>
        </p:nvSpPr>
        <p:spPr bwMode="auto">
          <a:xfrm>
            <a:off x="5029200" y="6534150"/>
            <a:ext cx="3886200" cy="323850"/>
          </a:xfrm>
          <a:prstGeom prst="rect">
            <a:avLst/>
          </a:prstGeom>
          <a:noFill/>
          <a:ln w="9525">
            <a:noFill/>
            <a:miter lim="800000"/>
            <a:headEnd/>
            <a:tailEnd/>
          </a:ln>
          <a:effectLst/>
        </p:spPr>
        <p:txBody>
          <a:bodyPr/>
          <a:lstStyle>
            <a:lvl1pPr algn="r">
              <a:defRPr b="1" dirty="0" smtClean="0">
                <a:solidFill>
                  <a:srgbClr val="000000"/>
                </a:solidFill>
              </a:defRPr>
            </a:lvl1pPr>
          </a:lstStyle>
          <a:p>
            <a:pPr eaLnBrk="0" fontAlgn="base" hangingPunct="0">
              <a:spcBef>
                <a:spcPct val="0"/>
              </a:spcBef>
              <a:spcAft>
                <a:spcPct val="0"/>
              </a:spcAft>
              <a:defRPr/>
            </a:pPr>
            <a:r>
              <a:rPr lang="en-US" sz="1200" b="0">
                <a:latin typeface="Helvetica" pitchFamily="34" charset="0"/>
              </a:rPr>
              <a:t>2014 </a:t>
            </a:r>
            <a:r>
              <a:rPr lang="en-US" sz="1200" b="0">
                <a:latin typeface="Calibri"/>
                <a:ea typeface="Calibri"/>
                <a:cs typeface="Times New Roman"/>
              </a:rPr>
              <a:t>[insert name of conference]</a:t>
            </a:r>
            <a:endParaRPr lang="en-US" sz="1200" b="0">
              <a:latin typeface="Helvetica" pitchFamily="34" charset="0"/>
            </a:endParaRPr>
          </a:p>
          <a:p>
            <a:pPr eaLnBrk="0" fontAlgn="base" hangingPunct="0">
              <a:spcBef>
                <a:spcPct val="0"/>
              </a:spcBef>
              <a:spcAft>
                <a:spcPct val="0"/>
              </a:spcAft>
              <a:defRPr/>
            </a:pPr>
            <a:endParaRPr lang="en-US" sz="1400" b="0">
              <a:latin typeface="Helvetica" pitchFamily="34" charset="0"/>
            </a:endParaRPr>
          </a:p>
        </p:txBody>
      </p:sp>
      <p:sp>
        <p:nvSpPr>
          <p:cNvPr id="1029" name="TextBox 16"/>
          <p:cNvSpPr txBox="1">
            <a:spLocks noChangeArrowheads="1"/>
          </p:cNvSpPr>
          <p:nvPr userDrawn="1"/>
        </p:nvSpPr>
        <p:spPr bwMode="auto">
          <a:xfrm>
            <a:off x="228600" y="6537325"/>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bg1"/>
                </a:solidFill>
                <a:latin typeface="Helvetica" charset="0"/>
              </a:defRPr>
            </a:lvl1pPr>
            <a:lvl2pPr marL="742950" indent="-285750">
              <a:defRPr sz="1400">
                <a:solidFill>
                  <a:schemeClr val="bg1"/>
                </a:solidFill>
                <a:latin typeface="Helvetica" charset="0"/>
              </a:defRPr>
            </a:lvl2pPr>
            <a:lvl3pPr marL="1143000" indent="-228600">
              <a:defRPr sz="1400">
                <a:solidFill>
                  <a:schemeClr val="bg1"/>
                </a:solidFill>
                <a:latin typeface="Helvetica" charset="0"/>
              </a:defRPr>
            </a:lvl3pPr>
            <a:lvl4pPr marL="1600200" indent="-228600">
              <a:defRPr sz="1400">
                <a:solidFill>
                  <a:schemeClr val="bg1"/>
                </a:solidFill>
                <a:latin typeface="Helvetica" charset="0"/>
              </a:defRPr>
            </a:lvl4pPr>
            <a:lvl5pPr marL="2057400" indent="-228600">
              <a:defRPr sz="1400">
                <a:solidFill>
                  <a:schemeClr val="bg1"/>
                </a:solidFill>
                <a:latin typeface="Helvetica" charset="0"/>
              </a:defRPr>
            </a:lvl5pPr>
            <a:lvl6pPr marL="2514600" indent="-228600" eaLnBrk="0" fontAlgn="base" hangingPunct="0">
              <a:spcBef>
                <a:spcPct val="0"/>
              </a:spcBef>
              <a:spcAft>
                <a:spcPct val="0"/>
              </a:spcAft>
              <a:defRPr sz="1400">
                <a:solidFill>
                  <a:schemeClr val="bg1"/>
                </a:solidFill>
                <a:latin typeface="Helvetica" charset="0"/>
              </a:defRPr>
            </a:lvl6pPr>
            <a:lvl7pPr marL="2971800" indent="-228600" eaLnBrk="0" fontAlgn="base" hangingPunct="0">
              <a:spcBef>
                <a:spcPct val="0"/>
              </a:spcBef>
              <a:spcAft>
                <a:spcPct val="0"/>
              </a:spcAft>
              <a:defRPr sz="1400">
                <a:solidFill>
                  <a:schemeClr val="bg1"/>
                </a:solidFill>
                <a:latin typeface="Helvetica" charset="0"/>
              </a:defRPr>
            </a:lvl7pPr>
            <a:lvl8pPr marL="3429000" indent="-228600" eaLnBrk="0" fontAlgn="base" hangingPunct="0">
              <a:spcBef>
                <a:spcPct val="0"/>
              </a:spcBef>
              <a:spcAft>
                <a:spcPct val="0"/>
              </a:spcAft>
              <a:defRPr sz="1400">
                <a:solidFill>
                  <a:schemeClr val="bg1"/>
                </a:solidFill>
                <a:latin typeface="Helvetica" charset="0"/>
              </a:defRPr>
            </a:lvl8pPr>
            <a:lvl9pPr marL="3886200" indent="-228600" eaLnBrk="0" fontAlgn="base" hangingPunct="0">
              <a:spcBef>
                <a:spcPct val="0"/>
              </a:spcBef>
              <a:spcAft>
                <a:spcPct val="0"/>
              </a:spcAft>
              <a:defRPr sz="1400">
                <a:solidFill>
                  <a:schemeClr val="bg1"/>
                </a:solidFill>
                <a:latin typeface="Helvetica" charset="0"/>
              </a:defRPr>
            </a:lvl9pPr>
          </a:lstStyle>
          <a:p>
            <a:pPr eaLnBrk="0" fontAlgn="base" hangingPunct="0">
              <a:spcBef>
                <a:spcPct val="0"/>
              </a:spcBef>
              <a:spcAft>
                <a:spcPct val="0"/>
              </a:spcAft>
              <a:defRPr/>
            </a:pPr>
            <a:r>
              <a:rPr lang="en-US" altLang="en-US" sz="1200" dirty="0">
                <a:solidFill>
                  <a:prstClr val="black"/>
                </a:solidFill>
              </a:rPr>
              <a:t>-14-Paper #</a:t>
            </a:r>
          </a:p>
        </p:txBody>
      </p:sp>
      <p:sp>
        <p:nvSpPr>
          <p:cNvPr id="1030" name="TextBox 18"/>
          <p:cNvSpPr txBox="1">
            <a:spLocks noChangeArrowheads="1"/>
          </p:cNvSpPr>
          <p:nvPr userDrawn="1"/>
        </p:nvSpPr>
        <p:spPr bwMode="auto">
          <a:xfrm>
            <a:off x="3886200" y="6537325"/>
            <a:ext cx="1219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bg1"/>
                </a:solidFill>
                <a:latin typeface="Helvetica" charset="0"/>
              </a:defRPr>
            </a:lvl1pPr>
            <a:lvl2pPr marL="742950" indent="-285750">
              <a:defRPr sz="1400">
                <a:solidFill>
                  <a:schemeClr val="bg1"/>
                </a:solidFill>
                <a:latin typeface="Helvetica" charset="0"/>
              </a:defRPr>
            </a:lvl2pPr>
            <a:lvl3pPr marL="1143000" indent="-228600">
              <a:defRPr sz="1400">
                <a:solidFill>
                  <a:schemeClr val="bg1"/>
                </a:solidFill>
                <a:latin typeface="Helvetica" charset="0"/>
              </a:defRPr>
            </a:lvl3pPr>
            <a:lvl4pPr marL="1600200" indent="-228600">
              <a:defRPr sz="1400">
                <a:solidFill>
                  <a:schemeClr val="bg1"/>
                </a:solidFill>
                <a:latin typeface="Helvetica" charset="0"/>
              </a:defRPr>
            </a:lvl4pPr>
            <a:lvl5pPr marL="2057400" indent="-228600">
              <a:defRPr sz="1400">
                <a:solidFill>
                  <a:schemeClr val="bg1"/>
                </a:solidFill>
                <a:latin typeface="Helvetica" charset="0"/>
              </a:defRPr>
            </a:lvl5pPr>
            <a:lvl6pPr marL="2514600" indent="-228600" eaLnBrk="0" fontAlgn="base" hangingPunct="0">
              <a:spcBef>
                <a:spcPct val="0"/>
              </a:spcBef>
              <a:spcAft>
                <a:spcPct val="0"/>
              </a:spcAft>
              <a:defRPr sz="1400">
                <a:solidFill>
                  <a:schemeClr val="bg1"/>
                </a:solidFill>
                <a:latin typeface="Helvetica" charset="0"/>
              </a:defRPr>
            </a:lvl6pPr>
            <a:lvl7pPr marL="2971800" indent="-228600" eaLnBrk="0" fontAlgn="base" hangingPunct="0">
              <a:spcBef>
                <a:spcPct val="0"/>
              </a:spcBef>
              <a:spcAft>
                <a:spcPct val="0"/>
              </a:spcAft>
              <a:defRPr sz="1400">
                <a:solidFill>
                  <a:schemeClr val="bg1"/>
                </a:solidFill>
                <a:latin typeface="Helvetica" charset="0"/>
              </a:defRPr>
            </a:lvl7pPr>
            <a:lvl8pPr marL="3429000" indent="-228600" eaLnBrk="0" fontAlgn="base" hangingPunct="0">
              <a:spcBef>
                <a:spcPct val="0"/>
              </a:spcBef>
              <a:spcAft>
                <a:spcPct val="0"/>
              </a:spcAft>
              <a:defRPr sz="1400">
                <a:solidFill>
                  <a:schemeClr val="bg1"/>
                </a:solidFill>
                <a:latin typeface="Helvetica" charset="0"/>
              </a:defRPr>
            </a:lvl8pPr>
            <a:lvl9pPr marL="3886200" indent="-228600" eaLnBrk="0" fontAlgn="base" hangingPunct="0">
              <a:spcBef>
                <a:spcPct val="0"/>
              </a:spcBef>
              <a:spcAft>
                <a:spcPct val="0"/>
              </a:spcAft>
              <a:defRPr sz="1400">
                <a:solidFill>
                  <a:schemeClr val="bg1"/>
                </a:solidFill>
                <a:latin typeface="Helvetica" charset="0"/>
              </a:defRPr>
            </a:lvl9pPr>
          </a:lstStyle>
          <a:p>
            <a:pPr algn="ctr" eaLnBrk="0" fontAlgn="base" hangingPunct="0">
              <a:spcBef>
                <a:spcPct val="0"/>
              </a:spcBef>
              <a:spcAft>
                <a:spcPct val="0"/>
              </a:spcAft>
              <a:defRPr/>
            </a:pPr>
            <a:r>
              <a:rPr lang="en-US" altLang="en-US" sz="1200" dirty="0">
                <a:solidFill>
                  <a:prstClr val="black"/>
                </a:solidFill>
              </a:rPr>
              <a:t>Page </a:t>
            </a:r>
            <a:fld id="{F7089224-303D-4018-A08D-885B9DF289E9}" type="slidenum">
              <a:rPr lang="en-US" altLang="en-US" sz="1200" smtClean="0">
                <a:solidFill>
                  <a:prstClr val="black"/>
                </a:solidFill>
              </a:rPr>
              <a:pPr algn="ctr" eaLnBrk="0" fontAlgn="base" hangingPunct="0">
                <a:spcBef>
                  <a:spcPct val="0"/>
                </a:spcBef>
                <a:spcAft>
                  <a:spcPct val="0"/>
                </a:spcAft>
                <a:defRPr/>
              </a:pPr>
              <a:t>‹#›</a:t>
            </a:fld>
            <a:endParaRPr lang="en-US" altLang="en-US" sz="1200" dirty="0">
              <a:solidFill>
                <a:prstClr val="black"/>
              </a:solidFill>
            </a:endParaRPr>
          </a:p>
        </p:txBody>
      </p:sp>
      <p:pic>
        <p:nvPicPr>
          <p:cNvPr id="1031" name="Picture 9"/>
          <p:cNvPicPr>
            <a:picLocks noChangeAspect="1" noChangeArrowheads="1"/>
          </p:cNvPicPr>
          <p:nvPr userDrawn="1"/>
        </p:nvPicPr>
        <p:blipFill>
          <a:blip r:embed="rId7">
            <a:extLst>
              <a:ext uri="{28A0092B-C50C-407E-A947-70E740481C1C}">
                <a14:useLocalDpi xmlns:a14="http://schemas.microsoft.com/office/drawing/2010/main" val="0"/>
              </a:ext>
            </a:extLst>
          </a:blip>
          <a:srcRect b="16689"/>
          <a:stretch>
            <a:fillRect/>
          </a:stretch>
        </p:blipFill>
        <p:spPr bwMode="auto">
          <a:xfrm>
            <a:off x="9829800" y="50800"/>
            <a:ext cx="22764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855291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Lst>
  <p:hf sldNum="0" hdr="0" dt="0"/>
  <p:txStyles>
    <p:titleStyle>
      <a:lvl1pPr algn="l" rtl="0" eaLnBrk="0" fontAlgn="base" hangingPunct="0">
        <a:spcBef>
          <a:spcPct val="0"/>
        </a:spcBef>
        <a:spcAft>
          <a:spcPct val="0"/>
        </a:spcAft>
        <a:defRPr sz="41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4100" b="1">
          <a:solidFill>
            <a:schemeClr val="tx1"/>
          </a:solidFill>
          <a:latin typeface="Arial" charset="0"/>
          <a:cs typeface="Arial" charset="0"/>
        </a:defRPr>
      </a:lvl2pPr>
      <a:lvl3pPr algn="l" rtl="0" eaLnBrk="0" fontAlgn="base" hangingPunct="0">
        <a:spcBef>
          <a:spcPct val="0"/>
        </a:spcBef>
        <a:spcAft>
          <a:spcPct val="0"/>
        </a:spcAft>
        <a:defRPr sz="4100" b="1">
          <a:solidFill>
            <a:schemeClr val="tx1"/>
          </a:solidFill>
          <a:latin typeface="Arial" charset="0"/>
          <a:cs typeface="Arial" charset="0"/>
        </a:defRPr>
      </a:lvl3pPr>
      <a:lvl4pPr algn="l" rtl="0" eaLnBrk="0" fontAlgn="base" hangingPunct="0">
        <a:spcBef>
          <a:spcPct val="0"/>
        </a:spcBef>
        <a:spcAft>
          <a:spcPct val="0"/>
        </a:spcAft>
        <a:defRPr sz="4100" b="1">
          <a:solidFill>
            <a:schemeClr val="tx1"/>
          </a:solidFill>
          <a:latin typeface="Arial" charset="0"/>
          <a:cs typeface="Arial" charset="0"/>
        </a:defRPr>
      </a:lvl4pPr>
      <a:lvl5pPr algn="l" rtl="0" eaLnBrk="0" fontAlgn="base" hangingPunct="0">
        <a:spcBef>
          <a:spcPct val="0"/>
        </a:spcBef>
        <a:spcAft>
          <a:spcPct val="0"/>
        </a:spcAft>
        <a:defRPr sz="4100" b="1">
          <a:solidFill>
            <a:schemeClr val="tx1"/>
          </a:solidFill>
          <a:latin typeface="Arial" charset="0"/>
          <a:cs typeface="Arial"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SzPct val="68000"/>
        <a:buFont typeface="Wingdings 3" pitchFamily="18" charset="2"/>
        <a:buChar char=""/>
        <a:defRPr sz="2700" kern="1200">
          <a:solidFill>
            <a:schemeClr val="tx1"/>
          </a:solidFill>
          <a:latin typeface="Arial" pitchFamily="34" charset="0"/>
          <a:ea typeface="+mn-ea"/>
          <a:cs typeface="Arial" pitchFamily="34" charset="0"/>
        </a:defRPr>
      </a:lvl1pPr>
      <a:lvl2pPr marL="620713" indent="-228600" algn="l" rtl="0" eaLnBrk="0" fontAlgn="base" hangingPunct="0">
        <a:spcBef>
          <a:spcPts val="325"/>
        </a:spcBef>
        <a:spcAft>
          <a:spcPct val="0"/>
        </a:spcAft>
        <a:buFont typeface="Verdana" pitchFamily="34" charset="0"/>
        <a:buChar char="◦"/>
        <a:defRPr sz="2300" kern="1200">
          <a:solidFill>
            <a:schemeClr val="tx1"/>
          </a:solidFill>
          <a:latin typeface="Arial" pitchFamily="34" charset="0"/>
          <a:ea typeface="+mn-ea"/>
          <a:cs typeface="Arial" pitchFamily="34" charset="0"/>
        </a:defRPr>
      </a:lvl2pPr>
      <a:lvl3pPr marL="858838" indent="-228600" algn="l" rtl="0" eaLnBrk="0" fontAlgn="base" hangingPunct="0">
        <a:spcBef>
          <a:spcPts val="350"/>
        </a:spcBef>
        <a:spcAft>
          <a:spcPct val="0"/>
        </a:spcAft>
        <a:buSzPct val="100000"/>
        <a:buFont typeface="Wingdings 2" pitchFamily="18" charset="2"/>
        <a:buChar char=""/>
        <a:defRPr sz="2100" kern="1200">
          <a:solidFill>
            <a:schemeClr val="tx1"/>
          </a:solidFill>
          <a:latin typeface="Arial" pitchFamily="34" charset="0"/>
          <a:ea typeface="+mn-ea"/>
          <a:cs typeface="Arial" pitchFamily="34" charset="0"/>
        </a:defRPr>
      </a:lvl3pPr>
      <a:lvl4pPr marL="1143000" indent="-228600" algn="l" rtl="0" eaLnBrk="0" fontAlgn="base" hangingPunct="0">
        <a:spcBef>
          <a:spcPts val="350"/>
        </a:spcBef>
        <a:spcAft>
          <a:spcPct val="0"/>
        </a:spcAft>
        <a:buFont typeface="Wingdings 2" pitchFamily="18" charset="2"/>
        <a:buChar char=""/>
        <a:defRPr sz="1900" kern="1200">
          <a:solidFill>
            <a:schemeClr val="tx1"/>
          </a:solidFill>
          <a:latin typeface="Arial" pitchFamily="34" charset="0"/>
          <a:ea typeface="+mn-ea"/>
          <a:cs typeface="Arial" pitchFamily="34" charset="0"/>
        </a:defRPr>
      </a:lvl4pPr>
      <a:lvl5pPr marL="1371600" indent="-228600" algn="l" rtl="0" eaLnBrk="0" fontAlgn="base" hangingPunct="0">
        <a:spcBef>
          <a:spcPts val="350"/>
        </a:spcBef>
        <a:spcAft>
          <a:spcPct val="0"/>
        </a:spcAft>
        <a:buFont typeface="Wingdings 2" pitchFamily="18" charset="2"/>
        <a:buChar char=""/>
        <a:defRPr kern="120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81419" y="903288"/>
            <a:ext cx="5399087" cy="1001712"/>
          </a:xfrm>
        </p:spPr>
        <p:txBody>
          <a:bodyPr/>
          <a:lstStyle/>
          <a:p>
            <a:r>
              <a:rPr lang="en-US" sz="2400" b="1" i="1" dirty="0"/>
              <a:t>Turnaround Change Management: An Organization’s Transformational Journey</a:t>
            </a:r>
          </a:p>
        </p:txBody>
      </p:sp>
      <p:sp>
        <p:nvSpPr>
          <p:cNvPr id="6" name="Rectangle 5">
            <a:extLst>
              <a:ext uri="{FF2B5EF4-FFF2-40B4-BE49-F238E27FC236}">
                <a16:creationId xmlns:a16="http://schemas.microsoft.com/office/drawing/2014/main" id="{1C517CB2-F93A-4B53-A47D-0D37F7BAA9AE}"/>
              </a:ext>
            </a:extLst>
          </p:cNvPr>
          <p:cNvSpPr/>
          <p:nvPr/>
        </p:nvSpPr>
        <p:spPr bwMode="auto">
          <a:xfrm>
            <a:off x="6172200" y="4953000"/>
            <a:ext cx="2743200" cy="1524000"/>
          </a:xfrm>
          <a:prstGeom prst="rect">
            <a:avLst/>
          </a:prstGeom>
          <a:solidFill>
            <a:schemeClr val="accent3"/>
          </a:solidFill>
          <a:ln w="9525" cap="flat" cmpd="sng" algn="ctr">
            <a:solidFill>
              <a:schemeClr val="accent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B124C0ED-0E40-428B-8BE7-111B1F16F08D}"/>
              </a:ext>
            </a:extLst>
          </p:cNvPr>
          <p:cNvSpPr txBox="1"/>
          <p:nvPr/>
        </p:nvSpPr>
        <p:spPr>
          <a:xfrm>
            <a:off x="132562" y="4648200"/>
            <a:ext cx="6248400" cy="1200329"/>
          </a:xfrm>
          <a:prstGeom prst="rect">
            <a:avLst/>
          </a:prstGeom>
          <a:noFill/>
        </p:spPr>
        <p:txBody>
          <a:bodyPr wrap="square" rtlCol="0">
            <a:spAutoFit/>
          </a:bodyPr>
          <a:lstStyle/>
          <a:p>
            <a:r>
              <a:rPr lang="en-US" dirty="0"/>
              <a:t>Chris Vaughn</a:t>
            </a:r>
          </a:p>
          <a:p>
            <a:r>
              <a:rPr lang="en-US" dirty="0"/>
              <a:t>March 27, 2019</a:t>
            </a:r>
          </a:p>
          <a:p>
            <a:r>
              <a:rPr lang="en-US" dirty="0"/>
              <a:t>Global Shutdown</a:t>
            </a:r>
            <a:r>
              <a:rPr lang="en-US"/>
              <a:t>, Turnaround and </a:t>
            </a:r>
            <a:r>
              <a:rPr lang="en-US" dirty="0"/>
              <a:t>Inspection Forum</a:t>
            </a:r>
          </a:p>
          <a:p>
            <a:r>
              <a:rPr lang="en-US" dirty="0"/>
              <a:t>Amsterdam, Netherlands</a:t>
            </a:r>
          </a:p>
        </p:txBody>
      </p:sp>
    </p:spTree>
    <p:extLst>
      <p:ext uri="{BB962C8B-B14F-4D97-AF65-F5344CB8AC3E}">
        <p14:creationId xmlns:p14="http://schemas.microsoft.com/office/powerpoint/2010/main" val="3041257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874000" cy="914400"/>
          </a:xfrm>
        </p:spPr>
        <p:txBody>
          <a:bodyPr/>
          <a:lstStyle/>
          <a:p>
            <a:pPr eaLnBrk="1" hangingPunct="1"/>
            <a:r>
              <a:rPr lang="en-US" sz="2800" dirty="0">
                <a:solidFill>
                  <a:schemeClr val="hlink"/>
                </a:solidFill>
              </a:rPr>
              <a:t>Key Improvement Areas in 2014</a:t>
            </a:r>
          </a:p>
        </p:txBody>
      </p:sp>
      <p:sp>
        <p:nvSpPr>
          <p:cNvPr id="3" name="Content Placeholder 2"/>
          <p:cNvSpPr>
            <a:spLocks noGrp="1"/>
          </p:cNvSpPr>
          <p:nvPr>
            <p:ph idx="1"/>
          </p:nvPr>
        </p:nvSpPr>
        <p:spPr>
          <a:xfrm>
            <a:off x="685801" y="1447801"/>
            <a:ext cx="7797800" cy="4678368"/>
          </a:xfrm>
        </p:spPr>
        <p:txBody>
          <a:bodyPr/>
          <a:lstStyle/>
          <a:p>
            <a:pPr marL="0" indent="0">
              <a:lnSpc>
                <a:spcPct val="150000"/>
              </a:lnSpc>
            </a:pPr>
            <a:r>
              <a:rPr lang="en-US" sz="2000" dirty="0"/>
              <a:t>Continuous Improvement effort focused on two critical areas:</a:t>
            </a:r>
          </a:p>
          <a:p>
            <a:pPr marL="684213" lvl="2" indent="-285750">
              <a:lnSpc>
                <a:spcPct val="150000"/>
              </a:lnSpc>
              <a:buClrTx/>
            </a:pPr>
            <a:r>
              <a:rPr lang="en-US" sz="2000" dirty="0"/>
              <a:t>Roles and Responsibilities for TAR Steering and Core Team</a:t>
            </a:r>
          </a:p>
          <a:p>
            <a:pPr marL="684213" lvl="2" indent="-285750">
              <a:lnSpc>
                <a:spcPct val="150000"/>
              </a:lnSpc>
              <a:buClrTx/>
            </a:pPr>
            <a:r>
              <a:rPr lang="en-US" sz="2000" dirty="0"/>
              <a:t>Work identification and Scope Management</a:t>
            </a:r>
          </a:p>
          <a:p>
            <a:pPr marL="66675" lvl="1" indent="0">
              <a:buNone/>
            </a:pPr>
            <a:endParaRPr lang="en-US" dirty="0"/>
          </a:p>
        </p:txBody>
      </p:sp>
      <p:pic>
        <p:nvPicPr>
          <p:cNvPr id="4" name="Picture 3">
            <a:extLst>
              <a:ext uri="{FF2B5EF4-FFF2-40B4-BE49-F238E27FC236}">
                <a16:creationId xmlns:a16="http://schemas.microsoft.com/office/drawing/2014/main" id="{13082219-8207-48AC-BED0-465A1D7D9895}"/>
              </a:ext>
            </a:extLst>
          </p:cNvPr>
          <p:cNvPicPr>
            <a:picLocks noChangeAspect="1"/>
          </p:cNvPicPr>
          <p:nvPr/>
        </p:nvPicPr>
        <p:blipFill>
          <a:blip r:embed="rId3"/>
          <a:stretch>
            <a:fillRect/>
          </a:stretch>
        </p:blipFill>
        <p:spPr>
          <a:xfrm>
            <a:off x="6421026" y="5299904"/>
            <a:ext cx="2755631" cy="1536325"/>
          </a:xfrm>
          <a:prstGeom prst="rect">
            <a:avLst/>
          </a:prstGeom>
        </p:spPr>
      </p:pic>
    </p:spTree>
    <p:extLst>
      <p:ext uri="{BB962C8B-B14F-4D97-AF65-F5344CB8AC3E}">
        <p14:creationId xmlns:p14="http://schemas.microsoft.com/office/powerpoint/2010/main" val="3772400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874000" cy="990600"/>
          </a:xfrm>
        </p:spPr>
        <p:txBody>
          <a:bodyPr/>
          <a:lstStyle/>
          <a:p>
            <a:pPr eaLnBrk="1" hangingPunct="1"/>
            <a:r>
              <a:rPr lang="en-US" sz="2800" dirty="0">
                <a:solidFill>
                  <a:schemeClr val="hlink"/>
                </a:solidFill>
              </a:rPr>
              <a:t>TAR Organizational Structure</a:t>
            </a:r>
          </a:p>
        </p:txBody>
      </p:sp>
      <p:sp>
        <p:nvSpPr>
          <p:cNvPr id="3" name="Content Placeholder 2"/>
          <p:cNvSpPr>
            <a:spLocks noGrp="1"/>
          </p:cNvSpPr>
          <p:nvPr>
            <p:ph idx="1"/>
          </p:nvPr>
        </p:nvSpPr>
        <p:spPr>
          <a:xfrm>
            <a:off x="685800" y="1447801"/>
            <a:ext cx="8385175" cy="4678368"/>
          </a:xfrm>
        </p:spPr>
        <p:txBody>
          <a:bodyPr/>
          <a:lstStyle/>
          <a:p>
            <a:pPr marL="285750" indent="-285750">
              <a:lnSpc>
                <a:spcPct val="150000"/>
              </a:lnSpc>
              <a:buFont typeface="Arial" panose="020B0604020202020204" pitchFamily="34" charset="0"/>
              <a:buChar char="•"/>
            </a:pPr>
            <a:r>
              <a:rPr lang="en-US" sz="2400" dirty="0"/>
              <a:t>Steering Team</a:t>
            </a:r>
          </a:p>
          <a:p>
            <a:pPr marL="285750" indent="-285750">
              <a:lnSpc>
                <a:spcPct val="150000"/>
              </a:lnSpc>
              <a:buFont typeface="Arial" panose="020B0604020202020204" pitchFamily="34" charset="0"/>
              <a:buChar char="•"/>
            </a:pPr>
            <a:r>
              <a:rPr lang="en-US" sz="2400" dirty="0"/>
              <a:t>Core Team </a:t>
            </a:r>
          </a:p>
          <a:p>
            <a:pPr marL="684213" lvl="2" indent="-285750">
              <a:lnSpc>
                <a:spcPct val="150000"/>
              </a:lnSpc>
              <a:buFont typeface="Arial" panose="020B0604020202020204" pitchFamily="34" charset="0"/>
              <a:buChar char="•"/>
            </a:pPr>
            <a:r>
              <a:rPr lang="en-US" sz="1800" dirty="0"/>
              <a:t>Dedicated Planner and Scheduler</a:t>
            </a:r>
          </a:p>
          <a:p>
            <a:pPr marL="285750" indent="-285750">
              <a:lnSpc>
                <a:spcPct val="150000"/>
              </a:lnSpc>
              <a:buFont typeface="Arial" panose="020B0604020202020204" pitchFamily="34" charset="0"/>
              <a:buChar char="•"/>
            </a:pPr>
            <a:r>
              <a:rPr lang="en-US" sz="2400" dirty="0"/>
              <a:t>Meeting Rituals</a:t>
            </a:r>
          </a:p>
          <a:p>
            <a:pPr marL="684213" lvl="2" indent="-285750">
              <a:lnSpc>
                <a:spcPct val="150000"/>
              </a:lnSpc>
              <a:buFont typeface="Arial" panose="020B0604020202020204" pitchFamily="34" charset="0"/>
              <a:buChar char="•"/>
            </a:pPr>
            <a:r>
              <a:rPr lang="en-US" sz="1800" dirty="0"/>
              <a:t>Weekly Core Team</a:t>
            </a:r>
          </a:p>
          <a:p>
            <a:pPr marL="684213" lvl="2" indent="-285750">
              <a:lnSpc>
                <a:spcPct val="150000"/>
              </a:lnSpc>
              <a:buFont typeface="Arial" panose="020B0604020202020204" pitchFamily="34" charset="0"/>
              <a:buChar char="•"/>
            </a:pPr>
            <a:r>
              <a:rPr lang="en-US" sz="1800" dirty="0"/>
              <a:t>Monthly Steering Team</a:t>
            </a:r>
          </a:p>
          <a:p>
            <a:pPr marL="684213" lvl="2" indent="-285750">
              <a:lnSpc>
                <a:spcPct val="150000"/>
              </a:lnSpc>
              <a:buFont typeface="Arial" panose="020B0604020202020204" pitchFamily="34" charset="0"/>
              <a:buChar char="•"/>
            </a:pPr>
            <a:r>
              <a:rPr lang="en-US" sz="1800" dirty="0"/>
              <a:t>Daily Recap during Execution Phase of TAR</a:t>
            </a:r>
          </a:p>
          <a:p>
            <a:pPr marL="66675" lvl="1" indent="0">
              <a:buNone/>
            </a:pPr>
            <a:endParaRPr lang="en-US" dirty="0"/>
          </a:p>
          <a:p>
            <a:pPr marL="352425" lvl="1"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91260E88-12B2-403B-91C9-E154920EFF11}"/>
              </a:ext>
            </a:extLst>
          </p:cNvPr>
          <p:cNvPicPr>
            <a:picLocks noChangeAspect="1"/>
          </p:cNvPicPr>
          <p:nvPr/>
        </p:nvPicPr>
        <p:blipFill>
          <a:blip r:embed="rId3"/>
          <a:stretch>
            <a:fillRect/>
          </a:stretch>
        </p:blipFill>
        <p:spPr>
          <a:xfrm>
            <a:off x="6388369" y="5321675"/>
            <a:ext cx="2755631" cy="1536325"/>
          </a:xfrm>
          <a:prstGeom prst="rect">
            <a:avLst/>
          </a:prstGeom>
        </p:spPr>
      </p:pic>
    </p:spTree>
    <p:extLst>
      <p:ext uri="{BB962C8B-B14F-4D97-AF65-F5344CB8AC3E}">
        <p14:creationId xmlns:p14="http://schemas.microsoft.com/office/powerpoint/2010/main" val="92049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490537"/>
            <a:ext cx="8461375" cy="957263"/>
          </a:xfrm>
        </p:spPr>
        <p:txBody>
          <a:bodyPr/>
          <a:lstStyle/>
          <a:p>
            <a:pPr eaLnBrk="1" hangingPunct="1"/>
            <a:r>
              <a:rPr lang="en-US" sz="2800" dirty="0">
                <a:solidFill>
                  <a:schemeClr val="hlink"/>
                </a:solidFill>
              </a:rPr>
              <a:t>Early Work Identification</a:t>
            </a:r>
          </a:p>
        </p:txBody>
      </p:sp>
      <p:sp>
        <p:nvSpPr>
          <p:cNvPr id="5" name="Rectangle 3"/>
          <p:cNvSpPr>
            <a:spLocks noGrp="1" noChangeArrowheads="1"/>
          </p:cNvSpPr>
          <p:nvPr>
            <p:ph idx="1"/>
          </p:nvPr>
        </p:nvSpPr>
        <p:spPr>
          <a:xfrm>
            <a:off x="533400" y="1524000"/>
            <a:ext cx="7874000" cy="4525963"/>
          </a:xfrm>
        </p:spPr>
        <p:txBody>
          <a:bodyPr/>
          <a:lstStyle/>
          <a:p>
            <a:pPr marL="523875" lvl="1" indent="-457200">
              <a:lnSpc>
                <a:spcPct val="150000"/>
              </a:lnSpc>
              <a:buClrTx/>
              <a:buFont typeface="Arial" pitchFamily="34" charset="0"/>
              <a:buChar char="•"/>
            </a:pPr>
            <a:r>
              <a:rPr lang="en-US" sz="2000" b="1" dirty="0"/>
              <a:t>Critical for proper planning and scheduling work activities</a:t>
            </a:r>
          </a:p>
          <a:p>
            <a:pPr marL="523875" lvl="1" indent="-457200">
              <a:lnSpc>
                <a:spcPct val="150000"/>
              </a:lnSpc>
              <a:buClrTx/>
              <a:buFont typeface="Arial" pitchFamily="34" charset="0"/>
              <a:buChar char="•"/>
            </a:pPr>
            <a:r>
              <a:rPr lang="en-US" sz="2000" b="1" dirty="0"/>
              <a:t>Identifies potential long lead time items and sufficient timing to receive materials</a:t>
            </a:r>
          </a:p>
          <a:p>
            <a:pPr marL="523875" lvl="1" indent="-457200">
              <a:lnSpc>
                <a:spcPct val="150000"/>
              </a:lnSpc>
              <a:buClrTx/>
              <a:buFont typeface="Arial" pitchFamily="34" charset="0"/>
              <a:buChar char="•"/>
            </a:pPr>
            <a:r>
              <a:rPr lang="en-US" sz="2000" b="1" dirty="0"/>
              <a:t>Minimizes expediting costs</a:t>
            </a:r>
          </a:p>
          <a:p>
            <a:pPr marL="523875" lvl="1" indent="-457200">
              <a:lnSpc>
                <a:spcPct val="150000"/>
              </a:lnSpc>
              <a:buClrTx/>
              <a:buFont typeface="Arial" pitchFamily="34" charset="0"/>
              <a:buChar char="•"/>
            </a:pPr>
            <a:r>
              <a:rPr lang="en-US" sz="2000" b="1" dirty="0"/>
              <a:t>Allows adequate time for coordination of TAR activities</a:t>
            </a:r>
          </a:p>
          <a:p>
            <a:pPr marL="523875" lvl="1" indent="-457200">
              <a:lnSpc>
                <a:spcPct val="150000"/>
              </a:lnSpc>
              <a:buClrTx/>
              <a:buFont typeface="Arial" pitchFamily="34" charset="0"/>
              <a:buChar char="•"/>
            </a:pPr>
            <a:r>
              <a:rPr lang="en-US" sz="2000" b="1" dirty="0"/>
              <a:t>Identify work associated with PHA Action Items to ensure timely planning for the execution work required</a:t>
            </a:r>
          </a:p>
          <a:p>
            <a:pPr marL="523875" lvl="1" indent="-457200">
              <a:lnSpc>
                <a:spcPct val="150000"/>
              </a:lnSpc>
              <a:buClrTx/>
              <a:buFont typeface="Arial" pitchFamily="34" charset="0"/>
              <a:buChar char="•"/>
            </a:pPr>
            <a:r>
              <a:rPr lang="en-US" sz="2000" b="1" dirty="0"/>
              <a:t>Assists with safely optimizing TAR integrated schedule </a:t>
            </a:r>
          </a:p>
          <a:p>
            <a:pPr marL="523875" lvl="1" indent="-457200">
              <a:buFont typeface="Arial" pitchFamily="34" charset="0"/>
              <a:buChar char="•"/>
            </a:pPr>
            <a:endParaRPr lang="en-US" sz="2400" dirty="0"/>
          </a:p>
          <a:p>
            <a:pPr marL="523875" lvl="1" indent="-457200">
              <a:buFont typeface="Arial" pitchFamily="34" charset="0"/>
              <a:buChar char="•"/>
            </a:pPr>
            <a:endParaRPr lang="en-US" sz="2400" dirty="0">
              <a:solidFill>
                <a:srgbClr val="0070C0"/>
              </a:solidFill>
            </a:endParaRPr>
          </a:p>
        </p:txBody>
      </p:sp>
      <p:pic>
        <p:nvPicPr>
          <p:cNvPr id="2" name="Picture 1">
            <a:extLst>
              <a:ext uri="{FF2B5EF4-FFF2-40B4-BE49-F238E27FC236}">
                <a16:creationId xmlns:a16="http://schemas.microsoft.com/office/drawing/2014/main" id="{144BF442-178E-4C7A-80D6-1A340C7D68B3}"/>
              </a:ext>
            </a:extLst>
          </p:cNvPr>
          <p:cNvPicPr>
            <a:picLocks noChangeAspect="1"/>
          </p:cNvPicPr>
          <p:nvPr/>
        </p:nvPicPr>
        <p:blipFill>
          <a:blip r:embed="rId2"/>
          <a:stretch>
            <a:fillRect/>
          </a:stretch>
        </p:blipFill>
        <p:spPr>
          <a:xfrm>
            <a:off x="6629400" y="5925874"/>
            <a:ext cx="850631" cy="474246"/>
          </a:xfrm>
          <a:prstGeom prst="rect">
            <a:avLst/>
          </a:prstGeom>
        </p:spPr>
      </p:pic>
      <p:pic>
        <p:nvPicPr>
          <p:cNvPr id="3" name="Picture 2">
            <a:extLst>
              <a:ext uri="{FF2B5EF4-FFF2-40B4-BE49-F238E27FC236}">
                <a16:creationId xmlns:a16="http://schemas.microsoft.com/office/drawing/2014/main" id="{D324A48D-0683-45E2-8B25-11F292ED0F59}"/>
              </a:ext>
            </a:extLst>
          </p:cNvPr>
          <p:cNvPicPr>
            <a:picLocks noChangeAspect="1"/>
          </p:cNvPicPr>
          <p:nvPr/>
        </p:nvPicPr>
        <p:blipFill>
          <a:blip r:embed="rId2"/>
          <a:stretch>
            <a:fillRect/>
          </a:stretch>
        </p:blipFill>
        <p:spPr>
          <a:xfrm>
            <a:off x="7439614" y="5876362"/>
            <a:ext cx="1682615" cy="938095"/>
          </a:xfrm>
          <a:prstGeom prst="rect">
            <a:avLst/>
          </a:prstGeom>
        </p:spPr>
      </p:pic>
    </p:spTree>
    <p:extLst>
      <p:ext uri="{BB962C8B-B14F-4D97-AF65-F5344CB8AC3E}">
        <p14:creationId xmlns:p14="http://schemas.microsoft.com/office/powerpoint/2010/main" val="3015111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09600" y="574677"/>
            <a:ext cx="8461375" cy="720723"/>
          </a:xfrm>
        </p:spPr>
        <p:txBody>
          <a:bodyPr/>
          <a:lstStyle/>
          <a:p>
            <a:pPr eaLnBrk="1" hangingPunct="1"/>
            <a:r>
              <a:rPr lang="en-US" sz="2800" dirty="0">
                <a:solidFill>
                  <a:schemeClr val="hlink"/>
                </a:solidFill>
              </a:rPr>
              <a:t>Add On Work Request Process</a:t>
            </a:r>
          </a:p>
        </p:txBody>
      </p:sp>
      <p:sp>
        <p:nvSpPr>
          <p:cNvPr id="9" name="Rectangle 8"/>
          <p:cNvSpPr/>
          <p:nvPr/>
        </p:nvSpPr>
        <p:spPr>
          <a:xfrm>
            <a:off x="609600" y="1295400"/>
            <a:ext cx="8153400" cy="4524315"/>
          </a:xfrm>
          <a:prstGeom prst="rect">
            <a:avLst/>
          </a:prstGeom>
        </p:spPr>
        <p:txBody>
          <a:bodyPr wrap="square">
            <a:spAutoFit/>
          </a:bodyPr>
          <a:lstStyle/>
          <a:p>
            <a:pPr marL="285750" indent="-285750" fontAlgn="base">
              <a:spcBef>
                <a:spcPct val="0"/>
              </a:spcBef>
              <a:spcAft>
                <a:spcPct val="0"/>
              </a:spcAft>
              <a:buFont typeface="Arial" panose="020B0604020202020204" pitchFamily="34" charset="0"/>
              <a:buChar char="•"/>
            </a:pPr>
            <a:r>
              <a:rPr lang="en-US" dirty="0">
                <a:solidFill>
                  <a:srgbClr val="000000"/>
                </a:solidFill>
              </a:rPr>
              <a:t>All </a:t>
            </a:r>
            <a:r>
              <a:rPr lang="en-US" b="1" dirty="0">
                <a:solidFill>
                  <a:srgbClr val="000000"/>
                </a:solidFill>
              </a:rPr>
              <a:t>ADD-ON WORK REQUEST</a:t>
            </a:r>
            <a:r>
              <a:rPr lang="en-US" dirty="0">
                <a:solidFill>
                  <a:srgbClr val="000000"/>
                </a:solidFill>
              </a:rPr>
              <a:t> must be approved by Plant Manager, Site Maintenance and Engineering Manager, Unit Operations Leader</a:t>
            </a:r>
          </a:p>
          <a:p>
            <a:pPr marL="285750" indent="-285750" fontAlgn="base">
              <a:spcBef>
                <a:spcPct val="0"/>
              </a:spcBef>
              <a:spcAft>
                <a:spcPct val="0"/>
              </a:spcAft>
              <a:buFont typeface="Arial" panose="020B0604020202020204" pitchFamily="34" charset="0"/>
              <a:buChar char="•"/>
            </a:pPr>
            <a:endParaRPr lang="en-US" dirty="0">
              <a:solidFill>
                <a:srgbClr val="000000"/>
              </a:solidFill>
            </a:endParaRPr>
          </a:p>
          <a:p>
            <a:pPr marL="285750" indent="-285750" fontAlgn="base">
              <a:spcBef>
                <a:spcPct val="0"/>
              </a:spcBef>
              <a:spcAft>
                <a:spcPct val="0"/>
              </a:spcAft>
              <a:buFont typeface="Arial" panose="020B0604020202020204" pitchFamily="34" charset="0"/>
              <a:buChar char="•"/>
            </a:pPr>
            <a:r>
              <a:rPr lang="en-US" dirty="0">
                <a:solidFill>
                  <a:srgbClr val="000000"/>
                </a:solidFill>
              </a:rPr>
              <a:t>All </a:t>
            </a:r>
            <a:r>
              <a:rPr lang="en-US" b="1" dirty="0">
                <a:solidFill>
                  <a:srgbClr val="000000"/>
                </a:solidFill>
              </a:rPr>
              <a:t>ADD-ON WORK REQUEST</a:t>
            </a:r>
            <a:r>
              <a:rPr lang="en-US" dirty="0">
                <a:solidFill>
                  <a:srgbClr val="000000"/>
                </a:solidFill>
              </a:rPr>
              <a:t> must be </a:t>
            </a:r>
            <a:r>
              <a:rPr lang="en-US" b="1" dirty="0">
                <a:solidFill>
                  <a:srgbClr val="000000"/>
                </a:solidFill>
              </a:rPr>
              <a:t>RTO/SAFETY/ENVIRONMENTAL</a:t>
            </a:r>
            <a:r>
              <a:rPr lang="en-US" dirty="0">
                <a:solidFill>
                  <a:srgbClr val="000000"/>
                </a:solidFill>
              </a:rPr>
              <a:t> before submitting for approval.</a:t>
            </a:r>
          </a:p>
          <a:p>
            <a:pPr marL="285750" indent="-285750" fontAlgn="base">
              <a:spcBef>
                <a:spcPct val="0"/>
              </a:spcBef>
              <a:spcAft>
                <a:spcPct val="0"/>
              </a:spcAft>
              <a:buFont typeface="Arial" panose="020B0604020202020204" pitchFamily="34" charset="0"/>
              <a:buChar char="•"/>
            </a:pPr>
            <a:endParaRPr lang="en-US" dirty="0">
              <a:solidFill>
                <a:srgbClr val="000000"/>
              </a:solidFill>
            </a:endParaRPr>
          </a:p>
          <a:p>
            <a:pPr marL="285750" indent="-285750" fontAlgn="base">
              <a:spcBef>
                <a:spcPct val="0"/>
              </a:spcBef>
              <a:spcAft>
                <a:spcPct val="0"/>
              </a:spcAft>
              <a:buFont typeface="Arial" panose="020B0604020202020204" pitchFamily="34" charset="0"/>
              <a:buChar char="•"/>
            </a:pPr>
            <a:r>
              <a:rPr lang="en-US" b="1" dirty="0">
                <a:solidFill>
                  <a:srgbClr val="000000"/>
                </a:solidFill>
              </a:rPr>
              <a:t>ADD-ON WORK REQUEST FORMS</a:t>
            </a:r>
            <a:r>
              <a:rPr lang="en-US" dirty="0">
                <a:solidFill>
                  <a:srgbClr val="000000"/>
                </a:solidFill>
              </a:rPr>
              <a:t> must have the top section completed by the “Originator”, then submitted to the TAR Coordinator / Planners. Planners will then add a high level estimate, and submit the request to the Maintenance Manager for approvals.</a:t>
            </a:r>
          </a:p>
          <a:p>
            <a:pPr marL="285750" indent="-285750" fontAlgn="base">
              <a:spcBef>
                <a:spcPct val="0"/>
              </a:spcBef>
              <a:spcAft>
                <a:spcPct val="0"/>
              </a:spcAft>
              <a:buFont typeface="Arial" panose="020B0604020202020204" pitchFamily="34" charset="0"/>
              <a:buChar char="•"/>
            </a:pPr>
            <a:endParaRPr lang="en-US" dirty="0">
              <a:solidFill>
                <a:srgbClr val="000000"/>
              </a:solidFill>
            </a:endParaRPr>
          </a:p>
          <a:p>
            <a:pPr marL="285750" indent="-285750" fontAlgn="base">
              <a:spcBef>
                <a:spcPct val="0"/>
              </a:spcBef>
              <a:spcAft>
                <a:spcPct val="0"/>
              </a:spcAft>
              <a:buFont typeface="Arial" panose="020B0604020202020204" pitchFamily="34" charset="0"/>
              <a:buChar char="•"/>
            </a:pPr>
            <a:r>
              <a:rPr lang="en-US" dirty="0">
                <a:solidFill>
                  <a:srgbClr val="000000"/>
                </a:solidFill>
              </a:rPr>
              <a:t>After approval, revision week of the work order will then be changed to the outage revision week and the work order will be added to the TAR work list.</a:t>
            </a:r>
          </a:p>
          <a:p>
            <a:pPr marL="285750" indent="-285750" fontAlgn="base">
              <a:spcBef>
                <a:spcPct val="0"/>
              </a:spcBef>
              <a:spcAft>
                <a:spcPct val="0"/>
              </a:spcAft>
              <a:buFont typeface="Arial" panose="020B0604020202020204" pitchFamily="34" charset="0"/>
              <a:buChar char="•"/>
            </a:pPr>
            <a:endParaRPr lang="en-US" dirty="0">
              <a:solidFill>
                <a:srgbClr val="000000"/>
              </a:solidFill>
            </a:endParaRPr>
          </a:p>
          <a:p>
            <a:pPr marL="285750" indent="-285750" fontAlgn="base">
              <a:spcBef>
                <a:spcPct val="0"/>
              </a:spcBef>
              <a:spcAft>
                <a:spcPct val="0"/>
              </a:spcAft>
              <a:buFont typeface="Arial" panose="020B0604020202020204" pitchFamily="34" charset="0"/>
              <a:buChar char="•"/>
            </a:pPr>
            <a:r>
              <a:rPr lang="en-US" dirty="0">
                <a:solidFill>
                  <a:srgbClr val="000000"/>
                </a:solidFill>
              </a:rPr>
              <a:t>The TAR Coordinator will keep a track of all </a:t>
            </a:r>
            <a:r>
              <a:rPr lang="en-US" b="1" dirty="0">
                <a:solidFill>
                  <a:srgbClr val="000000"/>
                </a:solidFill>
              </a:rPr>
              <a:t>ADD-ON WORK REQUEST</a:t>
            </a:r>
            <a:r>
              <a:rPr lang="en-US" dirty="0">
                <a:solidFill>
                  <a:srgbClr val="000000"/>
                </a:solidFill>
              </a:rPr>
              <a:t>; approved or deferred.</a:t>
            </a:r>
          </a:p>
        </p:txBody>
      </p:sp>
      <p:pic>
        <p:nvPicPr>
          <p:cNvPr id="2" name="Picture 1">
            <a:extLst>
              <a:ext uri="{FF2B5EF4-FFF2-40B4-BE49-F238E27FC236}">
                <a16:creationId xmlns:a16="http://schemas.microsoft.com/office/drawing/2014/main" id="{203C730E-7104-4E6F-87A0-A0B29788DCC6}"/>
              </a:ext>
            </a:extLst>
          </p:cNvPr>
          <p:cNvPicPr>
            <a:picLocks noChangeAspect="1"/>
          </p:cNvPicPr>
          <p:nvPr/>
        </p:nvPicPr>
        <p:blipFill>
          <a:blip r:embed="rId3"/>
          <a:stretch>
            <a:fillRect/>
          </a:stretch>
        </p:blipFill>
        <p:spPr>
          <a:xfrm>
            <a:off x="7461640" y="5819715"/>
            <a:ext cx="1682360" cy="937953"/>
          </a:xfrm>
          <a:prstGeom prst="rect">
            <a:avLst/>
          </a:prstGeom>
        </p:spPr>
      </p:pic>
    </p:spTree>
    <p:extLst>
      <p:ext uri="{BB962C8B-B14F-4D97-AF65-F5344CB8AC3E}">
        <p14:creationId xmlns:p14="http://schemas.microsoft.com/office/powerpoint/2010/main" val="1030325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874000" cy="1066801"/>
          </a:xfrm>
        </p:spPr>
        <p:txBody>
          <a:bodyPr/>
          <a:lstStyle/>
          <a:p>
            <a:pPr eaLnBrk="1" hangingPunct="1"/>
            <a:r>
              <a:rPr lang="en-US" sz="2800" dirty="0">
                <a:solidFill>
                  <a:schemeClr val="hlink"/>
                </a:solidFill>
              </a:rPr>
              <a:t>2014 Site TAR Results</a:t>
            </a:r>
          </a:p>
        </p:txBody>
      </p:sp>
      <p:sp>
        <p:nvSpPr>
          <p:cNvPr id="3" name="Content Placeholder 2"/>
          <p:cNvSpPr>
            <a:spLocks noGrp="1"/>
          </p:cNvSpPr>
          <p:nvPr>
            <p:ph idx="1"/>
          </p:nvPr>
        </p:nvSpPr>
        <p:spPr>
          <a:xfrm>
            <a:off x="685801" y="1447801"/>
            <a:ext cx="8153400" cy="4678368"/>
          </a:xfrm>
        </p:spPr>
        <p:txBody>
          <a:bodyPr/>
          <a:lstStyle/>
          <a:p>
            <a:pPr marL="352425" lvl="1" indent="-285750">
              <a:lnSpc>
                <a:spcPct val="150000"/>
              </a:lnSpc>
              <a:buClrTx/>
              <a:buFont typeface="Arial" panose="020B0604020202020204" pitchFamily="34" charset="0"/>
              <a:buChar char="•"/>
            </a:pPr>
            <a:r>
              <a:rPr lang="en-US" sz="1600" dirty="0"/>
              <a:t>15 Days Over Goal</a:t>
            </a:r>
          </a:p>
          <a:p>
            <a:pPr marL="352425" lvl="1" indent="-285750">
              <a:lnSpc>
                <a:spcPct val="150000"/>
              </a:lnSpc>
              <a:buClrTx/>
              <a:buFont typeface="Arial" panose="020B0604020202020204" pitchFamily="34" charset="0"/>
              <a:buChar char="•"/>
            </a:pPr>
            <a:r>
              <a:rPr lang="en-US" sz="1600" dirty="0"/>
              <a:t>Lack of Coordination in Operations</a:t>
            </a:r>
          </a:p>
          <a:p>
            <a:pPr marL="352425" lvl="1" indent="-285750">
              <a:lnSpc>
                <a:spcPct val="150000"/>
              </a:lnSpc>
              <a:buClrTx/>
              <a:buFont typeface="Arial" panose="020B0604020202020204" pitchFamily="34" charset="0"/>
              <a:buChar char="•"/>
            </a:pPr>
            <a:r>
              <a:rPr lang="en-US" sz="1600" dirty="0"/>
              <a:t>No trust in TAR schedule </a:t>
            </a:r>
          </a:p>
          <a:p>
            <a:pPr marL="352425" lvl="1" indent="-285750">
              <a:lnSpc>
                <a:spcPct val="150000"/>
              </a:lnSpc>
              <a:buClrTx/>
              <a:buFont typeface="Arial" panose="020B0604020202020204" pitchFamily="34" charset="0"/>
              <a:buChar char="•"/>
            </a:pPr>
            <a:r>
              <a:rPr lang="en-US" sz="1600" b="1" dirty="0">
                <a:solidFill>
                  <a:srgbClr val="FF0000"/>
                </a:solidFill>
              </a:rPr>
              <a:t>The challenge – How do we build a reliable schedule?</a:t>
            </a:r>
          </a:p>
          <a:p>
            <a:pPr marL="66675" lvl="1" indent="0">
              <a:buNone/>
            </a:pPr>
            <a:endParaRPr lang="en-US" dirty="0"/>
          </a:p>
          <a:p>
            <a:pPr marL="66675" lvl="1" indent="0" algn="ctr">
              <a:buClrTx/>
              <a:buNone/>
            </a:pPr>
            <a:r>
              <a:rPr lang="en-US" sz="2800" b="1" dirty="0"/>
              <a:t>Critique Comments</a:t>
            </a:r>
          </a:p>
          <a:p>
            <a:pPr marL="66675" lvl="1" indent="0" algn="ctr">
              <a:lnSpc>
                <a:spcPct val="150000"/>
              </a:lnSpc>
              <a:buClrTx/>
              <a:buNone/>
            </a:pPr>
            <a:r>
              <a:rPr lang="en-US" sz="1600" dirty="0"/>
              <a:t>“Operations need to have detailed </a:t>
            </a:r>
            <a:r>
              <a:rPr lang="en-US" sz="1600" dirty="0" err="1"/>
              <a:t>deinventory</a:t>
            </a:r>
            <a:r>
              <a:rPr lang="en-US" sz="1600" dirty="0"/>
              <a:t> and </a:t>
            </a:r>
            <a:r>
              <a:rPr lang="en-US" sz="1600" dirty="0" err="1"/>
              <a:t>decon</a:t>
            </a:r>
            <a:r>
              <a:rPr lang="en-US" sz="1600" dirty="0"/>
              <a:t> strategies for large equipment.”</a:t>
            </a:r>
          </a:p>
          <a:p>
            <a:pPr marL="66675" lvl="1" indent="0" algn="ctr">
              <a:lnSpc>
                <a:spcPct val="150000"/>
              </a:lnSpc>
              <a:buClrTx/>
              <a:buNone/>
            </a:pPr>
            <a:r>
              <a:rPr lang="en-US" sz="1600" dirty="0"/>
              <a:t>“Better understanding from Operations on accurate S/U sequences and timing.”</a:t>
            </a:r>
          </a:p>
          <a:p>
            <a:pPr marL="66675" lvl="1" indent="0" algn="ctr">
              <a:lnSpc>
                <a:spcPct val="150000"/>
              </a:lnSpc>
              <a:buClrTx/>
              <a:buNone/>
            </a:pPr>
            <a:r>
              <a:rPr lang="en-US" sz="1600" dirty="0"/>
              <a:t>“Need better plan from Operations”</a:t>
            </a:r>
          </a:p>
          <a:p>
            <a:pPr marL="66675" lvl="1" indent="0" algn="ctr">
              <a:lnSpc>
                <a:spcPct val="150000"/>
              </a:lnSpc>
              <a:buClrTx/>
              <a:buNone/>
            </a:pPr>
            <a:r>
              <a:rPr lang="en-US" sz="1600" dirty="0"/>
              <a:t>“Have a detail start-up and commissioning plan”</a:t>
            </a:r>
          </a:p>
        </p:txBody>
      </p:sp>
      <p:pic>
        <p:nvPicPr>
          <p:cNvPr id="4" name="Picture 3">
            <a:extLst>
              <a:ext uri="{FF2B5EF4-FFF2-40B4-BE49-F238E27FC236}">
                <a16:creationId xmlns:a16="http://schemas.microsoft.com/office/drawing/2014/main" id="{7794BAFF-5748-44E5-A426-2C42844335C9}"/>
              </a:ext>
            </a:extLst>
          </p:cNvPr>
          <p:cNvPicPr>
            <a:picLocks noChangeAspect="1"/>
          </p:cNvPicPr>
          <p:nvPr/>
        </p:nvPicPr>
        <p:blipFill>
          <a:blip r:embed="rId3"/>
          <a:stretch>
            <a:fillRect/>
          </a:stretch>
        </p:blipFill>
        <p:spPr>
          <a:xfrm>
            <a:off x="7467600" y="5962388"/>
            <a:ext cx="1606415" cy="895612"/>
          </a:xfrm>
          <a:prstGeom prst="rect">
            <a:avLst/>
          </a:prstGeom>
        </p:spPr>
      </p:pic>
    </p:spTree>
    <p:extLst>
      <p:ext uri="{BB962C8B-B14F-4D97-AF65-F5344CB8AC3E}">
        <p14:creationId xmlns:p14="http://schemas.microsoft.com/office/powerpoint/2010/main" val="3922285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874000" cy="914400"/>
          </a:xfrm>
        </p:spPr>
        <p:txBody>
          <a:bodyPr/>
          <a:lstStyle/>
          <a:p>
            <a:pPr eaLnBrk="1" hangingPunct="1"/>
            <a:r>
              <a:rPr lang="en-US" sz="2800" dirty="0">
                <a:solidFill>
                  <a:schemeClr val="hlink"/>
                </a:solidFill>
              </a:rPr>
              <a:t>Internal Transformation</a:t>
            </a:r>
          </a:p>
        </p:txBody>
      </p:sp>
      <p:sp>
        <p:nvSpPr>
          <p:cNvPr id="3" name="Content Placeholder 2"/>
          <p:cNvSpPr>
            <a:spLocks noGrp="1"/>
          </p:cNvSpPr>
          <p:nvPr>
            <p:ph idx="1"/>
          </p:nvPr>
        </p:nvSpPr>
        <p:spPr>
          <a:xfrm>
            <a:off x="637032" y="1295400"/>
            <a:ext cx="8385175" cy="4678368"/>
          </a:xfrm>
        </p:spPr>
        <p:txBody>
          <a:bodyPr/>
          <a:lstStyle/>
          <a:p>
            <a:pPr marL="285750" indent="-285750">
              <a:lnSpc>
                <a:spcPct val="150000"/>
              </a:lnSpc>
              <a:buFont typeface="Arial" panose="020B0604020202020204" pitchFamily="34" charset="0"/>
              <a:buChar char="•"/>
            </a:pPr>
            <a:r>
              <a:rPr lang="en-US" sz="2000" dirty="0"/>
              <a:t>Critical point was 2014 Site TAR Execution and Critique</a:t>
            </a:r>
          </a:p>
          <a:p>
            <a:pPr marL="285750" indent="-285750">
              <a:lnSpc>
                <a:spcPct val="150000"/>
              </a:lnSpc>
              <a:buFont typeface="Arial" panose="020B0604020202020204" pitchFamily="34" charset="0"/>
              <a:buChar char="•"/>
            </a:pPr>
            <a:r>
              <a:rPr lang="en-US" sz="2000" dirty="0"/>
              <a:t>Organizational Will</a:t>
            </a:r>
          </a:p>
          <a:p>
            <a:pPr marL="285750" indent="-285750">
              <a:lnSpc>
                <a:spcPct val="150000"/>
              </a:lnSpc>
              <a:buFont typeface="Arial" panose="020B0604020202020204" pitchFamily="34" charset="0"/>
              <a:buChar char="•"/>
            </a:pPr>
            <a:r>
              <a:rPr lang="en-US" sz="2000" dirty="0"/>
              <a:t>Self Recognition – We can do better</a:t>
            </a:r>
          </a:p>
          <a:p>
            <a:pPr marL="285750" indent="-285750">
              <a:lnSpc>
                <a:spcPct val="150000"/>
              </a:lnSpc>
              <a:buFont typeface="Arial" panose="020B0604020202020204" pitchFamily="34" charset="0"/>
              <a:buChar char="•"/>
            </a:pPr>
            <a:r>
              <a:rPr lang="en-US" sz="2000" dirty="0"/>
              <a:t>Peer to peer accountability</a:t>
            </a:r>
          </a:p>
          <a:p>
            <a:pPr marL="285750" indent="-285750">
              <a:lnSpc>
                <a:spcPct val="150000"/>
              </a:lnSpc>
              <a:buFont typeface="Arial" panose="020B0604020202020204" pitchFamily="34" charset="0"/>
              <a:buChar char="•"/>
            </a:pPr>
            <a:r>
              <a:rPr lang="en-US" sz="2000" dirty="0"/>
              <a:t>Motivated, empowered and engaged employees</a:t>
            </a:r>
          </a:p>
          <a:p>
            <a:pPr marL="352425" lvl="1"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14A0B758-D8E6-46A7-839E-42C0B61797A7}"/>
              </a:ext>
            </a:extLst>
          </p:cNvPr>
          <p:cNvPicPr>
            <a:picLocks noChangeAspect="1"/>
          </p:cNvPicPr>
          <p:nvPr/>
        </p:nvPicPr>
        <p:blipFill>
          <a:blip r:embed="rId3"/>
          <a:stretch>
            <a:fillRect/>
          </a:stretch>
        </p:blipFill>
        <p:spPr>
          <a:xfrm>
            <a:off x="6377483" y="5321675"/>
            <a:ext cx="2755631" cy="1536325"/>
          </a:xfrm>
          <a:prstGeom prst="rect">
            <a:avLst/>
          </a:prstGeom>
        </p:spPr>
      </p:pic>
    </p:spTree>
    <p:extLst>
      <p:ext uri="{BB962C8B-B14F-4D97-AF65-F5344CB8AC3E}">
        <p14:creationId xmlns:p14="http://schemas.microsoft.com/office/powerpoint/2010/main" val="1615462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8130"/>
            <a:ext cx="7874000" cy="4525963"/>
          </a:xfrm>
        </p:spPr>
        <p:txBody>
          <a:bodyPr/>
          <a:lstStyle/>
          <a:p>
            <a:pPr>
              <a:lnSpc>
                <a:spcPct val="150000"/>
              </a:lnSpc>
              <a:buFont typeface="Arial" panose="020B0604020202020204" pitchFamily="34" charset="0"/>
              <a:buChar char="•"/>
            </a:pPr>
            <a:r>
              <a:rPr lang="en-US" dirty="0"/>
              <a:t>Pre-work survey sent out to team to identify strengths and target initial improvement areas</a:t>
            </a:r>
          </a:p>
          <a:p>
            <a:pPr>
              <a:lnSpc>
                <a:spcPct val="150000"/>
              </a:lnSpc>
              <a:buFont typeface="Arial" panose="020B0604020202020204" pitchFamily="34" charset="0"/>
              <a:buChar char="•"/>
            </a:pPr>
            <a:r>
              <a:rPr lang="en-US" dirty="0"/>
              <a:t>Interactive critique process initially focused on the identified improvement areas</a:t>
            </a:r>
          </a:p>
          <a:p>
            <a:pPr>
              <a:lnSpc>
                <a:spcPct val="150000"/>
              </a:lnSpc>
              <a:buFont typeface="Arial" panose="020B0604020202020204" pitchFamily="34" charset="0"/>
              <a:buChar char="•"/>
            </a:pPr>
            <a:r>
              <a:rPr lang="en-US" dirty="0"/>
              <a:t>Interactive critique process performed with all work groups represented in structured category groupings </a:t>
            </a:r>
          </a:p>
          <a:p>
            <a:endParaRPr lang="en-US" dirty="0"/>
          </a:p>
        </p:txBody>
      </p:sp>
      <p:sp>
        <p:nvSpPr>
          <p:cNvPr id="4" name="Title 1"/>
          <p:cNvSpPr>
            <a:spLocks noGrp="1"/>
          </p:cNvSpPr>
          <p:nvPr>
            <p:ph type="title"/>
          </p:nvPr>
        </p:nvSpPr>
        <p:spPr>
          <a:xfrm>
            <a:off x="685800" y="555627"/>
            <a:ext cx="7874000" cy="957263"/>
          </a:xfrm>
          <a:ln>
            <a:noFill/>
          </a:ln>
        </p:spPr>
        <p:txBody>
          <a:bodyPr>
            <a:normAutofit/>
          </a:bodyPr>
          <a:lstStyle/>
          <a:p>
            <a:pPr eaLnBrk="1" hangingPunct="1"/>
            <a:r>
              <a:rPr lang="en-US" sz="2800" dirty="0">
                <a:solidFill>
                  <a:schemeClr val="hlink"/>
                </a:solidFill>
              </a:rPr>
              <a:t>Critique Process</a:t>
            </a:r>
          </a:p>
        </p:txBody>
      </p:sp>
      <p:pic>
        <p:nvPicPr>
          <p:cNvPr id="2" name="Picture 1">
            <a:extLst>
              <a:ext uri="{FF2B5EF4-FFF2-40B4-BE49-F238E27FC236}">
                <a16:creationId xmlns:a16="http://schemas.microsoft.com/office/drawing/2014/main" id="{AFD4288F-2E78-46F2-9CBB-57C3FED6E6DC}"/>
              </a:ext>
            </a:extLst>
          </p:cNvPr>
          <p:cNvPicPr>
            <a:picLocks noChangeAspect="1"/>
          </p:cNvPicPr>
          <p:nvPr/>
        </p:nvPicPr>
        <p:blipFill>
          <a:blip r:embed="rId2"/>
          <a:stretch>
            <a:fillRect/>
          </a:stretch>
        </p:blipFill>
        <p:spPr>
          <a:xfrm>
            <a:off x="6399255" y="5329870"/>
            <a:ext cx="2755631" cy="1536325"/>
          </a:xfrm>
          <a:prstGeom prst="rect">
            <a:avLst/>
          </a:prstGeom>
        </p:spPr>
      </p:pic>
    </p:spTree>
    <p:extLst>
      <p:ext uri="{BB962C8B-B14F-4D97-AF65-F5344CB8AC3E}">
        <p14:creationId xmlns:p14="http://schemas.microsoft.com/office/powerpoint/2010/main" val="4197517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15962"/>
          </a:xfrm>
          <a:solidFill>
            <a:srgbClr val="92D050"/>
          </a:solidFill>
          <a:ln>
            <a:solidFill>
              <a:schemeClr val="tx1"/>
            </a:solidFill>
          </a:ln>
        </p:spPr>
        <p:txBody>
          <a:bodyPr>
            <a:normAutofit fontScale="90000"/>
          </a:bodyPr>
          <a:lstStyle/>
          <a:p>
            <a:r>
              <a:rPr lang="en-US" dirty="0"/>
              <a:t>Critique Identified Strengths</a:t>
            </a:r>
          </a:p>
        </p:txBody>
      </p:sp>
      <p:sp>
        <p:nvSpPr>
          <p:cNvPr id="6" name="Content Placeholder 5"/>
          <p:cNvSpPr>
            <a:spLocks noGrp="1"/>
          </p:cNvSpPr>
          <p:nvPr>
            <p:ph idx="1"/>
          </p:nvPr>
        </p:nvSpPr>
        <p:spPr>
          <a:xfrm>
            <a:off x="457200" y="1143000"/>
            <a:ext cx="8229600" cy="5562600"/>
          </a:xfrm>
          <a:ln>
            <a:solidFill>
              <a:schemeClr val="tx1"/>
            </a:solidFill>
          </a:ln>
        </p:spPr>
        <p:txBody>
          <a:bodyPr>
            <a:normAutofit fontScale="85000" lnSpcReduction="20000"/>
          </a:bodyPr>
          <a:lstStyle/>
          <a:p>
            <a:pPr marL="514350" indent="-514350">
              <a:buFont typeface="+mj-lt"/>
              <a:buAutoNum type="arabicPeriod"/>
            </a:pPr>
            <a:r>
              <a:rPr lang="en-US" dirty="0"/>
              <a:t>LOTO Plans Developed Prior to TAR **</a:t>
            </a:r>
          </a:p>
          <a:p>
            <a:pPr marL="914400" lvl="1" indent="-514350">
              <a:buFont typeface="+mj-lt"/>
              <a:buAutoNum type="alphaLcPeriod"/>
            </a:pPr>
            <a:r>
              <a:rPr lang="en-US" sz="2400" dirty="0"/>
              <a:t>Saved time!</a:t>
            </a:r>
          </a:p>
          <a:p>
            <a:pPr marL="914400" lvl="1" indent="-514350">
              <a:buFont typeface="+mj-lt"/>
              <a:buAutoNum type="alphaLcPeriod"/>
            </a:pPr>
            <a:r>
              <a:rPr lang="en-US" sz="2400" dirty="0"/>
              <a:t>Worked well with documented plans and coordination between shifts</a:t>
            </a:r>
          </a:p>
          <a:p>
            <a:pPr marL="914400" lvl="1" indent="-514350">
              <a:buFont typeface="+mj-lt"/>
              <a:buAutoNum type="alphaLcPeriod"/>
            </a:pPr>
            <a:r>
              <a:rPr lang="en-US" sz="2400" dirty="0"/>
              <a:t>Great upgrade to perform LOTO’s in individual systems than large groups </a:t>
            </a:r>
          </a:p>
          <a:p>
            <a:pPr marL="514350" indent="-514350">
              <a:buFont typeface="+mj-lt"/>
              <a:buAutoNum type="arabicPeriod"/>
            </a:pPr>
            <a:endParaRPr lang="en-US" dirty="0"/>
          </a:p>
          <a:p>
            <a:pPr marL="514350" indent="-514350">
              <a:buFont typeface="+mj-lt"/>
              <a:buAutoNum type="arabicPeriod"/>
            </a:pPr>
            <a:r>
              <a:rPr lang="en-US" dirty="0"/>
              <a:t>PSSR Strategy Developed Prior to TAR **</a:t>
            </a:r>
          </a:p>
          <a:p>
            <a:pPr marL="914400" lvl="1" indent="-514350">
              <a:buFont typeface="+mj-lt"/>
              <a:buAutoNum type="alphaLcPeriod"/>
            </a:pPr>
            <a:r>
              <a:rPr lang="en-US" sz="2200" dirty="0"/>
              <a:t>Detailed PSSR strategy provided guide on how to bring up the unit safely and efficiently</a:t>
            </a:r>
          </a:p>
          <a:p>
            <a:pPr marL="514350" indent="-514350">
              <a:buFont typeface="+mj-lt"/>
              <a:buAutoNum type="arabicPeriod"/>
            </a:pPr>
            <a:endParaRPr lang="en-US" dirty="0"/>
          </a:p>
          <a:p>
            <a:pPr marL="514350" indent="-514350">
              <a:buFont typeface="+mj-lt"/>
              <a:buAutoNum type="arabicPeriod"/>
            </a:pPr>
            <a:r>
              <a:rPr lang="en-US" dirty="0"/>
              <a:t>Use of Visual Management in Meetings **</a:t>
            </a:r>
          </a:p>
          <a:p>
            <a:pPr marL="1314450" lvl="2" indent="-514350">
              <a:buFont typeface="+mj-lt"/>
              <a:buAutoNum type="alphaLcPeriod"/>
            </a:pPr>
            <a:r>
              <a:rPr lang="en-US" sz="2200" dirty="0"/>
              <a:t>Daily Recap Meeting</a:t>
            </a:r>
          </a:p>
          <a:p>
            <a:pPr marL="1314450" lvl="2" indent="-514350">
              <a:buFont typeface="+mj-lt"/>
              <a:buAutoNum type="alphaLcPeriod"/>
            </a:pPr>
            <a:r>
              <a:rPr lang="en-US" sz="2200" dirty="0"/>
              <a:t>BBU Shift Meeting</a:t>
            </a:r>
          </a:p>
          <a:p>
            <a:pPr marL="0" indent="0">
              <a:buNone/>
            </a:pPr>
            <a:endParaRPr lang="en-US" sz="3600" dirty="0"/>
          </a:p>
          <a:p>
            <a:pPr marL="0" indent="0">
              <a:buNone/>
            </a:pPr>
            <a:r>
              <a:rPr lang="en-US" dirty="0"/>
              <a:t>** Areas to leverage to the site</a:t>
            </a:r>
          </a:p>
          <a:p>
            <a:pPr marL="914400" lvl="1"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2082236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874000" cy="990600"/>
          </a:xfrm>
        </p:spPr>
        <p:txBody>
          <a:bodyPr/>
          <a:lstStyle/>
          <a:p>
            <a:pPr eaLnBrk="1" hangingPunct="1"/>
            <a:r>
              <a:rPr lang="en-US" sz="2800" dirty="0">
                <a:solidFill>
                  <a:schemeClr val="hlink"/>
                </a:solidFill>
              </a:rPr>
              <a:t>Key Improvement Areas in 2015</a:t>
            </a:r>
          </a:p>
        </p:txBody>
      </p:sp>
      <p:sp>
        <p:nvSpPr>
          <p:cNvPr id="3" name="Content Placeholder 2"/>
          <p:cNvSpPr>
            <a:spLocks noGrp="1"/>
          </p:cNvSpPr>
          <p:nvPr>
            <p:ph idx="1"/>
          </p:nvPr>
        </p:nvSpPr>
        <p:spPr>
          <a:xfrm>
            <a:off x="685800" y="1447801"/>
            <a:ext cx="8385175" cy="4678368"/>
          </a:xfrm>
        </p:spPr>
        <p:txBody>
          <a:bodyPr/>
          <a:lstStyle/>
          <a:p>
            <a:pPr marL="285750" indent="-285750">
              <a:lnSpc>
                <a:spcPct val="150000"/>
              </a:lnSpc>
              <a:buFont typeface="Arial" panose="020B0604020202020204" pitchFamily="34" charset="0"/>
              <a:buChar char="•"/>
            </a:pPr>
            <a:r>
              <a:rPr lang="en-US" dirty="0"/>
              <a:t>Integrated Schedule Development</a:t>
            </a:r>
          </a:p>
          <a:p>
            <a:pPr marL="285750" indent="-285750">
              <a:lnSpc>
                <a:spcPct val="150000"/>
              </a:lnSpc>
              <a:buFont typeface="Arial" panose="020B0604020202020204" pitchFamily="34" charset="0"/>
              <a:buChar char="•"/>
            </a:pPr>
            <a:r>
              <a:rPr lang="en-US" dirty="0"/>
              <a:t>Contracting Strategy</a:t>
            </a:r>
          </a:p>
          <a:p>
            <a:pPr marL="285750" indent="-285750">
              <a:lnSpc>
                <a:spcPct val="150000"/>
              </a:lnSpc>
              <a:buFont typeface="Arial" panose="020B0604020202020204" pitchFamily="34" charset="0"/>
              <a:buChar char="•"/>
            </a:pPr>
            <a:r>
              <a:rPr lang="en-US" dirty="0"/>
              <a:t>MIQA Risk Assessments and Contingency Planning</a:t>
            </a:r>
          </a:p>
          <a:p>
            <a:pPr marL="285750" indent="-285750">
              <a:lnSpc>
                <a:spcPct val="150000"/>
              </a:lnSpc>
              <a:buFont typeface="Arial" panose="020B0604020202020204" pitchFamily="34" charset="0"/>
              <a:buChar char="•"/>
            </a:pPr>
            <a:r>
              <a:rPr lang="en-US" dirty="0"/>
              <a:t>Communicating KPI’s Current vs Target</a:t>
            </a:r>
          </a:p>
          <a:p>
            <a:pPr marL="285750" indent="-285750">
              <a:lnSpc>
                <a:spcPct val="150000"/>
              </a:lnSpc>
              <a:buFont typeface="Arial" panose="020B0604020202020204" pitchFamily="34" charset="0"/>
              <a:buChar char="•"/>
            </a:pPr>
            <a:r>
              <a:rPr lang="en-US" dirty="0"/>
              <a:t>Engaging Employees and Contractors </a:t>
            </a:r>
          </a:p>
          <a:p>
            <a:pPr marL="285750" indent="-285750">
              <a:lnSpc>
                <a:spcPct val="150000"/>
              </a:lnSpc>
              <a:buFont typeface="Arial" panose="020B0604020202020204" pitchFamily="34" charset="0"/>
              <a:buChar char="•"/>
            </a:pPr>
            <a:r>
              <a:rPr lang="en-US" dirty="0"/>
              <a:t>Visual Management of TAR Progression</a:t>
            </a:r>
          </a:p>
          <a:p>
            <a:pPr marL="285750" indent="-285750">
              <a:lnSpc>
                <a:spcPct val="150000"/>
              </a:lnSpc>
              <a:buFont typeface="Arial" panose="020B0604020202020204" pitchFamily="34" charset="0"/>
              <a:buChar char="•"/>
            </a:pPr>
            <a:r>
              <a:rPr lang="en-US" dirty="0"/>
              <a:t>Scope Management</a:t>
            </a:r>
          </a:p>
          <a:p>
            <a:pPr marL="285750" indent="-285750">
              <a:lnSpc>
                <a:spcPct val="150000"/>
              </a:lnSpc>
              <a:buFont typeface="Arial" panose="020B0604020202020204" pitchFamily="34" charset="0"/>
              <a:buChar char="•"/>
            </a:pPr>
            <a:r>
              <a:rPr lang="en-US" dirty="0"/>
              <a:t>Corporate Readiness Assessments</a:t>
            </a:r>
          </a:p>
          <a:p>
            <a:pPr marL="285750" indent="-285750">
              <a:buFont typeface="Arial" panose="020B0604020202020204" pitchFamily="34" charset="0"/>
              <a:buChar char="•"/>
            </a:pPr>
            <a:endParaRPr lang="en-US" dirty="0"/>
          </a:p>
          <a:p>
            <a:pPr marL="352425" lvl="1"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925BB420-0F27-43F4-9327-7FA1A5FC702E}"/>
              </a:ext>
            </a:extLst>
          </p:cNvPr>
          <p:cNvPicPr>
            <a:picLocks noChangeAspect="1"/>
          </p:cNvPicPr>
          <p:nvPr/>
        </p:nvPicPr>
        <p:blipFill>
          <a:blip r:embed="rId3"/>
          <a:stretch>
            <a:fillRect/>
          </a:stretch>
        </p:blipFill>
        <p:spPr>
          <a:xfrm>
            <a:off x="6388369" y="5289018"/>
            <a:ext cx="2755631" cy="1536325"/>
          </a:xfrm>
          <a:prstGeom prst="rect">
            <a:avLst/>
          </a:prstGeom>
        </p:spPr>
      </p:pic>
    </p:spTree>
    <p:extLst>
      <p:ext uri="{BB962C8B-B14F-4D97-AF65-F5344CB8AC3E}">
        <p14:creationId xmlns:p14="http://schemas.microsoft.com/office/powerpoint/2010/main" val="1362414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09600"/>
            <a:ext cx="7874000" cy="728663"/>
          </a:xfrm>
        </p:spPr>
        <p:txBody>
          <a:bodyPr/>
          <a:lstStyle/>
          <a:p>
            <a:pPr eaLnBrk="1" hangingPunct="1"/>
            <a:r>
              <a:rPr lang="en-US" sz="2800" dirty="0">
                <a:solidFill>
                  <a:schemeClr val="hlink"/>
                </a:solidFill>
              </a:rPr>
              <a:t>Current Mindset of TAR’s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50" y="2151063"/>
            <a:ext cx="8718550" cy="303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C1360709-A102-4566-BF89-D5419FB9CBA3}"/>
              </a:ext>
            </a:extLst>
          </p:cNvPr>
          <p:cNvPicPr>
            <a:picLocks noChangeAspect="1"/>
          </p:cNvPicPr>
          <p:nvPr/>
        </p:nvPicPr>
        <p:blipFill>
          <a:blip r:embed="rId3"/>
          <a:stretch>
            <a:fillRect/>
          </a:stretch>
        </p:blipFill>
        <p:spPr>
          <a:xfrm>
            <a:off x="6366598" y="5321675"/>
            <a:ext cx="2755631" cy="1536325"/>
          </a:xfrm>
          <a:prstGeom prst="rect">
            <a:avLst/>
          </a:prstGeom>
        </p:spPr>
      </p:pic>
    </p:spTree>
    <p:extLst>
      <p:ext uri="{BB962C8B-B14F-4D97-AF65-F5344CB8AC3E}">
        <p14:creationId xmlns:p14="http://schemas.microsoft.com/office/powerpoint/2010/main" val="3523849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14337"/>
            <a:ext cx="7874000" cy="957263"/>
          </a:xfrm>
        </p:spPr>
        <p:txBody>
          <a:bodyPr/>
          <a:lstStyle/>
          <a:p>
            <a:pPr eaLnBrk="1" hangingPunct="1"/>
            <a:r>
              <a:rPr lang="en-US" sz="3200" dirty="0">
                <a:solidFill>
                  <a:schemeClr val="hlink"/>
                </a:solidFill>
              </a:rPr>
              <a:t>Overview</a:t>
            </a:r>
          </a:p>
        </p:txBody>
      </p:sp>
      <p:sp>
        <p:nvSpPr>
          <p:cNvPr id="3" name="Content Placeholder 2"/>
          <p:cNvSpPr>
            <a:spLocks noGrp="1"/>
          </p:cNvSpPr>
          <p:nvPr>
            <p:ph idx="1"/>
          </p:nvPr>
        </p:nvSpPr>
        <p:spPr>
          <a:xfrm>
            <a:off x="1143000" y="1265232"/>
            <a:ext cx="7874000" cy="4983168"/>
          </a:xfrm>
        </p:spPr>
        <p:txBody>
          <a:bodyPr/>
          <a:lstStyle/>
          <a:p>
            <a:pPr>
              <a:lnSpc>
                <a:spcPct val="200000"/>
              </a:lnSpc>
              <a:buFont typeface="Arial" panose="020B0604020202020204" pitchFamily="34" charset="0"/>
              <a:buChar char="•"/>
            </a:pPr>
            <a:r>
              <a:rPr lang="en-US" dirty="0"/>
              <a:t>Background</a:t>
            </a:r>
          </a:p>
          <a:p>
            <a:pPr>
              <a:lnSpc>
                <a:spcPct val="200000"/>
              </a:lnSpc>
              <a:buFont typeface="Arial" panose="020B0604020202020204" pitchFamily="34" charset="0"/>
              <a:buChar char="•"/>
            </a:pPr>
            <a:r>
              <a:rPr lang="en-US" dirty="0"/>
              <a:t>Initial Implementation of Best Practices</a:t>
            </a:r>
          </a:p>
          <a:p>
            <a:pPr>
              <a:lnSpc>
                <a:spcPct val="200000"/>
              </a:lnSpc>
              <a:buFont typeface="Arial" panose="020B0604020202020204" pitchFamily="34" charset="0"/>
              <a:buChar char="•"/>
            </a:pPr>
            <a:r>
              <a:rPr lang="en-US" dirty="0"/>
              <a:t>2014 TAR Results</a:t>
            </a:r>
          </a:p>
          <a:p>
            <a:pPr>
              <a:lnSpc>
                <a:spcPct val="200000"/>
              </a:lnSpc>
              <a:buFont typeface="Arial" panose="020B0604020202020204" pitchFamily="34" charset="0"/>
              <a:buChar char="•"/>
            </a:pPr>
            <a:r>
              <a:rPr lang="en-US" dirty="0"/>
              <a:t>Internal Transformation</a:t>
            </a:r>
          </a:p>
          <a:p>
            <a:pPr>
              <a:lnSpc>
                <a:spcPct val="200000"/>
              </a:lnSpc>
              <a:buFont typeface="Arial" panose="020B0604020202020204" pitchFamily="34" charset="0"/>
              <a:buChar char="•"/>
            </a:pPr>
            <a:r>
              <a:rPr lang="en-US" dirty="0"/>
              <a:t>2015 TAR Results</a:t>
            </a:r>
          </a:p>
          <a:p>
            <a:pPr>
              <a:lnSpc>
                <a:spcPct val="200000"/>
              </a:lnSpc>
              <a:buFont typeface="Arial" panose="020B0604020202020204" pitchFamily="34" charset="0"/>
              <a:buChar char="•"/>
            </a:pPr>
            <a:r>
              <a:rPr lang="en-US" dirty="0"/>
              <a:t>Drive towards Sustainability</a:t>
            </a:r>
          </a:p>
          <a:p>
            <a:pPr>
              <a:lnSpc>
                <a:spcPct val="200000"/>
              </a:lnSpc>
              <a:buFont typeface="Arial" panose="020B0604020202020204" pitchFamily="34" charset="0"/>
              <a:buChar char="•"/>
            </a:pPr>
            <a:r>
              <a:rPr lang="en-US" dirty="0"/>
              <a:t>Reflections</a:t>
            </a:r>
          </a:p>
        </p:txBody>
      </p:sp>
      <p:pic>
        <p:nvPicPr>
          <p:cNvPr id="4" name="Picture 3">
            <a:extLst>
              <a:ext uri="{FF2B5EF4-FFF2-40B4-BE49-F238E27FC236}">
                <a16:creationId xmlns:a16="http://schemas.microsoft.com/office/drawing/2014/main" id="{03A2FD47-17D5-4A50-ADDF-92D2977EE1A3}"/>
              </a:ext>
            </a:extLst>
          </p:cNvPr>
          <p:cNvPicPr>
            <a:picLocks noChangeAspect="1"/>
          </p:cNvPicPr>
          <p:nvPr/>
        </p:nvPicPr>
        <p:blipFill>
          <a:blip r:embed="rId3"/>
          <a:stretch>
            <a:fillRect/>
          </a:stretch>
        </p:blipFill>
        <p:spPr>
          <a:xfrm>
            <a:off x="6388369" y="5299904"/>
            <a:ext cx="2755631" cy="1536325"/>
          </a:xfrm>
          <a:prstGeom prst="rect">
            <a:avLst/>
          </a:prstGeom>
        </p:spPr>
      </p:pic>
    </p:spTree>
    <p:extLst>
      <p:ext uri="{BB962C8B-B14F-4D97-AF65-F5344CB8AC3E}">
        <p14:creationId xmlns:p14="http://schemas.microsoft.com/office/powerpoint/2010/main" val="683264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533400"/>
            <a:ext cx="7874000" cy="685800"/>
          </a:xfrm>
        </p:spPr>
        <p:txBody>
          <a:bodyPr/>
          <a:lstStyle/>
          <a:p>
            <a:pPr eaLnBrk="1" hangingPunct="1"/>
            <a:r>
              <a:rPr lang="en-US" sz="2400" dirty="0">
                <a:solidFill>
                  <a:schemeClr val="hlink"/>
                </a:solidFill>
              </a:rPr>
              <a:t>Risk Assessments and Contingency Planning</a:t>
            </a:r>
          </a:p>
        </p:txBody>
      </p:sp>
      <p:sp>
        <p:nvSpPr>
          <p:cNvPr id="3" name="Content Placeholder 2"/>
          <p:cNvSpPr>
            <a:spLocks noGrp="1"/>
          </p:cNvSpPr>
          <p:nvPr>
            <p:ph idx="1"/>
          </p:nvPr>
        </p:nvSpPr>
        <p:spPr>
          <a:xfrm>
            <a:off x="609599" y="1066800"/>
            <a:ext cx="8385175" cy="4038600"/>
          </a:xfrm>
        </p:spPr>
        <p:txBody>
          <a:bodyPr/>
          <a:lstStyle/>
          <a:p>
            <a:pPr marL="285750" indent="-285750">
              <a:lnSpc>
                <a:spcPct val="150000"/>
              </a:lnSpc>
              <a:buFont typeface="Arial" panose="020B0604020202020204" pitchFamily="34" charset="0"/>
              <a:buChar char="•"/>
            </a:pPr>
            <a:r>
              <a:rPr lang="en-US" sz="1600" dirty="0"/>
              <a:t>High risk inspections reviewed well in advance of TAR</a:t>
            </a:r>
          </a:p>
          <a:p>
            <a:pPr marL="285750" indent="-285750">
              <a:lnSpc>
                <a:spcPct val="150000"/>
              </a:lnSpc>
              <a:buFont typeface="Arial" panose="020B0604020202020204" pitchFamily="34" charset="0"/>
              <a:buChar char="•"/>
            </a:pPr>
            <a:r>
              <a:rPr lang="en-US" sz="1600" dirty="0"/>
              <a:t>MIQA resources reviewed past history and gave recommendation on potential discovery work and severity of damage</a:t>
            </a:r>
          </a:p>
          <a:p>
            <a:pPr marL="285750" indent="-285750">
              <a:lnSpc>
                <a:spcPct val="150000"/>
              </a:lnSpc>
              <a:buFont typeface="Arial" panose="020B0604020202020204" pitchFamily="34" charset="0"/>
              <a:buChar char="•"/>
            </a:pPr>
            <a:r>
              <a:rPr lang="en-US" sz="1600" dirty="0"/>
              <a:t>Assisted with contingency planning for additional resources and external SME resources for repairs beyond qualifications to site</a:t>
            </a:r>
          </a:p>
          <a:p>
            <a:pPr marL="285750" indent="-285750">
              <a:lnSpc>
                <a:spcPct val="150000"/>
              </a:lnSpc>
              <a:buFont typeface="Arial" panose="020B0604020202020204" pitchFamily="34" charset="0"/>
              <a:buChar char="•"/>
            </a:pPr>
            <a:r>
              <a:rPr lang="en-US" sz="1600" dirty="0"/>
              <a:t>Allowed us to procure repair materials well in advance</a:t>
            </a:r>
          </a:p>
          <a:p>
            <a:pPr marL="285750" indent="-285750">
              <a:lnSpc>
                <a:spcPct val="150000"/>
              </a:lnSpc>
              <a:buFont typeface="Arial" panose="020B0604020202020204" pitchFamily="34" charset="0"/>
              <a:buChar char="•"/>
            </a:pPr>
            <a:r>
              <a:rPr lang="en-US" sz="1600" dirty="0"/>
              <a:t>Predetermined scope and walk throughs to minimize repair timeline</a:t>
            </a:r>
          </a:p>
          <a:p>
            <a:pPr marL="285750" indent="-285750">
              <a:lnSpc>
                <a:spcPct val="150000"/>
              </a:lnSpc>
              <a:buFont typeface="Arial" panose="020B0604020202020204" pitchFamily="34" charset="0"/>
              <a:buChar char="•"/>
            </a:pPr>
            <a:r>
              <a:rPr lang="en-US" sz="1600" dirty="0"/>
              <a:t>Greatly assisted the Contracting Strategy for repairs</a:t>
            </a:r>
          </a:p>
          <a:p>
            <a:pPr marL="285750" indent="-285750">
              <a:buFont typeface="Arial" panose="020B0604020202020204" pitchFamily="34" charset="0"/>
              <a:buChar char="•"/>
            </a:pPr>
            <a:endParaRPr 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4648200"/>
            <a:ext cx="8495323" cy="1600200"/>
          </a:xfrm>
          <a:prstGeom prst="rect">
            <a:avLst/>
          </a:prstGeom>
        </p:spPr>
      </p:pic>
      <p:pic>
        <p:nvPicPr>
          <p:cNvPr id="4" name="Picture 3">
            <a:extLst>
              <a:ext uri="{FF2B5EF4-FFF2-40B4-BE49-F238E27FC236}">
                <a16:creationId xmlns:a16="http://schemas.microsoft.com/office/drawing/2014/main" id="{CEF0D1F8-2894-4C3F-A486-865FE1D61494}"/>
              </a:ext>
            </a:extLst>
          </p:cNvPr>
          <p:cNvPicPr>
            <a:picLocks noChangeAspect="1"/>
          </p:cNvPicPr>
          <p:nvPr/>
        </p:nvPicPr>
        <p:blipFill>
          <a:blip r:embed="rId4"/>
          <a:stretch>
            <a:fillRect/>
          </a:stretch>
        </p:blipFill>
        <p:spPr>
          <a:xfrm>
            <a:off x="7863030" y="6248400"/>
            <a:ext cx="1241138" cy="691962"/>
          </a:xfrm>
          <a:prstGeom prst="rect">
            <a:avLst/>
          </a:prstGeom>
        </p:spPr>
      </p:pic>
    </p:spTree>
    <p:extLst>
      <p:ext uri="{BB962C8B-B14F-4D97-AF65-F5344CB8AC3E}">
        <p14:creationId xmlns:p14="http://schemas.microsoft.com/office/powerpoint/2010/main" val="2671219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874000" cy="957263"/>
          </a:xfrm>
        </p:spPr>
        <p:txBody>
          <a:bodyPr/>
          <a:lstStyle/>
          <a:p>
            <a:pPr eaLnBrk="1" hangingPunct="1"/>
            <a:r>
              <a:rPr lang="en-US" sz="2400" dirty="0">
                <a:solidFill>
                  <a:schemeClr val="hlink"/>
                </a:solidFill>
              </a:rPr>
              <a:t>TAR Core Team</a:t>
            </a:r>
          </a:p>
        </p:txBody>
      </p:sp>
      <p:pic>
        <p:nvPicPr>
          <p:cNvPr id="4" name="Picture 3"/>
          <p:cNvPicPr>
            <a:picLocks noChangeAspect="1"/>
          </p:cNvPicPr>
          <p:nvPr/>
        </p:nvPicPr>
        <p:blipFill>
          <a:blip r:embed="rId2"/>
          <a:stretch>
            <a:fillRect/>
          </a:stretch>
        </p:blipFill>
        <p:spPr>
          <a:xfrm>
            <a:off x="304800" y="1061895"/>
            <a:ext cx="8534400" cy="5262705"/>
          </a:xfrm>
          <a:prstGeom prst="rect">
            <a:avLst/>
          </a:prstGeom>
        </p:spPr>
      </p:pic>
      <p:pic>
        <p:nvPicPr>
          <p:cNvPr id="3" name="Picture 2">
            <a:extLst>
              <a:ext uri="{FF2B5EF4-FFF2-40B4-BE49-F238E27FC236}">
                <a16:creationId xmlns:a16="http://schemas.microsoft.com/office/drawing/2014/main" id="{A4F565BD-2DB4-4365-AD38-F504A8F43910}"/>
              </a:ext>
            </a:extLst>
          </p:cNvPr>
          <p:cNvPicPr>
            <a:picLocks noChangeAspect="1"/>
          </p:cNvPicPr>
          <p:nvPr/>
        </p:nvPicPr>
        <p:blipFill>
          <a:blip r:embed="rId3"/>
          <a:stretch>
            <a:fillRect/>
          </a:stretch>
        </p:blipFill>
        <p:spPr>
          <a:xfrm>
            <a:off x="8102600" y="6277105"/>
            <a:ext cx="762000" cy="424832"/>
          </a:xfrm>
          <a:prstGeom prst="rect">
            <a:avLst/>
          </a:prstGeom>
        </p:spPr>
      </p:pic>
    </p:spTree>
    <p:extLst>
      <p:ext uri="{BB962C8B-B14F-4D97-AF65-F5344CB8AC3E}">
        <p14:creationId xmlns:p14="http://schemas.microsoft.com/office/powerpoint/2010/main" val="2535738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657600" y="1143000"/>
            <a:ext cx="5245100" cy="1458913"/>
          </a:xfrm>
        </p:spPr>
        <p:txBody>
          <a:bodyPr/>
          <a:lstStyle/>
          <a:p>
            <a:pPr algn="ctr" eaLnBrk="1" hangingPunct="1">
              <a:defRPr/>
            </a:pPr>
            <a:r>
              <a:rPr lang="en-US" sz="2600" b="1" dirty="0">
                <a:effectLst>
                  <a:outerShdw blurRad="38100" dist="38100" dir="2700000" algn="tl">
                    <a:srgbClr val="C0C0C0"/>
                  </a:outerShdw>
                </a:effectLst>
              </a:rPr>
              <a:t>2015 Mobile TAR Safety Kickoff</a:t>
            </a:r>
            <a:br>
              <a:rPr lang="en-US" sz="2600" b="1" dirty="0">
                <a:effectLst>
                  <a:outerShdw blurRad="38100" dist="38100" dir="2700000" algn="tl">
                    <a:srgbClr val="C0C0C0"/>
                  </a:outerShdw>
                </a:effectLst>
              </a:rPr>
            </a:br>
            <a:r>
              <a:rPr lang="en-US" sz="1200" b="1" dirty="0">
                <a:effectLst>
                  <a:outerShdw blurRad="38100" dist="38100" dir="2700000" algn="tl">
                    <a:srgbClr val="C0C0C0"/>
                  </a:outerShdw>
                </a:effectLst>
              </a:rPr>
              <a:t>September 3</a:t>
            </a:r>
            <a:r>
              <a:rPr lang="en-US" sz="1200" b="1" baseline="30000" dirty="0">
                <a:effectLst>
                  <a:outerShdw blurRad="38100" dist="38100" dir="2700000" algn="tl">
                    <a:srgbClr val="C0C0C0"/>
                  </a:outerShdw>
                </a:effectLst>
              </a:rPr>
              <a:t>rd</a:t>
            </a:r>
            <a:r>
              <a:rPr lang="en-US" sz="1200" b="1" dirty="0">
                <a:effectLst>
                  <a:outerShdw blurRad="38100" dist="38100" dir="2700000" algn="tl">
                    <a:srgbClr val="C0C0C0"/>
                  </a:outerShdw>
                </a:effectLst>
              </a:rPr>
              <a:t>, 2015</a:t>
            </a:r>
            <a:br>
              <a:rPr lang="en-US" sz="1200" b="1" dirty="0">
                <a:effectLst>
                  <a:outerShdw blurRad="38100" dist="38100" dir="2700000" algn="tl">
                    <a:srgbClr val="C0C0C0"/>
                  </a:outerShdw>
                </a:effectLst>
              </a:rPr>
            </a:br>
            <a:endParaRPr lang="en-US" sz="1200" b="1" dirty="0">
              <a:effectLst>
                <a:outerShdw blurRad="38100" dist="38100" dir="2700000" algn="tl">
                  <a:srgbClr val="C0C0C0"/>
                </a:outerShdw>
              </a:effectLst>
            </a:endParaRPr>
          </a:p>
        </p:txBody>
      </p:sp>
      <p:pic>
        <p:nvPicPr>
          <p:cNvPr id="2" name="Picture 1">
            <a:extLst>
              <a:ext uri="{FF2B5EF4-FFF2-40B4-BE49-F238E27FC236}">
                <a16:creationId xmlns:a16="http://schemas.microsoft.com/office/drawing/2014/main" id="{C34E37FC-6588-4A98-9EAA-B710F4269D59}"/>
              </a:ext>
            </a:extLst>
          </p:cNvPr>
          <p:cNvPicPr>
            <a:picLocks noChangeAspect="1"/>
          </p:cNvPicPr>
          <p:nvPr/>
        </p:nvPicPr>
        <p:blipFill>
          <a:blip r:embed="rId2"/>
          <a:stretch>
            <a:fillRect/>
          </a:stretch>
        </p:blipFill>
        <p:spPr>
          <a:xfrm>
            <a:off x="5715000" y="4648200"/>
            <a:ext cx="2755631" cy="1536325"/>
          </a:xfrm>
          <a:prstGeom prst="rect">
            <a:avLst/>
          </a:prstGeom>
        </p:spPr>
      </p:pic>
    </p:spTree>
    <p:extLst>
      <p:ext uri="{BB962C8B-B14F-4D97-AF65-F5344CB8AC3E}">
        <p14:creationId xmlns:p14="http://schemas.microsoft.com/office/powerpoint/2010/main" val="3218558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09600" y="533400"/>
            <a:ext cx="7874000" cy="762000"/>
          </a:xfrm>
        </p:spPr>
        <p:txBody>
          <a:bodyPr/>
          <a:lstStyle/>
          <a:p>
            <a:pPr eaLnBrk="1" hangingPunct="1">
              <a:defRPr/>
            </a:pPr>
            <a:r>
              <a:rPr lang="en-US" sz="2400" dirty="0">
                <a:solidFill>
                  <a:schemeClr val="hlink"/>
                </a:solidFill>
              </a:rPr>
              <a:t>TAR SHE Commitment and Objectives</a:t>
            </a:r>
          </a:p>
        </p:txBody>
      </p:sp>
      <p:sp>
        <p:nvSpPr>
          <p:cNvPr id="6147" name="Rectangle 3"/>
          <p:cNvSpPr>
            <a:spLocks noGrp="1" noChangeArrowheads="1"/>
          </p:cNvSpPr>
          <p:nvPr>
            <p:ph type="body" idx="1"/>
          </p:nvPr>
        </p:nvSpPr>
        <p:spPr>
          <a:xfrm>
            <a:off x="685800" y="1219200"/>
            <a:ext cx="7874000" cy="4953000"/>
          </a:xfrm>
        </p:spPr>
        <p:txBody>
          <a:bodyPr/>
          <a:lstStyle/>
          <a:p>
            <a:pPr eaLnBrk="1" hangingPunct="1">
              <a:lnSpc>
                <a:spcPct val="150000"/>
              </a:lnSpc>
              <a:buFont typeface="Arial" panose="020B0604020202020204" pitchFamily="34" charset="0"/>
              <a:buChar char="•"/>
            </a:pPr>
            <a:r>
              <a:rPr lang="en-US" altLang="en-US" sz="2200" dirty="0">
                <a:solidFill>
                  <a:srgbClr val="339933"/>
                </a:solidFill>
              </a:rPr>
              <a:t>ZERO</a:t>
            </a:r>
            <a:r>
              <a:rPr lang="en-US" altLang="en-US" sz="2200" dirty="0"/>
              <a:t> injuries, illnesses, incidents, environmental releases</a:t>
            </a:r>
          </a:p>
          <a:p>
            <a:pPr eaLnBrk="1" hangingPunct="1">
              <a:lnSpc>
                <a:spcPct val="150000"/>
              </a:lnSpc>
              <a:buFont typeface="Arial" panose="020B0604020202020204" pitchFamily="34" charset="0"/>
              <a:buChar char="•"/>
            </a:pPr>
            <a:r>
              <a:rPr lang="en-US" altLang="en-US" sz="2200" dirty="0"/>
              <a:t>All injuries and incidents can be prevented </a:t>
            </a:r>
          </a:p>
          <a:p>
            <a:pPr eaLnBrk="1" hangingPunct="1">
              <a:lnSpc>
                <a:spcPct val="150000"/>
              </a:lnSpc>
              <a:buFont typeface="Arial" panose="020B0604020202020204" pitchFamily="34" charset="0"/>
              <a:buChar char="•"/>
            </a:pPr>
            <a:r>
              <a:rPr lang="en-US" altLang="en-US" sz="2200" dirty="0"/>
              <a:t>All work can be completed safely</a:t>
            </a:r>
          </a:p>
          <a:p>
            <a:pPr eaLnBrk="1" hangingPunct="1">
              <a:lnSpc>
                <a:spcPct val="150000"/>
              </a:lnSpc>
              <a:buFont typeface="Arial" panose="020B0604020202020204" pitchFamily="34" charset="0"/>
              <a:buChar char="•"/>
            </a:pPr>
            <a:r>
              <a:rPr lang="en-US" altLang="en-US" sz="2200" dirty="0"/>
              <a:t>Our success depends on teamwork</a:t>
            </a:r>
          </a:p>
          <a:p>
            <a:pPr eaLnBrk="1" hangingPunct="1">
              <a:lnSpc>
                <a:spcPct val="150000"/>
              </a:lnSpc>
              <a:buFont typeface="Arial" panose="020B0604020202020204" pitchFamily="34" charset="0"/>
              <a:buChar char="•"/>
            </a:pPr>
            <a:r>
              <a:rPr lang="en-US" altLang="en-US" sz="2200" dirty="0"/>
              <a:t>A positive attitude will help us reach our goal</a:t>
            </a:r>
          </a:p>
          <a:p>
            <a:pPr eaLnBrk="1" hangingPunct="1">
              <a:lnSpc>
                <a:spcPct val="150000"/>
              </a:lnSpc>
              <a:buFont typeface="Arial" panose="020B0604020202020204" pitchFamily="34" charset="0"/>
              <a:buChar char="•"/>
            </a:pPr>
            <a:r>
              <a:rPr lang="en-US" altLang="en-US" sz="2200" dirty="0"/>
              <a:t>Practice good housekeeping every time!</a:t>
            </a:r>
          </a:p>
          <a:p>
            <a:pPr eaLnBrk="1" hangingPunct="1">
              <a:lnSpc>
                <a:spcPct val="150000"/>
              </a:lnSpc>
              <a:buFont typeface="Arial" panose="020B0604020202020204" pitchFamily="34" charset="0"/>
              <a:buChar char="•"/>
            </a:pPr>
            <a:r>
              <a:rPr lang="en-US" altLang="en-US" sz="2200" dirty="0"/>
              <a:t>Audits will be conducted</a:t>
            </a:r>
          </a:p>
        </p:txBody>
      </p:sp>
      <p:pic>
        <p:nvPicPr>
          <p:cNvPr id="2" name="Picture 1">
            <a:extLst>
              <a:ext uri="{FF2B5EF4-FFF2-40B4-BE49-F238E27FC236}">
                <a16:creationId xmlns:a16="http://schemas.microsoft.com/office/drawing/2014/main" id="{DD30ED7C-FBF4-4A79-9B8F-1AA8E58E831E}"/>
              </a:ext>
            </a:extLst>
          </p:cNvPr>
          <p:cNvPicPr>
            <a:picLocks noChangeAspect="1"/>
          </p:cNvPicPr>
          <p:nvPr/>
        </p:nvPicPr>
        <p:blipFill>
          <a:blip r:embed="rId2"/>
          <a:stretch>
            <a:fillRect/>
          </a:stretch>
        </p:blipFill>
        <p:spPr>
          <a:xfrm>
            <a:off x="7537585" y="5724394"/>
            <a:ext cx="1606415" cy="895612"/>
          </a:xfrm>
          <a:prstGeom prst="rect">
            <a:avLst/>
          </a:prstGeom>
        </p:spPr>
      </p:pic>
    </p:spTree>
    <p:extLst>
      <p:ext uri="{BB962C8B-B14F-4D97-AF65-F5344CB8AC3E}">
        <p14:creationId xmlns:p14="http://schemas.microsoft.com/office/powerpoint/2010/main" val="1867159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0456" y="609600"/>
            <a:ext cx="7874000" cy="693740"/>
          </a:xfrm>
        </p:spPr>
        <p:txBody>
          <a:bodyPr/>
          <a:lstStyle/>
          <a:p>
            <a:pPr eaLnBrk="1" hangingPunct="1">
              <a:defRPr/>
            </a:pPr>
            <a:r>
              <a:rPr lang="en-US" altLang="en-US" sz="3200" dirty="0">
                <a:solidFill>
                  <a:schemeClr val="hlink"/>
                </a:solidFill>
              </a:rPr>
              <a:t>Stay Safe</a:t>
            </a:r>
          </a:p>
        </p:txBody>
      </p:sp>
      <p:sp>
        <p:nvSpPr>
          <p:cNvPr id="67587" name="Rectangle 3"/>
          <p:cNvSpPr>
            <a:spLocks noGrp="1" noChangeArrowheads="1"/>
          </p:cNvSpPr>
          <p:nvPr>
            <p:ph type="body" idx="1"/>
          </p:nvPr>
        </p:nvSpPr>
        <p:spPr>
          <a:xfrm>
            <a:off x="685800" y="1371600"/>
            <a:ext cx="7924800" cy="5029200"/>
          </a:xfrm>
        </p:spPr>
        <p:txBody>
          <a:bodyPr/>
          <a:lstStyle/>
          <a:p>
            <a:pPr eaLnBrk="1" hangingPunct="1">
              <a:lnSpc>
                <a:spcPct val="90000"/>
              </a:lnSpc>
              <a:buFont typeface="Arial" panose="020B0604020202020204" pitchFamily="34" charset="0"/>
              <a:buChar char="•"/>
              <a:defRPr/>
            </a:pPr>
            <a:r>
              <a:rPr lang="en-US" sz="2000" dirty="0"/>
              <a:t>Follow Work Permits &amp; Procedures</a:t>
            </a:r>
          </a:p>
          <a:p>
            <a:pPr lvl="1" eaLnBrk="1" hangingPunct="1">
              <a:lnSpc>
                <a:spcPct val="90000"/>
              </a:lnSpc>
              <a:defRPr/>
            </a:pPr>
            <a:r>
              <a:rPr lang="en-US" dirty="0"/>
              <a:t>If job changes or unanticipated conditions encountered  </a:t>
            </a:r>
            <a:r>
              <a:rPr lang="en-US" dirty="0">
                <a:cs typeface="Arial" pitchFamily="34" charset="0"/>
              </a:rPr>
              <a:t>→ </a:t>
            </a:r>
            <a:r>
              <a:rPr lang="en-US" b="1" dirty="0">
                <a:solidFill>
                  <a:srgbClr val="FF3300"/>
                </a:solidFill>
              </a:rPr>
              <a:t>STOP WORK!</a:t>
            </a:r>
            <a:r>
              <a:rPr lang="en-US" dirty="0"/>
              <a:t>  Contact building proprietor/appropriate personnel to evaluate if a new work permit/job plan is needed</a:t>
            </a:r>
          </a:p>
          <a:p>
            <a:pPr lvl="1" eaLnBrk="1" hangingPunct="1">
              <a:lnSpc>
                <a:spcPct val="90000"/>
              </a:lnSpc>
              <a:defRPr/>
            </a:pPr>
            <a:r>
              <a:rPr lang="en-US" dirty="0"/>
              <a:t>Must have proper additional permits/paperwork attached as appropriate: Line Breaks, Rigging plans, Critical Lifts, Confined Space, Rescue Plans</a:t>
            </a:r>
            <a:endParaRPr lang="en-US" sz="1200" dirty="0"/>
          </a:p>
          <a:p>
            <a:pPr eaLnBrk="1" hangingPunct="1">
              <a:lnSpc>
                <a:spcPct val="90000"/>
              </a:lnSpc>
              <a:buFont typeface="Arial" panose="020B0604020202020204" pitchFamily="34" charset="0"/>
              <a:buChar char="•"/>
              <a:defRPr/>
            </a:pPr>
            <a:r>
              <a:rPr lang="en-US" sz="2000" dirty="0"/>
              <a:t>Continuously Identify potential hazards and correct them -    </a:t>
            </a:r>
            <a:r>
              <a:rPr lang="en-US" sz="2000" dirty="0">
                <a:solidFill>
                  <a:srgbClr val="FF0000"/>
                </a:solidFill>
              </a:rPr>
              <a:t>immediately</a:t>
            </a:r>
          </a:p>
          <a:p>
            <a:pPr eaLnBrk="1" hangingPunct="1">
              <a:lnSpc>
                <a:spcPct val="90000"/>
              </a:lnSpc>
              <a:buFont typeface="Arial" panose="020B0604020202020204" pitchFamily="34" charset="0"/>
              <a:buChar char="•"/>
              <a:defRPr/>
            </a:pPr>
            <a:r>
              <a:rPr lang="en-US" sz="2000" dirty="0"/>
              <a:t>Ask yourself…</a:t>
            </a:r>
          </a:p>
          <a:p>
            <a:pPr lvl="1" eaLnBrk="1" hangingPunct="1">
              <a:lnSpc>
                <a:spcPct val="90000"/>
              </a:lnSpc>
              <a:defRPr/>
            </a:pPr>
            <a:r>
              <a:rPr lang="en-US" dirty="0"/>
              <a:t>What am I about to do and how will it affect others or the process?</a:t>
            </a:r>
          </a:p>
          <a:p>
            <a:pPr lvl="1" eaLnBrk="1" hangingPunct="1">
              <a:lnSpc>
                <a:spcPct val="90000"/>
              </a:lnSpc>
              <a:defRPr/>
            </a:pPr>
            <a:r>
              <a:rPr lang="en-US" dirty="0"/>
              <a:t>What do I need to do this job and how will I do it?</a:t>
            </a:r>
          </a:p>
          <a:p>
            <a:pPr lvl="1" eaLnBrk="1" hangingPunct="1">
              <a:lnSpc>
                <a:spcPct val="90000"/>
              </a:lnSpc>
              <a:defRPr/>
            </a:pPr>
            <a:r>
              <a:rPr lang="en-US" dirty="0"/>
              <a:t>How can I get hurt?</a:t>
            </a:r>
          </a:p>
          <a:p>
            <a:pPr lvl="1" eaLnBrk="1" hangingPunct="1">
              <a:lnSpc>
                <a:spcPct val="90000"/>
              </a:lnSpc>
              <a:defRPr/>
            </a:pPr>
            <a:r>
              <a:rPr lang="en-US" dirty="0"/>
              <a:t>What can I do to prevent an injury?</a:t>
            </a:r>
          </a:p>
          <a:p>
            <a:pPr eaLnBrk="1" hangingPunct="1">
              <a:lnSpc>
                <a:spcPct val="90000"/>
              </a:lnSpc>
              <a:buFont typeface="Arial" panose="020B0604020202020204" pitchFamily="34" charset="0"/>
              <a:buChar char="•"/>
              <a:defRPr/>
            </a:pPr>
            <a:r>
              <a:rPr lang="en-US" sz="2000" dirty="0"/>
              <a:t>Communicate!</a:t>
            </a:r>
          </a:p>
          <a:p>
            <a:pPr lvl="1" eaLnBrk="1" hangingPunct="1">
              <a:lnSpc>
                <a:spcPct val="90000"/>
              </a:lnSpc>
              <a:defRPr/>
            </a:pPr>
            <a:r>
              <a:rPr lang="en-US" dirty="0"/>
              <a:t>Talk with each other out there</a:t>
            </a:r>
          </a:p>
          <a:p>
            <a:pPr marL="0" indent="0" algn="ctr" eaLnBrk="1" hangingPunct="1">
              <a:lnSpc>
                <a:spcPct val="90000"/>
              </a:lnSpc>
              <a:defRPr/>
            </a:pPr>
            <a:endParaRPr lang="en-US" sz="1200" dirty="0">
              <a:solidFill>
                <a:srgbClr val="FF0000"/>
              </a:solidFill>
            </a:endParaRPr>
          </a:p>
          <a:p>
            <a:pPr marL="0" indent="0" eaLnBrk="1" hangingPunct="1">
              <a:lnSpc>
                <a:spcPct val="90000"/>
              </a:lnSpc>
              <a:defRPr/>
            </a:pPr>
            <a:r>
              <a:rPr lang="en-US" sz="2000" u="sng" dirty="0">
                <a:solidFill>
                  <a:srgbClr val="FF0000"/>
                </a:solidFill>
                <a:effectLst>
                  <a:outerShdw blurRad="38100" dist="38100" dir="2700000" algn="tl">
                    <a:srgbClr val="C0C0C0"/>
                  </a:outerShdw>
                </a:effectLst>
              </a:rPr>
              <a:t>And if you’re not sure about something… ask</a:t>
            </a:r>
            <a:r>
              <a:rPr lang="en-US" sz="1400" u="sng" dirty="0">
                <a:effectLst>
                  <a:outerShdw blurRad="38100" dist="38100" dir="2700000" algn="tl">
                    <a:srgbClr val="C0C0C0"/>
                  </a:outerShdw>
                </a:effectLst>
              </a:rPr>
              <a:t> </a:t>
            </a:r>
          </a:p>
          <a:p>
            <a:pPr marL="0" indent="0" eaLnBrk="1" hangingPunct="1">
              <a:lnSpc>
                <a:spcPct val="90000"/>
              </a:lnSpc>
              <a:buFontTx/>
              <a:buChar char="•"/>
              <a:defRPr/>
            </a:pPr>
            <a:endParaRPr lang="en-US" sz="1400" u="sng" dirty="0">
              <a:effectLst>
                <a:outerShdw blurRad="38100" dist="38100" dir="2700000" algn="tl">
                  <a:srgbClr val="C0C0C0"/>
                </a:outerShdw>
              </a:effectLst>
            </a:endParaRPr>
          </a:p>
        </p:txBody>
      </p:sp>
      <p:pic>
        <p:nvPicPr>
          <p:cNvPr id="12292" name="Picture 9" descr="MC90005363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894" y="4663503"/>
            <a:ext cx="172085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9E4B1F3D-67EC-4E33-9DA7-DC5833279AFD}"/>
              </a:ext>
            </a:extLst>
          </p:cNvPr>
          <p:cNvPicPr>
            <a:picLocks noChangeAspect="1"/>
          </p:cNvPicPr>
          <p:nvPr/>
        </p:nvPicPr>
        <p:blipFill>
          <a:blip r:embed="rId3"/>
          <a:stretch>
            <a:fillRect/>
          </a:stretch>
        </p:blipFill>
        <p:spPr>
          <a:xfrm>
            <a:off x="7776315" y="6022051"/>
            <a:ext cx="1358686" cy="757497"/>
          </a:xfrm>
          <a:prstGeom prst="rect">
            <a:avLst/>
          </a:prstGeom>
        </p:spPr>
      </p:pic>
    </p:spTree>
    <p:extLst>
      <p:ext uri="{BB962C8B-B14F-4D97-AF65-F5344CB8AC3E}">
        <p14:creationId xmlns:p14="http://schemas.microsoft.com/office/powerpoint/2010/main" val="1389599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99097"/>
            <a:ext cx="7924800" cy="957263"/>
          </a:xfrm>
        </p:spPr>
        <p:txBody>
          <a:bodyPr/>
          <a:lstStyle/>
          <a:p>
            <a:pPr eaLnBrk="1" hangingPunct="1">
              <a:defRPr/>
            </a:pPr>
            <a:r>
              <a:rPr lang="en-US" sz="3200" dirty="0">
                <a:solidFill>
                  <a:schemeClr val="hlink"/>
                </a:solidFill>
              </a:rPr>
              <a:t>Scope Management Improvement</a:t>
            </a:r>
          </a:p>
        </p:txBody>
      </p:sp>
      <p:pic>
        <p:nvPicPr>
          <p:cNvPr id="5" name="Picture 4"/>
          <p:cNvPicPr>
            <a:picLocks noChangeAspect="1"/>
          </p:cNvPicPr>
          <p:nvPr/>
        </p:nvPicPr>
        <p:blipFill>
          <a:blip r:embed="rId3"/>
          <a:stretch>
            <a:fillRect/>
          </a:stretch>
        </p:blipFill>
        <p:spPr>
          <a:xfrm>
            <a:off x="669852" y="1371600"/>
            <a:ext cx="8169348" cy="5038801"/>
          </a:xfrm>
          <a:prstGeom prst="rect">
            <a:avLst/>
          </a:prstGeom>
        </p:spPr>
      </p:pic>
      <p:pic>
        <p:nvPicPr>
          <p:cNvPr id="3" name="Picture 2">
            <a:extLst>
              <a:ext uri="{FF2B5EF4-FFF2-40B4-BE49-F238E27FC236}">
                <a16:creationId xmlns:a16="http://schemas.microsoft.com/office/drawing/2014/main" id="{CCF17248-8E91-4F18-BF7A-4E1681DB6976}"/>
              </a:ext>
            </a:extLst>
          </p:cNvPr>
          <p:cNvPicPr>
            <a:picLocks noChangeAspect="1"/>
          </p:cNvPicPr>
          <p:nvPr/>
        </p:nvPicPr>
        <p:blipFill>
          <a:blip r:embed="rId4"/>
          <a:stretch>
            <a:fillRect/>
          </a:stretch>
        </p:blipFill>
        <p:spPr>
          <a:xfrm>
            <a:off x="7916390" y="5855075"/>
            <a:ext cx="1115516" cy="1002925"/>
          </a:xfrm>
          <a:prstGeom prst="rect">
            <a:avLst/>
          </a:prstGeom>
        </p:spPr>
      </p:pic>
    </p:spTree>
    <p:extLst>
      <p:ext uri="{BB962C8B-B14F-4D97-AF65-F5344CB8AC3E}">
        <p14:creationId xmlns:p14="http://schemas.microsoft.com/office/powerpoint/2010/main" val="3718712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874000" cy="914400"/>
          </a:xfrm>
        </p:spPr>
        <p:txBody>
          <a:bodyPr/>
          <a:lstStyle/>
          <a:p>
            <a:pPr eaLnBrk="1" hangingPunct="1">
              <a:defRPr/>
            </a:pPr>
            <a:r>
              <a:rPr lang="en-US" sz="3200" dirty="0">
                <a:solidFill>
                  <a:schemeClr val="hlink"/>
                </a:solidFill>
              </a:rPr>
              <a:t>How did we manage scope better?</a:t>
            </a:r>
          </a:p>
        </p:txBody>
      </p:sp>
      <p:sp>
        <p:nvSpPr>
          <p:cNvPr id="3" name="Content Placeholder 2"/>
          <p:cNvSpPr>
            <a:spLocks noGrp="1"/>
          </p:cNvSpPr>
          <p:nvPr>
            <p:ph idx="1"/>
          </p:nvPr>
        </p:nvSpPr>
        <p:spPr>
          <a:xfrm>
            <a:off x="685801" y="1447801"/>
            <a:ext cx="8001000" cy="4678368"/>
          </a:xfrm>
        </p:spPr>
        <p:txBody>
          <a:bodyPr/>
          <a:lstStyle/>
          <a:p>
            <a:pPr marL="285750" indent="-285750">
              <a:lnSpc>
                <a:spcPct val="150000"/>
              </a:lnSpc>
              <a:buFont typeface="Arial" panose="020B0604020202020204" pitchFamily="34" charset="0"/>
              <a:buChar char="•"/>
            </a:pPr>
            <a:r>
              <a:rPr lang="en-US" sz="2000" dirty="0"/>
              <a:t>Communication and expectation of work identification</a:t>
            </a:r>
          </a:p>
          <a:p>
            <a:pPr marL="285750" indent="-285750">
              <a:lnSpc>
                <a:spcPct val="150000"/>
              </a:lnSpc>
              <a:buFont typeface="Arial" panose="020B0604020202020204" pitchFamily="34" charset="0"/>
              <a:buChar char="•"/>
            </a:pPr>
            <a:r>
              <a:rPr lang="en-US" sz="2000" dirty="0"/>
              <a:t>Work Order identification strategy implemented every quarter to identify the work required</a:t>
            </a:r>
          </a:p>
          <a:p>
            <a:pPr marL="285750" indent="-285750">
              <a:lnSpc>
                <a:spcPct val="150000"/>
              </a:lnSpc>
              <a:buFont typeface="Arial" panose="020B0604020202020204" pitchFamily="34" charset="0"/>
              <a:buChar char="•"/>
            </a:pPr>
            <a:r>
              <a:rPr lang="en-US" sz="2000" dirty="0"/>
              <a:t>Single Minute Exchange of Die (SMED) lean methodology implemented for correct sequencing and logic of integrated schedule</a:t>
            </a:r>
          </a:p>
          <a:p>
            <a:pPr marL="285750" indent="-285750">
              <a:lnSpc>
                <a:spcPct val="150000"/>
              </a:lnSpc>
              <a:buFont typeface="Arial" panose="020B0604020202020204" pitchFamily="34" charset="0"/>
              <a:buChar char="•"/>
            </a:pPr>
            <a:r>
              <a:rPr lang="en-US" sz="2000" dirty="0"/>
              <a:t>Accountability with Leadership on Add-On Requests to encourage early work identification</a:t>
            </a:r>
          </a:p>
        </p:txBody>
      </p:sp>
      <p:sp>
        <p:nvSpPr>
          <p:cNvPr id="4" name="Rectangle 3">
            <a:extLst>
              <a:ext uri="{FF2B5EF4-FFF2-40B4-BE49-F238E27FC236}">
                <a16:creationId xmlns:a16="http://schemas.microsoft.com/office/drawing/2014/main" id="{AEBCD953-360C-4CF9-A31F-632F59F8A4EF}"/>
              </a:ext>
            </a:extLst>
          </p:cNvPr>
          <p:cNvSpPr/>
          <p:nvPr/>
        </p:nvSpPr>
        <p:spPr bwMode="auto">
          <a:xfrm>
            <a:off x="6400800" y="5257800"/>
            <a:ext cx="2743200" cy="1524000"/>
          </a:xfrm>
          <a:prstGeom prst="rect">
            <a:avLst/>
          </a:prstGeom>
          <a:solidFill>
            <a:schemeClr val="accent3"/>
          </a:solidFill>
          <a:ln w="9525" cap="flat" cmpd="sng" algn="ctr">
            <a:solidFill>
              <a:schemeClr val="accent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30548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09600" y="457200"/>
            <a:ext cx="7874000" cy="957263"/>
          </a:xfrm>
        </p:spPr>
        <p:txBody>
          <a:bodyPr/>
          <a:lstStyle/>
          <a:p>
            <a:pPr eaLnBrk="1" hangingPunct="1">
              <a:defRPr/>
            </a:pPr>
            <a:r>
              <a:rPr lang="en-US" sz="3200" dirty="0">
                <a:solidFill>
                  <a:schemeClr val="hlink"/>
                </a:solidFill>
              </a:rPr>
              <a:t>TAR Readiness Assessments</a:t>
            </a:r>
          </a:p>
        </p:txBody>
      </p:sp>
      <p:pic>
        <p:nvPicPr>
          <p:cNvPr id="3" name="Picture 2"/>
          <p:cNvPicPr>
            <a:picLocks noChangeAspect="1"/>
          </p:cNvPicPr>
          <p:nvPr/>
        </p:nvPicPr>
        <p:blipFill>
          <a:blip r:embed="rId3"/>
          <a:stretch>
            <a:fillRect/>
          </a:stretch>
        </p:blipFill>
        <p:spPr>
          <a:xfrm>
            <a:off x="185541" y="1219200"/>
            <a:ext cx="9034659" cy="4876800"/>
          </a:xfrm>
          <a:prstGeom prst="rect">
            <a:avLst/>
          </a:prstGeom>
        </p:spPr>
      </p:pic>
      <p:pic>
        <p:nvPicPr>
          <p:cNvPr id="2" name="Picture 1">
            <a:extLst>
              <a:ext uri="{FF2B5EF4-FFF2-40B4-BE49-F238E27FC236}">
                <a16:creationId xmlns:a16="http://schemas.microsoft.com/office/drawing/2014/main" id="{D187ED00-0C49-46F9-83C7-6F93317479F2}"/>
              </a:ext>
            </a:extLst>
          </p:cNvPr>
          <p:cNvPicPr>
            <a:picLocks noChangeAspect="1"/>
          </p:cNvPicPr>
          <p:nvPr/>
        </p:nvPicPr>
        <p:blipFill>
          <a:blip r:embed="rId4"/>
          <a:stretch>
            <a:fillRect/>
          </a:stretch>
        </p:blipFill>
        <p:spPr>
          <a:xfrm>
            <a:off x="8212499" y="6096000"/>
            <a:ext cx="920615" cy="513263"/>
          </a:xfrm>
          <a:prstGeom prst="rect">
            <a:avLst/>
          </a:prstGeom>
        </p:spPr>
      </p:pic>
    </p:spTree>
    <p:extLst>
      <p:ext uri="{BB962C8B-B14F-4D97-AF65-F5344CB8AC3E}">
        <p14:creationId xmlns:p14="http://schemas.microsoft.com/office/powerpoint/2010/main" val="254672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0880" name="Group 96"/>
          <p:cNvGraphicFramePr>
            <a:graphicFrameLocks noGrp="1"/>
          </p:cNvGraphicFramePr>
          <p:nvPr>
            <p:ph idx="1"/>
          </p:nvPr>
        </p:nvGraphicFramePr>
        <p:xfrm>
          <a:off x="304800" y="1255713"/>
          <a:ext cx="8534400" cy="5403863"/>
        </p:xfrm>
        <a:graphic>
          <a:graphicData uri="http://schemas.openxmlformats.org/drawingml/2006/table">
            <a:tbl>
              <a:tblPr/>
              <a:tblGrid>
                <a:gridCol w="4225522">
                  <a:extLst>
                    <a:ext uri="{9D8B030D-6E8A-4147-A177-3AD203B41FA5}">
                      <a16:colId xmlns:a16="http://schemas.microsoft.com/office/drawing/2014/main" val="20000"/>
                    </a:ext>
                  </a:extLst>
                </a:gridCol>
                <a:gridCol w="4308878">
                  <a:extLst>
                    <a:ext uri="{9D8B030D-6E8A-4147-A177-3AD203B41FA5}">
                      <a16:colId xmlns:a16="http://schemas.microsoft.com/office/drawing/2014/main" val="20001"/>
                    </a:ext>
                  </a:extLst>
                </a:gridCol>
              </a:tblGrid>
              <a:tr h="2995963">
                <a:tc>
                  <a:txBody>
                    <a:bodyPr/>
                    <a:lstStyle/>
                    <a:p>
                      <a:pPr marL="225425" marR="0" lvl="0" indent="-225425" algn="l" defTabSz="914400" rtl="0" eaLnBrk="1" fontAlgn="base" latinLnBrk="0" hangingPunct="1">
                        <a:lnSpc>
                          <a:spcPct val="100000"/>
                        </a:lnSpc>
                        <a:spcBef>
                          <a:spcPct val="0"/>
                        </a:spcBef>
                        <a:spcAft>
                          <a:spcPct val="0"/>
                        </a:spcAft>
                        <a:buClrTx/>
                        <a:buSzPct val="120000"/>
                        <a:buFontTx/>
                        <a:buNone/>
                        <a:tabLst/>
                      </a:pPr>
                      <a:r>
                        <a:rPr kumimoji="0" lang="en-US" sz="1200" b="1" i="0" u="sng" strike="noStrike" cap="none" normalizeH="0" baseline="0" dirty="0">
                          <a:ln>
                            <a:noFill/>
                          </a:ln>
                          <a:solidFill>
                            <a:schemeClr val="tx1"/>
                          </a:solidFill>
                          <a:effectLst/>
                          <a:latin typeface="Arial" charset="0"/>
                        </a:rPr>
                        <a:t>Identified Improvements</a:t>
                      </a:r>
                    </a:p>
                    <a:p>
                      <a:pPr marL="0" marR="0" lvl="0" indent="0" algn="l" defTabSz="914400" rtl="0" eaLnBrk="1" fontAlgn="base" latinLnBrk="0" hangingPunct="1">
                        <a:lnSpc>
                          <a:spcPct val="100000"/>
                        </a:lnSpc>
                        <a:spcBef>
                          <a:spcPct val="0"/>
                        </a:spcBef>
                        <a:spcAft>
                          <a:spcPct val="0"/>
                        </a:spcAft>
                        <a:buClrTx/>
                        <a:buSzPct val="120000"/>
                        <a:buFontTx/>
                        <a:buNone/>
                        <a:tabLst/>
                      </a:pPr>
                      <a:endParaRPr kumimoji="0" lang="en-US" sz="1200" b="1" i="0" u="sng"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Pct val="120000"/>
                        <a:buFontTx/>
                        <a:buNone/>
                        <a:tabLst/>
                      </a:pPr>
                      <a:r>
                        <a:rPr kumimoji="0" lang="en-US" sz="1200" b="1" i="0" u="none" strike="noStrike" cap="none" normalizeH="0" baseline="0" dirty="0">
                          <a:ln>
                            <a:noFill/>
                          </a:ln>
                          <a:solidFill>
                            <a:schemeClr val="tx1"/>
                          </a:solidFill>
                          <a:effectLst/>
                          <a:latin typeface="Arial" charset="0"/>
                        </a:rPr>
                        <a:t>     </a:t>
                      </a:r>
                      <a:r>
                        <a:rPr kumimoji="0" lang="en-US" sz="1000" b="0" i="0" u="none" strike="noStrike" cap="none" normalizeH="0" baseline="0" dirty="0">
                          <a:ln>
                            <a:noFill/>
                          </a:ln>
                          <a:solidFill>
                            <a:schemeClr val="tx1"/>
                          </a:solidFill>
                          <a:effectLst/>
                          <a:latin typeface="Arial" charset="0"/>
                        </a:rPr>
                        <a:t>Integrate a cost monitoring process throughout the planning process      </a:t>
                      </a:r>
                    </a:p>
                    <a:p>
                      <a:pPr marL="0" marR="0" lvl="0" indent="0" algn="l" defTabSz="914400" rtl="0" eaLnBrk="1" fontAlgn="base" latinLnBrk="0" hangingPunct="1">
                        <a:lnSpc>
                          <a:spcPct val="100000"/>
                        </a:lnSpc>
                        <a:spcBef>
                          <a:spcPct val="0"/>
                        </a:spcBef>
                        <a:spcAft>
                          <a:spcPct val="0"/>
                        </a:spcAft>
                        <a:buClrTx/>
                        <a:buSzPct val="120000"/>
                        <a:buFontTx/>
                        <a:buNone/>
                        <a:tabLst/>
                      </a:pPr>
                      <a:r>
                        <a:rPr kumimoji="0" lang="en-US" sz="1000" b="0" i="0" u="none" strike="noStrike" cap="none" normalizeH="0" baseline="0" dirty="0">
                          <a:ln>
                            <a:noFill/>
                          </a:ln>
                          <a:solidFill>
                            <a:schemeClr val="tx1"/>
                          </a:solidFill>
                          <a:effectLst/>
                          <a:latin typeface="Arial" charset="0"/>
                        </a:rPr>
                        <a:t>      that compares the planned cost with the associated TAR outlook          </a:t>
                      </a:r>
                    </a:p>
                    <a:p>
                      <a:pPr marL="0" marR="0" lvl="0" indent="0" algn="l" defTabSz="914400" rtl="0" eaLnBrk="1" fontAlgn="base" latinLnBrk="0" hangingPunct="1">
                        <a:lnSpc>
                          <a:spcPct val="100000"/>
                        </a:lnSpc>
                        <a:spcBef>
                          <a:spcPct val="0"/>
                        </a:spcBef>
                        <a:spcAft>
                          <a:spcPct val="0"/>
                        </a:spcAft>
                        <a:buClrTx/>
                        <a:buSzPct val="120000"/>
                        <a:buFontTx/>
                        <a:buNone/>
                        <a:tabLst/>
                      </a:pPr>
                      <a:r>
                        <a:rPr kumimoji="0" lang="en-US" sz="1000" b="0" i="0" u="none" strike="noStrike" cap="none" normalizeH="0" baseline="0" dirty="0">
                          <a:ln>
                            <a:noFill/>
                          </a:ln>
                          <a:solidFill>
                            <a:schemeClr val="tx1"/>
                          </a:solidFill>
                          <a:effectLst/>
                          <a:latin typeface="Arial" charset="0"/>
                        </a:rPr>
                        <a:t>      cost</a:t>
                      </a:r>
                    </a:p>
                    <a:p>
                      <a:pPr marL="0" marR="0" lvl="0" indent="0" algn="l" defTabSz="914400" rtl="0" eaLnBrk="1" fontAlgn="base" latinLnBrk="0" hangingPunct="1">
                        <a:lnSpc>
                          <a:spcPct val="100000"/>
                        </a:lnSpc>
                        <a:spcBef>
                          <a:spcPct val="0"/>
                        </a:spcBef>
                        <a:spcAft>
                          <a:spcPct val="0"/>
                        </a:spcAft>
                        <a:buClrTx/>
                        <a:buSzPct val="120000"/>
                        <a:buFontTx/>
                        <a:buNone/>
                        <a:tabLst/>
                      </a:pPr>
                      <a:endParaRPr kumimoji="0" lang="en-US" sz="10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Pct val="120000"/>
                        <a:buFontTx/>
                        <a:buNone/>
                        <a:tabLst/>
                      </a:pPr>
                      <a:r>
                        <a:rPr kumimoji="0" lang="en-US" sz="1000" b="0" i="0" u="none" strike="noStrike" cap="none" normalizeH="0" baseline="0" dirty="0">
                          <a:ln>
                            <a:noFill/>
                          </a:ln>
                          <a:solidFill>
                            <a:schemeClr val="tx1"/>
                          </a:solidFill>
                          <a:effectLst/>
                          <a:latin typeface="Arial" charset="0"/>
                        </a:rPr>
                        <a:t>       Develop a cost monitoring process for execution </a:t>
                      </a:r>
                    </a:p>
                    <a:p>
                      <a:pPr marL="0" marR="0" lvl="0" indent="0" algn="l" defTabSz="914400" rtl="0" eaLnBrk="1" fontAlgn="base" latinLnBrk="0" hangingPunct="1">
                        <a:lnSpc>
                          <a:spcPct val="100000"/>
                        </a:lnSpc>
                        <a:spcBef>
                          <a:spcPct val="0"/>
                        </a:spcBef>
                        <a:spcAft>
                          <a:spcPct val="0"/>
                        </a:spcAft>
                        <a:buClrTx/>
                        <a:buSzPct val="120000"/>
                        <a:buFontTx/>
                        <a:buNone/>
                        <a:tabLst/>
                      </a:pPr>
                      <a:r>
                        <a:rPr kumimoji="0" lang="en-US" sz="1000" b="0" i="0" u="none" strike="noStrike" cap="none" normalizeH="0" baseline="0" dirty="0">
                          <a:ln>
                            <a:noFill/>
                          </a:ln>
                          <a:solidFill>
                            <a:schemeClr val="tx1"/>
                          </a:solidFill>
                          <a:effectLst/>
                          <a:latin typeface="Arial" charset="0"/>
                        </a:rPr>
                        <a:t>     </a:t>
                      </a:r>
                    </a:p>
                    <a:p>
                      <a:pPr marL="0" marR="0" lvl="0" indent="0" algn="l" defTabSz="914400" rtl="0" eaLnBrk="1" fontAlgn="base" latinLnBrk="0" hangingPunct="1">
                        <a:lnSpc>
                          <a:spcPct val="100000"/>
                        </a:lnSpc>
                        <a:spcBef>
                          <a:spcPct val="0"/>
                        </a:spcBef>
                        <a:spcAft>
                          <a:spcPct val="0"/>
                        </a:spcAft>
                        <a:buClrTx/>
                        <a:buSzPct val="120000"/>
                        <a:buFontTx/>
                        <a:buNone/>
                        <a:tabLst/>
                        <a:defRPr/>
                      </a:pPr>
                      <a:r>
                        <a:rPr kumimoji="0" lang="en-US" sz="1000" b="0" i="0" u="none" strike="noStrike" cap="none" normalizeH="0" baseline="0" dirty="0">
                          <a:ln>
                            <a:noFill/>
                          </a:ln>
                          <a:solidFill>
                            <a:schemeClr val="tx1"/>
                          </a:solidFill>
                          <a:effectLst/>
                          <a:latin typeface="Arial" charset="0"/>
                        </a:rPr>
                        <a:t>    </a:t>
                      </a:r>
                    </a:p>
                    <a:p>
                      <a:pPr marL="0" marR="0" lvl="0" indent="0" algn="l" defTabSz="914400" rtl="0" eaLnBrk="1" fontAlgn="base" latinLnBrk="0" hangingPunct="1">
                        <a:lnSpc>
                          <a:spcPct val="100000"/>
                        </a:lnSpc>
                        <a:spcBef>
                          <a:spcPct val="0"/>
                        </a:spcBef>
                        <a:spcAft>
                          <a:spcPct val="0"/>
                        </a:spcAft>
                        <a:buClrTx/>
                        <a:buSzPct val="120000"/>
                        <a:buFontTx/>
                        <a:buNone/>
                        <a:tabLst/>
                        <a:defRPr/>
                      </a:pPr>
                      <a:endParaRPr kumimoji="0" lang="en-US" sz="10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Pct val="120000"/>
                        <a:buFontTx/>
                        <a:buNone/>
                        <a:tabLst/>
                        <a:defRPr/>
                      </a:pPr>
                      <a:endParaRPr kumimoji="0" lang="en-US" sz="10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Pct val="120000"/>
                        <a:buFontTx/>
                        <a:buNone/>
                        <a:tabLst/>
                        <a:defRPr/>
                      </a:pPr>
                      <a:r>
                        <a:rPr kumimoji="0" lang="en-US" sz="1000" b="0" i="0" u="none" strike="noStrike" cap="none" normalizeH="0" baseline="0" dirty="0">
                          <a:ln>
                            <a:noFill/>
                          </a:ln>
                          <a:solidFill>
                            <a:schemeClr val="tx1"/>
                          </a:solidFill>
                          <a:effectLst/>
                          <a:latin typeface="Arial" charset="0"/>
                        </a:rPr>
                        <a:t>       Develop a head counting reporting plan during execution</a:t>
                      </a:r>
                    </a:p>
                    <a:p>
                      <a:pPr marL="0" marR="0" lvl="0" indent="0" algn="l" defTabSz="914400" rtl="0" eaLnBrk="1" fontAlgn="base" latinLnBrk="0" hangingPunct="1">
                        <a:lnSpc>
                          <a:spcPct val="100000"/>
                        </a:lnSpc>
                        <a:spcBef>
                          <a:spcPct val="0"/>
                        </a:spcBef>
                        <a:spcAft>
                          <a:spcPct val="0"/>
                        </a:spcAft>
                        <a:buClrTx/>
                        <a:buSzPct val="120000"/>
                        <a:buFontTx/>
                        <a:buNone/>
                        <a:tabLst/>
                        <a:defRPr/>
                      </a:pPr>
                      <a:endParaRPr kumimoji="0" lang="en-US" sz="10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Pct val="120000"/>
                        <a:buFontTx/>
                        <a:buNone/>
                        <a:tabLst/>
                        <a:defRPr/>
                      </a:pPr>
                      <a:endParaRPr kumimoji="0" lang="en-US" sz="10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Pct val="120000"/>
                        <a:buFontTx/>
                        <a:buNone/>
                        <a:tabLst/>
                        <a:defRPr/>
                      </a:pPr>
                      <a:r>
                        <a:rPr kumimoji="0" lang="en-US" sz="1000" b="0" i="0" u="none" strike="noStrike" cap="none" normalizeH="0" baseline="0" dirty="0">
                          <a:ln>
                            <a:noFill/>
                          </a:ln>
                          <a:solidFill>
                            <a:schemeClr val="tx1"/>
                          </a:solidFill>
                          <a:effectLst/>
                          <a:latin typeface="Arial" charset="0"/>
                        </a:rPr>
                        <a:t>        </a:t>
                      </a:r>
                    </a:p>
                    <a:p>
                      <a:pPr marL="0" marR="0" lvl="0" indent="0" algn="l" defTabSz="914400" rtl="0" eaLnBrk="1" fontAlgn="base" latinLnBrk="0" hangingPunct="1">
                        <a:lnSpc>
                          <a:spcPct val="100000"/>
                        </a:lnSpc>
                        <a:spcBef>
                          <a:spcPct val="0"/>
                        </a:spcBef>
                        <a:spcAft>
                          <a:spcPct val="0"/>
                        </a:spcAft>
                        <a:buClrTx/>
                        <a:buSzPct val="120000"/>
                        <a:buFontTx/>
                        <a:buNone/>
                        <a:tabLst/>
                        <a:defRPr/>
                      </a:pPr>
                      <a:r>
                        <a:rPr kumimoji="0" lang="en-US" sz="1000" b="0" i="0" u="none" strike="noStrike" cap="none" normalizeH="0" baseline="0" dirty="0">
                          <a:ln>
                            <a:noFill/>
                          </a:ln>
                          <a:solidFill>
                            <a:schemeClr val="tx1"/>
                          </a:solidFill>
                          <a:effectLst/>
                          <a:latin typeface="Arial" charset="0"/>
                        </a:rPr>
                        <a:t>       Track earned hours versus planned hours during execution.</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5425" marR="0" lvl="0" indent="-225425" algn="l" defTabSz="914400" rtl="0" eaLnBrk="1" fontAlgn="base" latinLnBrk="0" hangingPunct="1">
                        <a:lnSpc>
                          <a:spcPct val="100000"/>
                        </a:lnSpc>
                        <a:spcBef>
                          <a:spcPct val="0"/>
                        </a:spcBef>
                        <a:spcAft>
                          <a:spcPct val="0"/>
                        </a:spcAft>
                        <a:buClrTx/>
                        <a:buSzPct val="120000"/>
                        <a:buFontTx/>
                        <a:buNone/>
                        <a:tabLst/>
                      </a:pPr>
                      <a:r>
                        <a:rPr kumimoji="0" lang="en-US" sz="1200" b="1" i="0" u="sng" strike="noStrike" cap="none" normalizeH="0" baseline="0" dirty="0">
                          <a:ln>
                            <a:noFill/>
                          </a:ln>
                          <a:solidFill>
                            <a:schemeClr val="tx1"/>
                          </a:solidFill>
                          <a:effectLst/>
                          <a:latin typeface="Arial" charset="0"/>
                        </a:rPr>
                        <a:t>Recommendations</a:t>
                      </a:r>
                    </a:p>
                    <a:p>
                      <a:pPr marL="0" marR="0" lvl="0" indent="0" algn="l" defTabSz="914400" rtl="0" eaLnBrk="1" fontAlgn="base" latinLnBrk="0" hangingPunct="1">
                        <a:lnSpc>
                          <a:spcPct val="100000"/>
                        </a:lnSpc>
                        <a:spcBef>
                          <a:spcPct val="0"/>
                        </a:spcBef>
                        <a:spcAft>
                          <a:spcPct val="0"/>
                        </a:spcAft>
                        <a:buClrTx/>
                        <a:buSzPct val="120000"/>
                        <a:buFontTx/>
                        <a:buNone/>
                        <a:tabLst/>
                      </a:pPr>
                      <a:r>
                        <a:rPr kumimoji="0" lang="en-US" sz="1000" b="0" i="0" u="none" strike="noStrike" cap="none" normalizeH="0" baseline="0" dirty="0">
                          <a:ln>
                            <a:noFill/>
                          </a:ln>
                          <a:solidFill>
                            <a:schemeClr val="tx1"/>
                          </a:solidFill>
                          <a:effectLst/>
                          <a:latin typeface="Arial" charset="0"/>
                        </a:rPr>
                        <a:t>           </a:t>
                      </a:r>
                    </a:p>
                    <a:p>
                      <a:pPr marL="346075" marR="0" lvl="1" indent="0" algn="l" defTabSz="914400" rtl="0" eaLnBrk="1" fontAlgn="base" latinLnBrk="0" hangingPunct="1">
                        <a:lnSpc>
                          <a:spcPct val="100000"/>
                        </a:lnSpc>
                        <a:spcBef>
                          <a:spcPct val="0"/>
                        </a:spcBef>
                        <a:spcAft>
                          <a:spcPct val="0"/>
                        </a:spcAft>
                        <a:buClrTx/>
                        <a:buSzPct val="120000"/>
                        <a:buFontTx/>
                        <a:buNone/>
                        <a:tabLst/>
                        <a:defRPr/>
                      </a:pPr>
                      <a:r>
                        <a:rPr kumimoji="0" lang="en-US" sz="1000" b="0" i="0" u="none" strike="noStrike" cap="none" normalizeH="0" baseline="0" dirty="0">
                          <a:ln>
                            <a:noFill/>
                          </a:ln>
                          <a:solidFill>
                            <a:schemeClr val="tx1"/>
                          </a:solidFill>
                          <a:effectLst/>
                          <a:latin typeface="Arial" charset="0"/>
                        </a:rPr>
                        <a:t>Integrate a cost monitoring process that tracks the planned cost in SAP and actual costs.</a:t>
                      </a:r>
                    </a:p>
                    <a:p>
                      <a:pPr marL="346075" marR="0" lvl="1" indent="0" algn="l" defTabSz="914400" rtl="0" eaLnBrk="1" fontAlgn="base" latinLnBrk="0" hangingPunct="1">
                        <a:lnSpc>
                          <a:spcPct val="100000"/>
                        </a:lnSpc>
                        <a:spcBef>
                          <a:spcPct val="0"/>
                        </a:spcBef>
                        <a:spcAft>
                          <a:spcPct val="0"/>
                        </a:spcAft>
                        <a:buClrTx/>
                        <a:buSzPct val="120000"/>
                        <a:buFontTx/>
                        <a:buNone/>
                        <a:tabLst/>
                      </a:pPr>
                      <a:endParaRPr kumimoji="0" lang="en-US" sz="1000" b="0" i="0" u="none" strike="noStrike" cap="none" normalizeH="0" baseline="0" dirty="0">
                        <a:ln>
                          <a:noFill/>
                        </a:ln>
                        <a:solidFill>
                          <a:schemeClr val="tx1"/>
                        </a:solidFill>
                        <a:effectLst/>
                        <a:latin typeface="Arial" charset="0"/>
                      </a:endParaRPr>
                    </a:p>
                    <a:p>
                      <a:pPr marL="346075" marR="0" lvl="1" indent="0" algn="l" defTabSz="914400" rtl="0" eaLnBrk="1" fontAlgn="base" latinLnBrk="0" hangingPunct="1">
                        <a:lnSpc>
                          <a:spcPct val="100000"/>
                        </a:lnSpc>
                        <a:spcBef>
                          <a:spcPct val="0"/>
                        </a:spcBef>
                        <a:spcAft>
                          <a:spcPct val="0"/>
                        </a:spcAft>
                        <a:buClrTx/>
                        <a:buSzPct val="120000"/>
                        <a:buFontTx/>
                        <a:buNone/>
                        <a:tabLst/>
                      </a:pPr>
                      <a:endParaRPr kumimoji="0" lang="en-US" sz="1000" b="0" i="0" u="none" strike="noStrike" cap="none" normalizeH="0" baseline="0" dirty="0">
                        <a:ln>
                          <a:noFill/>
                        </a:ln>
                        <a:solidFill>
                          <a:schemeClr val="tx1"/>
                        </a:solidFill>
                        <a:effectLst/>
                        <a:latin typeface="Arial" charset="0"/>
                      </a:endParaRPr>
                    </a:p>
                    <a:p>
                      <a:pPr marL="346075" marR="0" lvl="1" indent="0" algn="l" defTabSz="914400" rtl="0" eaLnBrk="1" fontAlgn="base" latinLnBrk="0" hangingPunct="1">
                        <a:lnSpc>
                          <a:spcPct val="100000"/>
                        </a:lnSpc>
                        <a:spcBef>
                          <a:spcPct val="0"/>
                        </a:spcBef>
                        <a:spcAft>
                          <a:spcPct val="0"/>
                        </a:spcAft>
                        <a:buClrTx/>
                        <a:buSzPct val="120000"/>
                        <a:buFontTx/>
                        <a:buNone/>
                        <a:tabLst/>
                      </a:pPr>
                      <a:r>
                        <a:rPr kumimoji="0" lang="en-US" sz="1000" b="0" i="0" u="none" strike="noStrike" cap="none" normalizeH="0" baseline="0" dirty="0">
                          <a:ln>
                            <a:noFill/>
                          </a:ln>
                          <a:solidFill>
                            <a:schemeClr val="tx1"/>
                          </a:solidFill>
                          <a:effectLst/>
                          <a:latin typeface="Arial" charset="0"/>
                        </a:rPr>
                        <a:t>Integrate a cost monitoring process to be used during execution that compares the planned cost per day to the actual spend that will indicate any deviations in cost.</a:t>
                      </a:r>
                    </a:p>
                    <a:p>
                      <a:pPr marL="346075" marR="0" lvl="1" indent="0" algn="l" defTabSz="914400" rtl="0" eaLnBrk="1" fontAlgn="base" latinLnBrk="0" hangingPunct="1">
                        <a:lnSpc>
                          <a:spcPct val="100000"/>
                        </a:lnSpc>
                        <a:spcBef>
                          <a:spcPct val="0"/>
                        </a:spcBef>
                        <a:spcAft>
                          <a:spcPct val="0"/>
                        </a:spcAft>
                        <a:buClrTx/>
                        <a:buSzPct val="120000"/>
                        <a:buFontTx/>
                        <a:buNone/>
                        <a:tabLst/>
                      </a:pPr>
                      <a:endParaRPr kumimoji="0" lang="en-US" sz="1000" b="0" i="0" u="none" strike="noStrike" cap="none" normalizeH="0" baseline="0" dirty="0">
                        <a:ln>
                          <a:noFill/>
                        </a:ln>
                        <a:solidFill>
                          <a:schemeClr val="tx1"/>
                        </a:solidFill>
                        <a:effectLst/>
                        <a:latin typeface="Arial" charset="0"/>
                      </a:endParaRPr>
                    </a:p>
                    <a:p>
                      <a:pPr marL="346075" marR="0" lvl="1" indent="0" algn="l" defTabSz="914400" rtl="0" eaLnBrk="1" fontAlgn="base" latinLnBrk="0" hangingPunct="1">
                        <a:lnSpc>
                          <a:spcPct val="100000"/>
                        </a:lnSpc>
                        <a:spcBef>
                          <a:spcPct val="0"/>
                        </a:spcBef>
                        <a:spcAft>
                          <a:spcPct val="0"/>
                        </a:spcAft>
                        <a:buClrTx/>
                        <a:buSzPct val="120000"/>
                        <a:buFontTx/>
                        <a:buNone/>
                        <a:tabLst/>
                      </a:pPr>
                      <a:r>
                        <a:rPr kumimoji="0" lang="en-US" sz="1000" b="0" i="0" u="none" strike="noStrike" cap="none" normalizeH="0" baseline="0" dirty="0">
                          <a:ln>
                            <a:noFill/>
                          </a:ln>
                          <a:solidFill>
                            <a:schemeClr val="tx1"/>
                          </a:solidFill>
                          <a:effectLst/>
                          <a:latin typeface="Arial" charset="0"/>
                        </a:rPr>
                        <a:t>Track actual resources supplied by contractors during TAR execution using gate logs or time sheets to ensure that the planned resources required align with actual resources.</a:t>
                      </a:r>
                    </a:p>
                    <a:p>
                      <a:pPr marL="346075" marR="0" lvl="1" indent="0" algn="l" defTabSz="914400" rtl="0" eaLnBrk="1" fontAlgn="base" latinLnBrk="0" hangingPunct="1">
                        <a:lnSpc>
                          <a:spcPct val="100000"/>
                        </a:lnSpc>
                        <a:spcBef>
                          <a:spcPct val="0"/>
                        </a:spcBef>
                        <a:spcAft>
                          <a:spcPct val="0"/>
                        </a:spcAft>
                        <a:buClrTx/>
                        <a:buSzPct val="120000"/>
                        <a:buFontTx/>
                        <a:buNone/>
                        <a:tabLst/>
                      </a:pPr>
                      <a:endParaRPr kumimoji="0" lang="en-US" sz="1000" b="0" i="0" u="none" strike="noStrike" cap="none" normalizeH="0" baseline="0" dirty="0">
                        <a:ln>
                          <a:noFill/>
                        </a:ln>
                        <a:solidFill>
                          <a:schemeClr val="tx1"/>
                        </a:solidFill>
                        <a:effectLst/>
                        <a:latin typeface="Arial" charset="0"/>
                      </a:endParaRPr>
                    </a:p>
                    <a:p>
                      <a:pPr marL="346075" marR="0" lvl="1" indent="0" algn="l" defTabSz="914400" rtl="0" eaLnBrk="1" fontAlgn="base" latinLnBrk="0" hangingPunct="1">
                        <a:lnSpc>
                          <a:spcPct val="100000"/>
                        </a:lnSpc>
                        <a:spcBef>
                          <a:spcPct val="0"/>
                        </a:spcBef>
                        <a:spcAft>
                          <a:spcPct val="0"/>
                        </a:spcAft>
                        <a:buClrTx/>
                        <a:buSzPct val="120000"/>
                        <a:buFontTx/>
                        <a:buNone/>
                        <a:tabLst/>
                      </a:pPr>
                      <a:endParaRPr kumimoji="0" lang="en-US" sz="1000" b="0" i="0" u="none" strike="noStrike" cap="none" normalizeH="0" baseline="0" dirty="0">
                        <a:ln>
                          <a:noFill/>
                        </a:ln>
                        <a:solidFill>
                          <a:schemeClr val="tx1"/>
                        </a:solidFill>
                        <a:effectLst/>
                        <a:latin typeface="Arial" charset="0"/>
                      </a:endParaRPr>
                    </a:p>
                    <a:p>
                      <a:pPr marL="346075" marR="0" lvl="1" indent="0" algn="l" defTabSz="914400" rtl="0" eaLnBrk="1" fontAlgn="base" latinLnBrk="0" hangingPunct="1">
                        <a:lnSpc>
                          <a:spcPct val="100000"/>
                        </a:lnSpc>
                        <a:spcBef>
                          <a:spcPct val="0"/>
                        </a:spcBef>
                        <a:spcAft>
                          <a:spcPct val="0"/>
                        </a:spcAft>
                        <a:buClrTx/>
                        <a:buSzPct val="120000"/>
                        <a:buFontTx/>
                        <a:buNone/>
                        <a:tabLst/>
                      </a:pPr>
                      <a:r>
                        <a:rPr kumimoji="0" lang="en-US" sz="1000" b="0" i="0" u="none" strike="noStrike" cap="none" normalizeH="0" baseline="0" dirty="0">
                          <a:ln>
                            <a:noFill/>
                          </a:ln>
                          <a:solidFill>
                            <a:schemeClr val="tx1"/>
                          </a:solidFill>
                          <a:effectLst/>
                          <a:latin typeface="Arial" charset="0"/>
                        </a:rPr>
                        <a:t>Develop an earned hours versus planned hours report to indicate the efficiency of job planning and Mechanical resource performance.</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07887">
                <a:tc>
                  <a:txBody>
                    <a:bodyPr/>
                    <a:lstStyle/>
                    <a:p>
                      <a:pPr marL="225425" marR="0" lvl="0" indent="-225425" algn="l" defTabSz="914400" rtl="0" eaLnBrk="1" fontAlgn="base" latinLnBrk="0" hangingPunct="1">
                        <a:lnSpc>
                          <a:spcPct val="100000"/>
                        </a:lnSpc>
                        <a:spcBef>
                          <a:spcPct val="0"/>
                        </a:spcBef>
                        <a:spcAft>
                          <a:spcPct val="0"/>
                        </a:spcAft>
                        <a:buClrTx/>
                        <a:buSzPct val="120000"/>
                        <a:buFontTx/>
                        <a:buNone/>
                        <a:tabLst/>
                      </a:pPr>
                      <a:r>
                        <a:rPr kumimoji="0" lang="en-US" sz="1000" b="0" i="0" u="none" strike="noStrike" cap="none" normalizeH="0" baseline="0" dirty="0">
                          <a:ln>
                            <a:noFill/>
                          </a:ln>
                          <a:solidFill>
                            <a:schemeClr val="tx1"/>
                          </a:solidFill>
                          <a:effectLst/>
                          <a:latin typeface="Arial" charset="0"/>
                        </a:rPr>
                        <a:t>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25425" marR="0" lvl="0" indent="-225425" algn="l" defTabSz="914400" rtl="0" eaLnBrk="1" fontAlgn="base" latinLnBrk="0" hangingPunct="1">
                        <a:lnSpc>
                          <a:spcPct val="100000"/>
                        </a:lnSpc>
                        <a:spcBef>
                          <a:spcPct val="0"/>
                        </a:spcBef>
                        <a:spcAft>
                          <a:spcPct val="0"/>
                        </a:spcAft>
                        <a:buClrTx/>
                        <a:buSzPct val="120000"/>
                        <a:buFontTx/>
                        <a:buNone/>
                        <a:tabLst/>
                      </a:pPr>
                      <a:r>
                        <a:rPr kumimoji="0" lang="en-US" sz="1200" b="1" i="0" u="sng" strike="noStrike" cap="none" normalizeH="0" baseline="0" dirty="0">
                          <a:ln>
                            <a:noFill/>
                          </a:ln>
                          <a:solidFill>
                            <a:schemeClr val="tx1"/>
                          </a:solidFill>
                          <a:effectLst/>
                          <a:latin typeface="Arial" charset="0"/>
                        </a:rPr>
                        <a:t>Continuous Improvement Plans Underway</a:t>
                      </a:r>
                    </a:p>
                    <a:p>
                      <a:pPr marL="225425" marR="0" lvl="0" indent="-225425" algn="l" defTabSz="914400" rtl="0" eaLnBrk="1" fontAlgn="base" latinLnBrk="0" hangingPunct="1">
                        <a:lnSpc>
                          <a:spcPct val="100000"/>
                        </a:lnSpc>
                        <a:spcBef>
                          <a:spcPct val="0"/>
                        </a:spcBef>
                        <a:spcAft>
                          <a:spcPct val="0"/>
                        </a:spcAft>
                        <a:buClrTx/>
                        <a:buSzPct val="120000"/>
                        <a:buFontTx/>
                        <a:buNone/>
                        <a:tabLst/>
                      </a:pPr>
                      <a:endParaRPr kumimoji="0" lang="en-US" sz="1200" b="1" i="0" u="sng" strike="noStrike" cap="none" normalizeH="0" baseline="0" dirty="0">
                        <a:ln>
                          <a:noFill/>
                        </a:ln>
                        <a:solidFill>
                          <a:schemeClr val="tx1"/>
                        </a:solidFill>
                        <a:effectLst/>
                        <a:latin typeface="Arial" charset="0"/>
                      </a:endParaRPr>
                    </a:p>
                    <a:p>
                      <a:pPr marL="225425" marR="0" lvl="0" indent="-225425" algn="l" defTabSz="914400" rtl="0" eaLnBrk="1" fontAlgn="base" latinLnBrk="0" hangingPunct="1">
                        <a:lnSpc>
                          <a:spcPct val="100000"/>
                        </a:lnSpc>
                        <a:spcBef>
                          <a:spcPct val="0"/>
                        </a:spcBef>
                        <a:spcAft>
                          <a:spcPct val="0"/>
                        </a:spcAft>
                        <a:buClrTx/>
                        <a:buSzPct val="120000"/>
                        <a:buFontTx/>
                        <a:buNone/>
                        <a:tabLst/>
                      </a:pPr>
                      <a:r>
                        <a:rPr kumimoji="0" lang="en-US" sz="1000" b="0" i="0" u="none" strike="noStrike" cap="none" normalizeH="0" baseline="0" dirty="0">
                          <a:ln>
                            <a:noFill/>
                          </a:ln>
                          <a:solidFill>
                            <a:schemeClr val="tx1"/>
                          </a:solidFill>
                          <a:effectLst/>
                          <a:latin typeface="Arial" charset="0"/>
                        </a:rPr>
                        <a:t> </a:t>
                      </a:r>
                    </a:p>
                    <a:p>
                      <a:pPr marL="171450" marR="0" lvl="0" indent="-171450" algn="l" defTabSz="914400" rtl="0" eaLnBrk="1" fontAlgn="base" latinLnBrk="0" hangingPunct="1">
                        <a:lnSpc>
                          <a:spcPct val="100000"/>
                        </a:lnSpc>
                        <a:spcBef>
                          <a:spcPct val="0"/>
                        </a:spcBef>
                        <a:spcAft>
                          <a:spcPct val="0"/>
                        </a:spcAft>
                        <a:buClrTx/>
                        <a:buSzPct val="120000"/>
                        <a:buFont typeface="Arial" panose="020B0604020202020204" pitchFamily="34" charset="0"/>
                        <a:buChar char="•"/>
                        <a:tabLst/>
                      </a:pPr>
                      <a:r>
                        <a:rPr kumimoji="0" lang="en-US" sz="1000" b="0" i="0" u="none" strike="noStrike" cap="none" normalizeH="0" baseline="0" dirty="0">
                          <a:ln>
                            <a:noFill/>
                          </a:ln>
                          <a:solidFill>
                            <a:schemeClr val="tx1"/>
                          </a:solidFill>
                          <a:effectLst/>
                          <a:latin typeface="Arial" charset="0"/>
                        </a:rPr>
                        <a:t>Continuous Core team development led by TAR leader</a:t>
                      </a:r>
                    </a:p>
                    <a:p>
                      <a:pPr marL="171450" marR="0" lvl="0" indent="-171450" algn="l" defTabSz="914400" rtl="0" eaLnBrk="1" fontAlgn="base" latinLnBrk="0" hangingPunct="1">
                        <a:lnSpc>
                          <a:spcPct val="100000"/>
                        </a:lnSpc>
                        <a:spcBef>
                          <a:spcPct val="0"/>
                        </a:spcBef>
                        <a:spcAft>
                          <a:spcPct val="0"/>
                        </a:spcAft>
                        <a:buClrTx/>
                        <a:buSzPct val="120000"/>
                        <a:buFont typeface="Arial" panose="020B0604020202020204" pitchFamily="34" charset="0"/>
                        <a:buChar char="•"/>
                        <a:tabLst/>
                      </a:pPr>
                      <a:endParaRPr kumimoji="0" lang="en-US" sz="1000" b="0" i="0" u="none" strike="noStrike" cap="none" normalizeH="0" baseline="0" dirty="0">
                        <a:ln>
                          <a:noFill/>
                        </a:ln>
                        <a:solidFill>
                          <a:schemeClr val="tx1"/>
                        </a:solidFill>
                        <a:effectLst/>
                        <a:latin typeface="Arial" charset="0"/>
                      </a:endParaRPr>
                    </a:p>
                    <a:p>
                      <a:pPr marL="171450" marR="0" lvl="0" indent="-171450" algn="l" defTabSz="914400" rtl="0" eaLnBrk="1" fontAlgn="base" latinLnBrk="0" hangingPunct="1">
                        <a:lnSpc>
                          <a:spcPct val="100000"/>
                        </a:lnSpc>
                        <a:spcBef>
                          <a:spcPct val="0"/>
                        </a:spcBef>
                        <a:spcAft>
                          <a:spcPct val="0"/>
                        </a:spcAft>
                        <a:buClrTx/>
                        <a:buSzPct val="120000"/>
                        <a:buFont typeface="Arial" panose="020B0604020202020204" pitchFamily="34" charset="0"/>
                        <a:buChar char="•"/>
                        <a:tabLst/>
                      </a:pPr>
                      <a:r>
                        <a:rPr kumimoji="0" lang="en-US" sz="1000" b="0" i="0" u="none" strike="noStrike" cap="none" normalizeH="0" baseline="0" dirty="0">
                          <a:ln>
                            <a:noFill/>
                          </a:ln>
                          <a:solidFill>
                            <a:schemeClr val="tx1"/>
                          </a:solidFill>
                          <a:effectLst/>
                          <a:latin typeface="Arial" charset="0"/>
                        </a:rPr>
                        <a:t>Detailed kitting of jobs by planned operation steps </a:t>
                      </a:r>
                    </a:p>
                    <a:p>
                      <a:pPr marL="171450" marR="0" lvl="0" indent="-171450" algn="l" defTabSz="914400" rtl="0" eaLnBrk="1" fontAlgn="base" latinLnBrk="0" hangingPunct="1">
                        <a:lnSpc>
                          <a:spcPct val="100000"/>
                        </a:lnSpc>
                        <a:spcBef>
                          <a:spcPct val="0"/>
                        </a:spcBef>
                        <a:spcAft>
                          <a:spcPct val="0"/>
                        </a:spcAft>
                        <a:buClrTx/>
                        <a:buSzPct val="120000"/>
                        <a:buFont typeface="Arial" panose="020B0604020202020204" pitchFamily="34" charset="0"/>
                        <a:buChar char="•"/>
                        <a:tabLst/>
                      </a:pPr>
                      <a:endParaRPr kumimoji="0" lang="en-US" sz="1000" b="0" i="0" u="none" strike="noStrike" cap="none" normalizeH="0" baseline="0" dirty="0">
                        <a:ln>
                          <a:noFill/>
                        </a:ln>
                        <a:solidFill>
                          <a:schemeClr val="tx1"/>
                        </a:solidFill>
                        <a:effectLst/>
                        <a:latin typeface="Arial" charset="0"/>
                      </a:endParaRPr>
                    </a:p>
                    <a:p>
                      <a:pPr marL="171450" marR="0" lvl="0" indent="-171450" algn="l" defTabSz="914400" rtl="0" eaLnBrk="1" fontAlgn="base" latinLnBrk="0" hangingPunct="1">
                        <a:lnSpc>
                          <a:spcPct val="100000"/>
                        </a:lnSpc>
                        <a:spcBef>
                          <a:spcPct val="0"/>
                        </a:spcBef>
                        <a:spcAft>
                          <a:spcPct val="0"/>
                        </a:spcAft>
                        <a:buClrTx/>
                        <a:buSzPct val="120000"/>
                        <a:buFont typeface="Arial" panose="020B0604020202020204" pitchFamily="34" charset="0"/>
                        <a:buChar char="•"/>
                        <a:tabLst/>
                      </a:pPr>
                      <a:r>
                        <a:rPr kumimoji="0" lang="en-US" sz="1000" b="0" i="0" u="none" strike="noStrike" cap="none" normalizeH="0" baseline="0" dirty="0">
                          <a:ln>
                            <a:noFill/>
                          </a:ln>
                          <a:solidFill>
                            <a:schemeClr val="tx1"/>
                          </a:solidFill>
                          <a:effectLst/>
                          <a:latin typeface="Arial" charset="0"/>
                        </a:rPr>
                        <a:t>Visual management board used during daily planning execution meetings</a:t>
                      </a:r>
                    </a:p>
                    <a:p>
                      <a:pPr marL="171450" marR="0" lvl="0" indent="-171450" algn="l" defTabSz="914400" rtl="0" eaLnBrk="1" fontAlgn="base" latinLnBrk="0" hangingPunct="1">
                        <a:lnSpc>
                          <a:spcPct val="100000"/>
                        </a:lnSpc>
                        <a:spcBef>
                          <a:spcPct val="0"/>
                        </a:spcBef>
                        <a:spcAft>
                          <a:spcPct val="0"/>
                        </a:spcAft>
                        <a:buClrTx/>
                        <a:buSzPct val="120000"/>
                        <a:buFont typeface="Arial" panose="020B0604020202020204" pitchFamily="34" charset="0"/>
                        <a:buChar char="•"/>
                        <a:tabLst/>
                      </a:pPr>
                      <a:endParaRPr kumimoji="0" lang="en-US" sz="10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Pct val="120000"/>
                        <a:buFont typeface="Arial" panose="020B0604020202020204" pitchFamily="34" charset="0"/>
                        <a:buNone/>
                        <a:tabLst/>
                      </a:pPr>
                      <a:endParaRPr kumimoji="0" lang="en-US" sz="1000" b="0" i="0" u="none" strike="noStrike" cap="none" normalizeH="0" baseline="0" dirty="0">
                        <a:ln>
                          <a:noFill/>
                        </a:ln>
                        <a:solidFill>
                          <a:schemeClr val="tx1"/>
                        </a:solidFill>
                        <a:effectLst/>
                        <a:latin typeface="Arial" charset="0"/>
                      </a:endParaRPr>
                    </a:p>
                    <a:p>
                      <a:pPr marL="171450" marR="0" lvl="0" indent="-171450" algn="l" defTabSz="914400" rtl="0" eaLnBrk="1" fontAlgn="base" latinLnBrk="0" hangingPunct="1">
                        <a:lnSpc>
                          <a:spcPct val="100000"/>
                        </a:lnSpc>
                        <a:spcBef>
                          <a:spcPct val="0"/>
                        </a:spcBef>
                        <a:spcAft>
                          <a:spcPct val="0"/>
                        </a:spcAft>
                        <a:buClrTx/>
                        <a:buSzPct val="120000"/>
                        <a:buFont typeface="Arial" panose="020B0604020202020204" pitchFamily="34" charset="0"/>
                        <a:buChar char="•"/>
                        <a:tabLst/>
                      </a:pPr>
                      <a:endParaRPr kumimoji="0" lang="en-US" sz="1000" b="0" i="0" u="none" strike="noStrike" cap="none" normalizeH="0" baseline="0" dirty="0">
                        <a:ln>
                          <a:noFill/>
                        </a:ln>
                        <a:solidFill>
                          <a:schemeClr val="tx1"/>
                        </a:solidFill>
                        <a:effectLst/>
                        <a:latin typeface="Arial" charset="0"/>
                      </a:endParaRPr>
                    </a:p>
                    <a:p>
                      <a:pPr marL="171450" marR="0" lvl="0" indent="-171450" algn="l" defTabSz="914400" rtl="0" eaLnBrk="1" fontAlgn="base" latinLnBrk="0" hangingPunct="1">
                        <a:lnSpc>
                          <a:spcPct val="100000"/>
                        </a:lnSpc>
                        <a:spcBef>
                          <a:spcPct val="0"/>
                        </a:spcBef>
                        <a:spcAft>
                          <a:spcPct val="0"/>
                        </a:spcAft>
                        <a:buClrTx/>
                        <a:buSzPct val="120000"/>
                        <a:buFont typeface="Arial" panose="020B0604020202020204" pitchFamily="34" charset="0"/>
                        <a:buChar char="•"/>
                        <a:tabLst/>
                      </a:pPr>
                      <a:endParaRPr kumimoji="0" lang="en-US" sz="1000" b="0" i="0" u="none" strike="noStrike" cap="none" normalizeH="0" baseline="0" dirty="0">
                        <a:ln>
                          <a:noFill/>
                        </a:ln>
                        <a:solidFill>
                          <a:schemeClr val="tx1"/>
                        </a:solidFill>
                        <a:effectLst/>
                        <a:latin typeface="Arial" charset="0"/>
                      </a:endParaRPr>
                    </a:p>
                    <a:p>
                      <a:pPr marL="225425" marR="0" lvl="0" indent="-225425" algn="l" defTabSz="914400" rtl="0" eaLnBrk="1" fontAlgn="base" latinLnBrk="0" hangingPunct="1">
                        <a:lnSpc>
                          <a:spcPct val="100000"/>
                        </a:lnSpc>
                        <a:spcBef>
                          <a:spcPct val="0"/>
                        </a:spcBef>
                        <a:spcAft>
                          <a:spcPct val="0"/>
                        </a:spcAft>
                        <a:buClrTx/>
                        <a:buSzPct val="120000"/>
                        <a:buFontTx/>
                        <a:buNone/>
                        <a:tabLst/>
                      </a:pPr>
                      <a:endParaRPr kumimoji="0" lang="en-US" sz="1000" b="0" i="0" u="none" strike="noStrike" cap="none" normalizeH="0" baseline="0" dirty="0">
                        <a:ln>
                          <a:noFill/>
                        </a:ln>
                        <a:solidFill>
                          <a:schemeClr val="tx1"/>
                        </a:solidFill>
                        <a:effectLst/>
                        <a:latin typeface="Arial" charset="0"/>
                      </a:endParaRPr>
                    </a:p>
                    <a:p>
                      <a:pPr marL="225425" marR="0" lvl="0" indent="-225425" algn="l" defTabSz="914400" rtl="0" eaLnBrk="1" fontAlgn="base" latinLnBrk="0" hangingPunct="1">
                        <a:lnSpc>
                          <a:spcPct val="100000"/>
                        </a:lnSpc>
                        <a:spcBef>
                          <a:spcPct val="0"/>
                        </a:spcBef>
                        <a:spcAft>
                          <a:spcPct val="0"/>
                        </a:spcAft>
                        <a:buClrTx/>
                        <a:buSzPct val="120000"/>
                        <a:buFontTx/>
                        <a:buNone/>
                        <a:tabLst/>
                      </a:pPr>
                      <a:endParaRPr kumimoji="0" lang="en-US" sz="800" b="0" i="1" u="none" strike="noStrike" cap="none" normalizeH="0" baseline="0" dirty="0">
                        <a:ln>
                          <a:noFill/>
                        </a:ln>
                        <a:solidFill>
                          <a:schemeClr val="tx1"/>
                        </a:solidFill>
                        <a:effectLst/>
                        <a:latin typeface="Arial"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2301" name="Rectangle 13"/>
          <p:cNvSpPr>
            <a:spLocks noGrp="1" noChangeArrowheads="1"/>
          </p:cNvSpPr>
          <p:nvPr>
            <p:ph type="title"/>
          </p:nvPr>
        </p:nvSpPr>
        <p:spPr>
          <a:xfrm>
            <a:off x="425450" y="307975"/>
            <a:ext cx="4679950" cy="1212850"/>
          </a:xfrm>
          <a:noFill/>
        </p:spPr>
        <p:txBody>
          <a:bodyPr/>
          <a:lstStyle/>
          <a:p>
            <a:pPr eaLnBrk="1" hangingPunct="1"/>
            <a:br>
              <a:rPr lang="en-US" altLang="en-US" sz="900"/>
            </a:br>
            <a:r>
              <a:rPr lang="en-US" altLang="en-US" sz="900"/>
              <a:t>Assessment Date:                   </a:t>
            </a:r>
            <a:r>
              <a:rPr lang="en-US" altLang="en-US" sz="900">
                <a:solidFill>
                  <a:srgbClr val="FF3300"/>
                </a:solidFill>
              </a:rPr>
              <a:t>09-11-2015</a:t>
            </a:r>
            <a:br>
              <a:rPr lang="en-US" altLang="en-US" sz="900">
                <a:solidFill>
                  <a:srgbClr val="FF3300"/>
                </a:solidFill>
              </a:rPr>
            </a:br>
            <a:r>
              <a:rPr lang="en-US" altLang="en-US" sz="900"/>
              <a:t>Initiative: 	                     </a:t>
            </a:r>
            <a:r>
              <a:rPr lang="en-US" altLang="en-US" sz="900">
                <a:solidFill>
                  <a:srgbClr val="FF0000"/>
                </a:solidFill>
              </a:rPr>
              <a:t>TAR Planning and Execution Optimization   </a:t>
            </a:r>
            <a:br>
              <a:rPr lang="en-US" altLang="en-US" sz="900">
                <a:solidFill>
                  <a:schemeClr val="tx1"/>
                </a:solidFill>
              </a:rPr>
            </a:br>
            <a:r>
              <a:rPr lang="en-US" altLang="en-US" sz="900">
                <a:solidFill>
                  <a:schemeClr val="tx1"/>
                </a:solidFill>
              </a:rPr>
              <a:t>TAR Leader</a:t>
            </a:r>
            <a:r>
              <a:rPr lang="en-US" altLang="en-US" sz="900"/>
              <a:t>:  	                     </a:t>
            </a:r>
            <a:r>
              <a:rPr lang="en-US" altLang="en-US" sz="900">
                <a:solidFill>
                  <a:srgbClr val="FF0000"/>
                </a:solidFill>
              </a:rPr>
              <a:t>Chris Vaughn</a:t>
            </a:r>
            <a:br>
              <a:rPr lang="en-US" altLang="en-US" sz="900">
                <a:solidFill>
                  <a:schemeClr val="tx1"/>
                </a:solidFill>
              </a:rPr>
            </a:br>
            <a:r>
              <a:rPr lang="en-US" altLang="en-US" sz="900">
                <a:solidFill>
                  <a:schemeClr val="tx1"/>
                </a:solidFill>
              </a:rPr>
              <a:t>TAR Assessor : 	                     </a:t>
            </a:r>
            <a:r>
              <a:rPr lang="en-US" altLang="en-US" sz="900">
                <a:solidFill>
                  <a:srgbClr val="FF0000"/>
                </a:solidFill>
              </a:rPr>
              <a:t>Mike Tarpine – Corporate Turnaround Leader</a:t>
            </a:r>
            <a:br>
              <a:rPr lang="en-US" altLang="en-US" sz="900">
                <a:solidFill>
                  <a:schemeClr val="tx1"/>
                </a:solidFill>
              </a:rPr>
            </a:br>
            <a:r>
              <a:rPr lang="en-US" altLang="en-US" sz="900"/>
              <a:t>			</a:t>
            </a:r>
            <a:br>
              <a:rPr lang="en-US" altLang="en-US" sz="900"/>
            </a:br>
            <a:r>
              <a:rPr lang="en-US" altLang="en-US" sz="900"/>
              <a:t>	</a:t>
            </a:r>
            <a:endParaRPr lang="en-US" altLang="en-US" sz="1000"/>
          </a:p>
        </p:txBody>
      </p:sp>
      <p:sp>
        <p:nvSpPr>
          <p:cNvPr id="5134" name="Text Box 14"/>
          <p:cNvSpPr txBox="1">
            <a:spLocks noChangeArrowheads="1"/>
          </p:cNvSpPr>
          <p:nvPr/>
        </p:nvSpPr>
        <p:spPr bwMode="auto">
          <a:xfrm>
            <a:off x="40272" y="17890"/>
            <a:ext cx="8191502" cy="415498"/>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lightRig rig="freezing" dir="t"/>
            </a:scene3d>
            <a:sp3d extrusionH="57150" prstMaterial="matte">
              <a:bevelT w="38100" h="38100"/>
              <a:bevelB w="38100" h="38100"/>
            </a:sp3d>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buSzPct val="120000"/>
              <a:defRPr sz="1600">
                <a:solidFill>
                  <a:schemeClr val="tx1"/>
                </a:solidFill>
                <a:latin typeface="Arial" charset="0"/>
              </a:defRPr>
            </a:lvl6pPr>
            <a:lvl7pPr marL="2971800" indent="-228600" eaLnBrk="0" fontAlgn="base" hangingPunct="0">
              <a:spcBef>
                <a:spcPct val="0"/>
              </a:spcBef>
              <a:spcAft>
                <a:spcPct val="0"/>
              </a:spcAft>
              <a:buSzPct val="120000"/>
              <a:defRPr sz="1600">
                <a:solidFill>
                  <a:schemeClr val="tx1"/>
                </a:solidFill>
                <a:latin typeface="Arial" charset="0"/>
              </a:defRPr>
            </a:lvl7pPr>
            <a:lvl8pPr marL="3429000" indent="-228600" eaLnBrk="0" fontAlgn="base" hangingPunct="0">
              <a:spcBef>
                <a:spcPct val="0"/>
              </a:spcBef>
              <a:spcAft>
                <a:spcPct val="0"/>
              </a:spcAft>
              <a:buSzPct val="120000"/>
              <a:defRPr sz="1600">
                <a:solidFill>
                  <a:schemeClr val="tx1"/>
                </a:solidFill>
                <a:latin typeface="Arial" charset="0"/>
              </a:defRPr>
            </a:lvl8pPr>
            <a:lvl9pPr marL="3886200" indent="-228600" eaLnBrk="0" fontAlgn="base" hangingPunct="0">
              <a:spcBef>
                <a:spcPct val="0"/>
              </a:spcBef>
              <a:spcAft>
                <a:spcPct val="0"/>
              </a:spcAft>
              <a:buSzPct val="120000"/>
              <a:defRPr sz="1600">
                <a:solidFill>
                  <a:schemeClr val="tx1"/>
                </a:solidFill>
                <a:latin typeface="Arial" charset="0"/>
              </a:defRPr>
            </a:lvl9pPr>
          </a:lstStyle>
          <a:p>
            <a:pPr eaLnBrk="1" hangingPunct="1">
              <a:defRPr/>
            </a:pPr>
            <a:r>
              <a:rPr lang="en-US" sz="2100" b="1" dirty="0">
                <a:effectLst>
                  <a:innerShdw>
                    <a:prstClr val="black"/>
                  </a:innerShdw>
                </a:effectLst>
              </a:rPr>
              <a:t>MOBILE TURNAROUND </a:t>
            </a:r>
            <a:r>
              <a:rPr lang="en-US" sz="2100" b="1" dirty="0"/>
              <a:t>READINESS</a:t>
            </a:r>
            <a:r>
              <a:rPr lang="en-US" sz="2100" b="1" dirty="0">
                <a:effectLst>
                  <a:innerShdw>
                    <a:prstClr val="black"/>
                  </a:innerShdw>
                </a:effectLst>
              </a:rPr>
              <a:t> ASSESSMENT SUMMARY </a:t>
            </a:r>
          </a:p>
        </p:txBody>
      </p:sp>
      <p:graphicFrame>
        <p:nvGraphicFramePr>
          <p:cNvPr id="630799" name="Group 15"/>
          <p:cNvGraphicFramePr>
            <a:graphicFrameLocks noGrp="1"/>
          </p:cNvGraphicFramePr>
          <p:nvPr/>
        </p:nvGraphicFramePr>
        <p:xfrm>
          <a:off x="8467725" y="171450"/>
          <a:ext cx="609600" cy="835025"/>
        </p:xfrm>
        <a:graphic>
          <a:graphicData uri="http://schemas.openxmlformats.org/drawingml/2006/table">
            <a:tbl>
              <a:tblPr>
                <a:effectLst/>
              </a:tblPr>
              <a:tblGrid>
                <a:gridCol w="609600">
                  <a:extLst>
                    <a:ext uri="{9D8B030D-6E8A-4147-A177-3AD203B41FA5}">
                      <a16:colId xmlns:a16="http://schemas.microsoft.com/office/drawing/2014/main" val="20000"/>
                    </a:ext>
                  </a:extLst>
                </a:gridCol>
              </a:tblGrid>
              <a:tr h="273050">
                <a:tc>
                  <a:txBody>
                    <a:body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0" lang="en-US" sz="900" b="0" i="0" u="none" strike="noStrike" cap="none" normalizeH="0" baseline="0" dirty="0">
                          <a:ln>
                            <a:noFill/>
                          </a:ln>
                          <a:solidFill>
                            <a:schemeClr val="tx1"/>
                          </a:solidFill>
                          <a:effectLst/>
                          <a:latin typeface="Arial" charset="0"/>
                        </a:rPr>
                        <a:t>red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0"/>
                  </a:ext>
                </a:extLst>
              </a:tr>
              <a:tr h="288925">
                <a:tc>
                  <a:txBody>
                    <a:body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0" lang="en-US" sz="900" b="0" i="0" u="none" strike="noStrike" cap="none" normalizeH="0" baseline="0" dirty="0">
                          <a:ln>
                            <a:noFill/>
                          </a:ln>
                          <a:solidFill>
                            <a:schemeClr val="tx1"/>
                          </a:solidFill>
                          <a:effectLst/>
                          <a:latin typeface="Arial" charset="0"/>
                        </a:rPr>
                        <a:t>yellow</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273050">
                <a:tc>
                  <a:txBody>
                    <a:bodyPr/>
                    <a:lstStyle/>
                    <a:p>
                      <a:pPr marL="0" marR="0" lvl="0" indent="0" algn="ctr" defTabSz="914400" rtl="0" eaLnBrk="1" fontAlgn="base" latinLnBrk="0" hangingPunct="1">
                        <a:lnSpc>
                          <a:spcPct val="100000"/>
                        </a:lnSpc>
                        <a:spcBef>
                          <a:spcPct val="0"/>
                        </a:spcBef>
                        <a:spcAft>
                          <a:spcPct val="0"/>
                        </a:spcAft>
                        <a:buClrTx/>
                        <a:buSzPct val="120000"/>
                        <a:buFontTx/>
                        <a:buNone/>
                        <a:tabLst/>
                      </a:pPr>
                      <a:r>
                        <a:rPr kumimoji="0" lang="en-US" sz="900" b="0" i="0" u="none" strike="noStrike" cap="none" normalizeH="0" baseline="0" dirty="0">
                          <a:ln>
                            <a:noFill/>
                          </a:ln>
                          <a:solidFill>
                            <a:schemeClr val="tx1"/>
                          </a:solidFill>
                          <a:effectLst/>
                          <a:latin typeface="Arial" charset="0"/>
                        </a:rPr>
                        <a:t>green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2"/>
                  </a:ext>
                </a:extLst>
              </a:tr>
            </a:tbl>
          </a:graphicData>
        </a:graphic>
      </p:graphicFrame>
      <p:sp>
        <p:nvSpPr>
          <p:cNvPr id="5145" name="AutoShape 31"/>
          <p:cNvSpPr>
            <a:spLocks noChangeArrowheads="1"/>
          </p:cNvSpPr>
          <p:nvPr/>
        </p:nvSpPr>
        <p:spPr bwMode="auto">
          <a:xfrm>
            <a:off x="7315198" y="598488"/>
            <a:ext cx="1152525" cy="457200"/>
          </a:xfrm>
          <a:prstGeom prst="rightArrow">
            <a:avLst>
              <a:gd name="adj1" fmla="val 50000"/>
              <a:gd name="adj2" fmla="val 45830"/>
            </a:avLst>
          </a:prstGeom>
          <a:solidFill>
            <a:srgbClr val="33CCFF"/>
          </a:solidFill>
          <a:ln w="9525">
            <a:solidFill>
              <a:schemeClr val="tx1"/>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1000" dirty="0"/>
              <a:t>Planning Status</a:t>
            </a:r>
          </a:p>
        </p:txBody>
      </p:sp>
      <p:sp>
        <p:nvSpPr>
          <p:cNvPr id="12316" name="Line 35"/>
          <p:cNvSpPr>
            <a:spLocks noChangeShapeType="1"/>
          </p:cNvSpPr>
          <p:nvPr/>
        </p:nvSpPr>
        <p:spPr bwMode="auto">
          <a:xfrm flipH="1" flipV="1">
            <a:off x="190500" y="1993900"/>
            <a:ext cx="28575" cy="4330700"/>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147" name="Text Box 37"/>
          <p:cNvSpPr txBox="1">
            <a:spLocks noChangeArrowheads="1"/>
          </p:cNvSpPr>
          <p:nvPr/>
        </p:nvSpPr>
        <p:spPr bwMode="auto">
          <a:xfrm rot="10800000">
            <a:off x="49798" y="3048000"/>
            <a:ext cx="338554" cy="2057400"/>
          </a:xfrm>
          <a:prstGeom prst="rect">
            <a:avLst/>
          </a:prstGeom>
          <a:solidFill>
            <a:srgbClr val="FFFF99"/>
          </a:solidFill>
          <a:ln w="9525" algn="ctr">
            <a:solidFill>
              <a:schemeClr val="tx1"/>
            </a:solidFill>
            <a:miter lim="800000"/>
            <a:headEnd/>
            <a:tailEnd/>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defTabSz="895350" eaLnBrk="0" hangingPunct="0">
              <a:defRPr sz="1600">
                <a:solidFill>
                  <a:schemeClr val="tx1"/>
                </a:solidFill>
                <a:latin typeface="Arial" charset="0"/>
              </a:defRPr>
            </a:lvl1pPr>
            <a:lvl2pPr marL="742950" indent="-285750" defTabSz="895350" eaLnBrk="0" hangingPunct="0">
              <a:defRPr sz="1600">
                <a:solidFill>
                  <a:schemeClr val="tx1"/>
                </a:solidFill>
                <a:latin typeface="Arial" charset="0"/>
              </a:defRPr>
            </a:lvl2pPr>
            <a:lvl3pPr marL="1143000" indent="-228600" defTabSz="895350" eaLnBrk="0" hangingPunct="0">
              <a:defRPr sz="1600">
                <a:solidFill>
                  <a:schemeClr val="tx1"/>
                </a:solidFill>
                <a:latin typeface="Arial" charset="0"/>
              </a:defRPr>
            </a:lvl3pPr>
            <a:lvl4pPr marL="1600200" indent="-228600" defTabSz="895350" eaLnBrk="0" hangingPunct="0">
              <a:defRPr sz="1600">
                <a:solidFill>
                  <a:schemeClr val="tx1"/>
                </a:solidFill>
                <a:latin typeface="Arial" charset="0"/>
              </a:defRPr>
            </a:lvl4pPr>
            <a:lvl5pPr marL="2057400" indent="-228600" defTabSz="895350" eaLnBrk="0" hangingPunct="0">
              <a:defRPr sz="1600">
                <a:solidFill>
                  <a:schemeClr val="tx1"/>
                </a:solidFill>
                <a:latin typeface="Arial" charset="0"/>
              </a:defRPr>
            </a:lvl5pPr>
            <a:lvl6pPr marL="2514600" indent="-228600" defTabSz="895350" eaLnBrk="0" fontAlgn="base" hangingPunct="0">
              <a:spcBef>
                <a:spcPct val="0"/>
              </a:spcBef>
              <a:spcAft>
                <a:spcPct val="0"/>
              </a:spcAft>
              <a:buSzPct val="120000"/>
              <a:defRPr sz="1600">
                <a:solidFill>
                  <a:schemeClr val="tx1"/>
                </a:solidFill>
                <a:latin typeface="Arial" charset="0"/>
              </a:defRPr>
            </a:lvl6pPr>
            <a:lvl7pPr marL="2971800" indent="-228600" defTabSz="895350" eaLnBrk="0" fontAlgn="base" hangingPunct="0">
              <a:spcBef>
                <a:spcPct val="0"/>
              </a:spcBef>
              <a:spcAft>
                <a:spcPct val="0"/>
              </a:spcAft>
              <a:buSzPct val="120000"/>
              <a:defRPr sz="1600">
                <a:solidFill>
                  <a:schemeClr val="tx1"/>
                </a:solidFill>
                <a:latin typeface="Arial" charset="0"/>
              </a:defRPr>
            </a:lvl7pPr>
            <a:lvl8pPr marL="3429000" indent="-228600" defTabSz="895350" eaLnBrk="0" fontAlgn="base" hangingPunct="0">
              <a:spcBef>
                <a:spcPct val="0"/>
              </a:spcBef>
              <a:spcAft>
                <a:spcPct val="0"/>
              </a:spcAft>
              <a:buSzPct val="120000"/>
              <a:defRPr sz="1600">
                <a:solidFill>
                  <a:schemeClr val="tx1"/>
                </a:solidFill>
                <a:latin typeface="Arial" charset="0"/>
              </a:defRPr>
            </a:lvl8pPr>
            <a:lvl9pPr marL="3886200" indent="-228600" defTabSz="895350" eaLnBrk="0" fontAlgn="base" hangingPunct="0">
              <a:spcBef>
                <a:spcPct val="0"/>
              </a:spcBef>
              <a:spcAft>
                <a:spcPct val="0"/>
              </a:spcAft>
              <a:buSzPct val="120000"/>
              <a:defRPr sz="1600">
                <a:solidFill>
                  <a:schemeClr val="tx1"/>
                </a:solidFill>
                <a:latin typeface="Arial" charset="0"/>
              </a:defRPr>
            </a:lvl9pPr>
          </a:lstStyle>
          <a:p>
            <a:pPr algn="ctr" eaLnBrk="1" hangingPunct="1">
              <a:spcBef>
                <a:spcPct val="50000"/>
              </a:spcBef>
              <a:defRPr/>
            </a:pPr>
            <a:r>
              <a:rPr lang="en-US" sz="1000" b="1" dirty="0"/>
              <a:t>CURRENT STATUS</a:t>
            </a:r>
          </a:p>
        </p:txBody>
      </p:sp>
      <p:sp>
        <p:nvSpPr>
          <p:cNvPr id="12320" name="Line 35"/>
          <p:cNvSpPr>
            <a:spLocks noChangeShapeType="1"/>
          </p:cNvSpPr>
          <p:nvPr/>
        </p:nvSpPr>
        <p:spPr bwMode="auto">
          <a:xfrm>
            <a:off x="8947150" y="1905000"/>
            <a:ext cx="0" cy="4419600"/>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150" name="Text Box 37"/>
          <p:cNvSpPr txBox="1">
            <a:spLocks noChangeArrowheads="1"/>
          </p:cNvSpPr>
          <p:nvPr/>
        </p:nvSpPr>
        <p:spPr bwMode="auto">
          <a:xfrm>
            <a:off x="8776871" y="3048000"/>
            <a:ext cx="338554" cy="1981200"/>
          </a:xfrm>
          <a:prstGeom prst="rect">
            <a:avLst/>
          </a:prstGeom>
          <a:solidFill>
            <a:srgbClr val="00B050"/>
          </a:solidFill>
          <a:ln w="9525">
            <a:solidFill>
              <a:srgbClr val="000000"/>
            </a:solidFill>
            <a:miter lim="800000"/>
            <a:headEnd/>
            <a:tailEnd/>
          </a:ln>
          <a:scene3d>
            <a:camera prst="orthographicFront"/>
            <a:lightRig rig="threePt" dir="t"/>
          </a:scene3d>
          <a:sp3d>
            <a:bevelT/>
          </a:sp3d>
        </p:spPr>
        <p:txBody>
          <a:bodyPr vert="eaVert">
            <a:spAutoFit/>
          </a:bodyPr>
          <a:lstStyle>
            <a:lvl1pPr defTabSz="895350" eaLnBrk="0" hangingPunct="0">
              <a:defRPr sz="1600">
                <a:solidFill>
                  <a:schemeClr val="tx1"/>
                </a:solidFill>
                <a:latin typeface="Arial" charset="0"/>
              </a:defRPr>
            </a:lvl1pPr>
            <a:lvl2pPr marL="742950" indent="-285750" defTabSz="895350" eaLnBrk="0" hangingPunct="0">
              <a:defRPr sz="1600">
                <a:solidFill>
                  <a:schemeClr val="tx1"/>
                </a:solidFill>
                <a:latin typeface="Arial" charset="0"/>
              </a:defRPr>
            </a:lvl2pPr>
            <a:lvl3pPr marL="1143000" indent="-228600" defTabSz="895350" eaLnBrk="0" hangingPunct="0">
              <a:defRPr sz="1600">
                <a:solidFill>
                  <a:schemeClr val="tx1"/>
                </a:solidFill>
                <a:latin typeface="Arial" charset="0"/>
              </a:defRPr>
            </a:lvl3pPr>
            <a:lvl4pPr marL="1600200" indent="-228600" defTabSz="895350" eaLnBrk="0" hangingPunct="0">
              <a:defRPr sz="1600">
                <a:solidFill>
                  <a:schemeClr val="tx1"/>
                </a:solidFill>
                <a:latin typeface="Arial" charset="0"/>
              </a:defRPr>
            </a:lvl4pPr>
            <a:lvl5pPr marL="2057400" indent="-228600" defTabSz="895350" eaLnBrk="0" hangingPunct="0">
              <a:defRPr sz="1600">
                <a:solidFill>
                  <a:schemeClr val="tx1"/>
                </a:solidFill>
                <a:latin typeface="Arial" charset="0"/>
              </a:defRPr>
            </a:lvl5pPr>
            <a:lvl6pPr marL="2514600" indent="-228600" defTabSz="895350" eaLnBrk="0" fontAlgn="base" hangingPunct="0">
              <a:spcBef>
                <a:spcPct val="0"/>
              </a:spcBef>
              <a:spcAft>
                <a:spcPct val="0"/>
              </a:spcAft>
              <a:buSzPct val="120000"/>
              <a:defRPr sz="1600">
                <a:solidFill>
                  <a:schemeClr val="tx1"/>
                </a:solidFill>
                <a:latin typeface="Arial" charset="0"/>
              </a:defRPr>
            </a:lvl6pPr>
            <a:lvl7pPr marL="2971800" indent="-228600" defTabSz="895350" eaLnBrk="0" fontAlgn="base" hangingPunct="0">
              <a:spcBef>
                <a:spcPct val="0"/>
              </a:spcBef>
              <a:spcAft>
                <a:spcPct val="0"/>
              </a:spcAft>
              <a:buSzPct val="120000"/>
              <a:defRPr sz="1600">
                <a:solidFill>
                  <a:schemeClr val="tx1"/>
                </a:solidFill>
                <a:latin typeface="Arial" charset="0"/>
              </a:defRPr>
            </a:lvl7pPr>
            <a:lvl8pPr marL="3429000" indent="-228600" defTabSz="895350" eaLnBrk="0" fontAlgn="base" hangingPunct="0">
              <a:spcBef>
                <a:spcPct val="0"/>
              </a:spcBef>
              <a:spcAft>
                <a:spcPct val="0"/>
              </a:spcAft>
              <a:buSzPct val="120000"/>
              <a:defRPr sz="1600">
                <a:solidFill>
                  <a:schemeClr val="tx1"/>
                </a:solidFill>
                <a:latin typeface="Arial" charset="0"/>
              </a:defRPr>
            </a:lvl8pPr>
            <a:lvl9pPr marL="3886200" indent="-228600" defTabSz="895350" eaLnBrk="0" fontAlgn="base" hangingPunct="0">
              <a:spcBef>
                <a:spcPct val="0"/>
              </a:spcBef>
              <a:spcAft>
                <a:spcPct val="0"/>
              </a:spcAft>
              <a:buSzPct val="120000"/>
              <a:defRPr sz="1600">
                <a:solidFill>
                  <a:schemeClr val="tx1"/>
                </a:solidFill>
                <a:latin typeface="Arial" charset="0"/>
              </a:defRPr>
            </a:lvl9pPr>
          </a:lstStyle>
          <a:p>
            <a:pPr algn="ctr" eaLnBrk="1" hangingPunct="1">
              <a:spcBef>
                <a:spcPct val="50000"/>
              </a:spcBef>
              <a:defRPr/>
            </a:pPr>
            <a:r>
              <a:rPr lang="en-US" sz="1000" b="1" dirty="0"/>
              <a:t>IMPROVEMENT PLAN</a:t>
            </a:r>
          </a:p>
        </p:txBody>
      </p:sp>
      <p:sp>
        <p:nvSpPr>
          <p:cNvPr id="12324" name="TextBox 1"/>
          <p:cNvSpPr txBox="1">
            <a:spLocks noChangeArrowheads="1"/>
          </p:cNvSpPr>
          <p:nvPr/>
        </p:nvSpPr>
        <p:spPr bwMode="auto">
          <a:xfrm>
            <a:off x="4648200" y="533400"/>
            <a:ext cx="2590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5000"/>
              </a:spcBef>
              <a:spcAft>
                <a:spcPct val="20000"/>
              </a:spcAft>
              <a:defRPr b="1">
                <a:solidFill>
                  <a:schemeClr val="tx1"/>
                </a:solidFill>
                <a:latin typeface="Arial" charset="0"/>
              </a:defRPr>
            </a:lvl1pPr>
            <a:lvl2pPr marL="742950" indent="-285750" eaLnBrk="0" hangingPunct="0">
              <a:spcBef>
                <a:spcPct val="25000"/>
              </a:spcBef>
              <a:spcAft>
                <a:spcPct val="20000"/>
              </a:spcAft>
              <a:buClr>
                <a:schemeClr val="hlink"/>
              </a:buClr>
              <a:buChar char="•"/>
              <a:defRPr sz="1400">
                <a:solidFill>
                  <a:schemeClr val="tx1"/>
                </a:solidFill>
                <a:latin typeface="Arial" charset="0"/>
              </a:defRPr>
            </a:lvl2pPr>
            <a:lvl3pPr marL="1143000" indent="-228600" eaLnBrk="0" hangingPunct="0">
              <a:spcBef>
                <a:spcPct val="20000"/>
              </a:spcBef>
              <a:spcAft>
                <a:spcPct val="20000"/>
              </a:spcAft>
              <a:buClr>
                <a:schemeClr val="hlink"/>
              </a:buClr>
              <a:buChar char="•"/>
              <a:defRPr sz="1400">
                <a:solidFill>
                  <a:schemeClr val="tx1"/>
                </a:solidFill>
                <a:latin typeface="Arial" charset="0"/>
              </a:defRPr>
            </a:lvl3pPr>
            <a:lvl4pPr marL="1600200" indent="-228600" eaLnBrk="0" hangingPunct="0">
              <a:spcBef>
                <a:spcPct val="20000"/>
              </a:spcBef>
              <a:spcAft>
                <a:spcPct val="20000"/>
              </a:spcAft>
              <a:buClr>
                <a:schemeClr val="hlink"/>
              </a:buClr>
              <a:buChar char="•"/>
              <a:defRPr sz="1400">
                <a:solidFill>
                  <a:schemeClr val="tx1"/>
                </a:solidFill>
                <a:latin typeface="Arial" charset="0"/>
              </a:defRPr>
            </a:lvl4pPr>
            <a:lvl5pPr marL="2057400" indent="-228600" eaLnBrk="0" hangingPunct="0">
              <a:spcBef>
                <a:spcPct val="20000"/>
              </a:spcBef>
              <a:spcAft>
                <a:spcPct val="20000"/>
              </a:spcAft>
              <a:buClr>
                <a:schemeClr val="hlink"/>
              </a:buClr>
              <a:buChar char="•"/>
              <a:defRPr sz="1400">
                <a:solidFill>
                  <a:schemeClr val="tx1"/>
                </a:solidFill>
                <a:latin typeface="Arial" charset="0"/>
              </a:defRPr>
            </a:lvl5pPr>
            <a:lvl6pPr marL="2514600" indent="-228600" eaLnBrk="0" fontAlgn="base" hangingPunct="0">
              <a:spcBef>
                <a:spcPct val="20000"/>
              </a:spcBef>
              <a:spcAft>
                <a:spcPct val="20000"/>
              </a:spcAft>
              <a:buClr>
                <a:schemeClr val="hlink"/>
              </a:buClr>
              <a:buChar char="•"/>
              <a:defRPr sz="1400">
                <a:solidFill>
                  <a:schemeClr val="tx1"/>
                </a:solidFill>
                <a:latin typeface="Arial" charset="0"/>
              </a:defRPr>
            </a:lvl6pPr>
            <a:lvl7pPr marL="2971800" indent="-228600" eaLnBrk="0" fontAlgn="base" hangingPunct="0">
              <a:spcBef>
                <a:spcPct val="20000"/>
              </a:spcBef>
              <a:spcAft>
                <a:spcPct val="20000"/>
              </a:spcAft>
              <a:buClr>
                <a:schemeClr val="hlink"/>
              </a:buClr>
              <a:buChar char="•"/>
              <a:defRPr sz="1400">
                <a:solidFill>
                  <a:schemeClr val="tx1"/>
                </a:solidFill>
                <a:latin typeface="Arial" charset="0"/>
              </a:defRPr>
            </a:lvl7pPr>
            <a:lvl8pPr marL="3429000" indent="-228600" eaLnBrk="0" fontAlgn="base" hangingPunct="0">
              <a:spcBef>
                <a:spcPct val="20000"/>
              </a:spcBef>
              <a:spcAft>
                <a:spcPct val="20000"/>
              </a:spcAft>
              <a:buClr>
                <a:schemeClr val="hlink"/>
              </a:buClr>
              <a:buChar char="•"/>
              <a:defRPr sz="1400">
                <a:solidFill>
                  <a:schemeClr val="tx1"/>
                </a:solidFill>
                <a:latin typeface="Arial" charset="0"/>
              </a:defRPr>
            </a:lvl8pPr>
            <a:lvl9pPr marL="3886200" indent="-228600" eaLnBrk="0" fontAlgn="base" hangingPunct="0">
              <a:spcBef>
                <a:spcPct val="20000"/>
              </a:spcBef>
              <a:spcAft>
                <a:spcPct val="20000"/>
              </a:spcAft>
              <a:buClr>
                <a:schemeClr val="hlink"/>
              </a:buClr>
              <a:buChar char="•"/>
              <a:defRPr sz="1400">
                <a:solidFill>
                  <a:schemeClr val="tx1"/>
                </a:solidFill>
                <a:latin typeface="Arial" charset="0"/>
              </a:defRPr>
            </a:lvl9pPr>
          </a:lstStyle>
          <a:p>
            <a:pPr eaLnBrk="1" hangingPunct="1">
              <a:spcBef>
                <a:spcPct val="0"/>
              </a:spcBef>
              <a:spcAft>
                <a:spcPct val="0"/>
              </a:spcAft>
            </a:pPr>
            <a:r>
              <a:rPr lang="en-US" altLang="en-US" sz="900"/>
              <a:t>TAR Start Date		</a:t>
            </a:r>
            <a:r>
              <a:rPr lang="en-US" altLang="en-US" sz="900">
                <a:solidFill>
                  <a:srgbClr val="FF0000"/>
                </a:solidFill>
              </a:rPr>
              <a:t>10-1-2015</a:t>
            </a:r>
          </a:p>
          <a:p>
            <a:pPr eaLnBrk="1" hangingPunct="1">
              <a:spcBef>
                <a:spcPct val="0"/>
              </a:spcBef>
              <a:spcAft>
                <a:spcPct val="0"/>
              </a:spcAft>
            </a:pPr>
            <a:r>
              <a:rPr lang="en-US" altLang="en-US" sz="900"/>
              <a:t>TAR Duration		</a:t>
            </a:r>
            <a:r>
              <a:rPr lang="en-US" altLang="en-US" sz="900">
                <a:solidFill>
                  <a:srgbClr val="FF0000"/>
                </a:solidFill>
              </a:rPr>
              <a:t>30 days</a:t>
            </a:r>
          </a:p>
          <a:p>
            <a:pPr eaLnBrk="1" hangingPunct="1">
              <a:spcBef>
                <a:spcPct val="0"/>
              </a:spcBef>
              <a:spcAft>
                <a:spcPct val="0"/>
              </a:spcAft>
            </a:pPr>
            <a:r>
              <a:rPr lang="en-US" altLang="en-US" sz="900"/>
              <a:t>Preliminary Cost		</a:t>
            </a:r>
            <a:r>
              <a:rPr lang="en-US" altLang="en-US" sz="900">
                <a:solidFill>
                  <a:srgbClr val="FF0000"/>
                </a:solidFill>
              </a:rPr>
              <a:t>1MM</a:t>
            </a:r>
          </a:p>
        </p:txBody>
      </p:sp>
      <p:sp>
        <p:nvSpPr>
          <p:cNvPr id="12325" name="TextBox 2"/>
          <p:cNvSpPr txBox="1">
            <a:spLocks noChangeArrowheads="1"/>
          </p:cNvSpPr>
          <p:nvPr/>
        </p:nvSpPr>
        <p:spPr bwMode="auto">
          <a:xfrm>
            <a:off x="358775" y="1508125"/>
            <a:ext cx="304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5000"/>
              </a:spcBef>
              <a:spcAft>
                <a:spcPct val="20000"/>
              </a:spcAft>
              <a:defRPr b="1">
                <a:solidFill>
                  <a:schemeClr val="tx1"/>
                </a:solidFill>
                <a:latin typeface="Arial" charset="0"/>
              </a:defRPr>
            </a:lvl1pPr>
            <a:lvl2pPr marL="742950" indent="-285750" eaLnBrk="0" hangingPunct="0">
              <a:spcBef>
                <a:spcPct val="25000"/>
              </a:spcBef>
              <a:spcAft>
                <a:spcPct val="20000"/>
              </a:spcAft>
              <a:buClr>
                <a:schemeClr val="hlink"/>
              </a:buClr>
              <a:buChar char="•"/>
              <a:defRPr sz="1400">
                <a:solidFill>
                  <a:schemeClr val="tx1"/>
                </a:solidFill>
                <a:latin typeface="Arial" charset="0"/>
              </a:defRPr>
            </a:lvl2pPr>
            <a:lvl3pPr marL="1143000" indent="-228600" eaLnBrk="0" hangingPunct="0">
              <a:spcBef>
                <a:spcPct val="20000"/>
              </a:spcBef>
              <a:spcAft>
                <a:spcPct val="20000"/>
              </a:spcAft>
              <a:buClr>
                <a:schemeClr val="hlink"/>
              </a:buClr>
              <a:buChar char="•"/>
              <a:defRPr sz="1400">
                <a:solidFill>
                  <a:schemeClr val="tx1"/>
                </a:solidFill>
                <a:latin typeface="Arial" charset="0"/>
              </a:defRPr>
            </a:lvl3pPr>
            <a:lvl4pPr marL="1600200" indent="-228600" eaLnBrk="0" hangingPunct="0">
              <a:spcBef>
                <a:spcPct val="20000"/>
              </a:spcBef>
              <a:spcAft>
                <a:spcPct val="20000"/>
              </a:spcAft>
              <a:buClr>
                <a:schemeClr val="hlink"/>
              </a:buClr>
              <a:buChar char="•"/>
              <a:defRPr sz="1400">
                <a:solidFill>
                  <a:schemeClr val="tx1"/>
                </a:solidFill>
                <a:latin typeface="Arial" charset="0"/>
              </a:defRPr>
            </a:lvl4pPr>
            <a:lvl5pPr marL="2057400" indent="-228600" eaLnBrk="0" hangingPunct="0">
              <a:spcBef>
                <a:spcPct val="20000"/>
              </a:spcBef>
              <a:spcAft>
                <a:spcPct val="20000"/>
              </a:spcAft>
              <a:buClr>
                <a:schemeClr val="hlink"/>
              </a:buClr>
              <a:buChar char="•"/>
              <a:defRPr sz="1400">
                <a:solidFill>
                  <a:schemeClr val="tx1"/>
                </a:solidFill>
                <a:latin typeface="Arial" charset="0"/>
              </a:defRPr>
            </a:lvl5pPr>
            <a:lvl6pPr marL="2514600" indent="-228600" eaLnBrk="0" fontAlgn="base" hangingPunct="0">
              <a:spcBef>
                <a:spcPct val="20000"/>
              </a:spcBef>
              <a:spcAft>
                <a:spcPct val="20000"/>
              </a:spcAft>
              <a:buClr>
                <a:schemeClr val="hlink"/>
              </a:buClr>
              <a:buChar char="•"/>
              <a:defRPr sz="1400">
                <a:solidFill>
                  <a:schemeClr val="tx1"/>
                </a:solidFill>
                <a:latin typeface="Arial" charset="0"/>
              </a:defRPr>
            </a:lvl6pPr>
            <a:lvl7pPr marL="2971800" indent="-228600" eaLnBrk="0" fontAlgn="base" hangingPunct="0">
              <a:spcBef>
                <a:spcPct val="20000"/>
              </a:spcBef>
              <a:spcAft>
                <a:spcPct val="20000"/>
              </a:spcAft>
              <a:buClr>
                <a:schemeClr val="hlink"/>
              </a:buClr>
              <a:buChar char="•"/>
              <a:defRPr sz="1400">
                <a:solidFill>
                  <a:schemeClr val="tx1"/>
                </a:solidFill>
                <a:latin typeface="Arial" charset="0"/>
              </a:defRPr>
            </a:lvl7pPr>
            <a:lvl8pPr marL="3429000" indent="-228600" eaLnBrk="0" fontAlgn="base" hangingPunct="0">
              <a:spcBef>
                <a:spcPct val="20000"/>
              </a:spcBef>
              <a:spcAft>
                <a:spcPct val="20000"/>
              </a:spcAft>
              <a:buClr>
                <a:schemeClr val="hlink"/>
              </a:buClr>
              <a:buChar char="•"/>
              <a:defRPr sz="1400">
                <a:solidFill>
                  <a:schemeClr val="tx1"/>
                </a:solidFill>
                <a:latin typeface="Arial" charset="0"/>
              </a:defRPr>
            </a:lvl8pPr>
            <a:lvl9pPr marL="3886200" indent="-228600" eaLnBrk="0" fontAlgn="base" hangingPunct="0">
              <a:spcBef>
                <a:spcPct val="20000"/>
              </a:spcBef>
              <a:spcAft>
                <a:spcPct val="20000"/>
              </a:spcAft>
              <a:buClr>
                <a:schemeClr val="hlink"/>
              </a:buClr>
              <a:buChar char="•"/>
              <a:defRPr sz="1400">
                <a:solidFill>
                  <a:schemeClr val="tx1"/>
                </a:solidFill>
                <a:latin typeface="Arial" charset="0"/>
              </a:defRPr>
            </a:lvl9pPr>
          </a:lstStyle>
          <a:p>
            <a:pPr eaLnBrk="1" hangingPunct="1">
              <a:spcBef>
                <a:spcPct val="0"/>
              </a:spcBef>
              <a:spcAft>
                <a:spcPct val="0"/>
              </a:spcAft>
            </a:pPr>
            <a:r>
              <a:rPr lang="en-US" altLang="en-US" sz="800">
                <a:solidFill>
                  <a:srgbClr val="00B050"/>
                </a:solidFill>
              </a:rPr>
              <a:t> </a:t>
            </a:r>
            <a:r>
              <a:rPr lang="en-US" altLang="en-US" sz="800">
                <a:solidFill>
                  <a:srgbClr val="002060"/>
                </a:solidFill>
              </a:rPr>
              <a:t>1</a:t>
            </a:r>
          </a:p>
        </p:txBody>
      </p:sp>
      <p:sp>
        <p:nvSpPr>
          <p:cNvPr id="12326" name="TextBox 14"/>
          <p:cNvSpPr txBox="1">
            <a:spLocks noChangeArrowheads="1"/>
          </p:cNvSpPr>
          <p:nvPr/>
        </p:nvSpPr>
        <p:spPr bwMode="auto">
          <a:xfrm>
            <a:off x="4581525" y="1412875"/>
            <a:ext cx="304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5000"/>
              </a:spcBef>
              <a:spcAft>
                <a:spcPct val="20000"/>
              </a:spcAft>
              <a:defRPr b="1">
                <a:solidFill>
                  <a:schemeClr val="tx1"/>
                </a:solidFill>
                <a:latin typeface="Arial" charset="0"/>
              </a:defRPr>
            </a:lvl1pPr>
            <a:lvl2pPr marL="742950" indent="-285750" eaLnBrk="0" hangingPunct="0">
              <a:spcBef>
                <a:spcPct val="25000"/>
              </a:spcBef>
              <a:spcAft>
                <a:spcPct val="20000"/>
              </a:spcAft>
              <a:buClr>
                <a:schemeClr val="hlink"/>
              </a:buClr>
              <a:buChar char="•"/>
              <a:defRPr sz="1400">
                <a:solidFill>
                  <a:schemeClr val="tx1"/>
                </a:solidFill>
                <a:latin typeface="Arial" charset="0"/>
              </a:defRPr>
            </a:lvl2pPr>
            <a:lvl3pPr marL="1143000" indent="-228600" eaLnBrk="0" hangingPunct="0">
              <a:spcBef>
                <a:spcPct val="20000"/>
              </a:spcBef>
              <a:spcAft>
                <a:spcPct val="20000"/>
              </a:spcAft>
              <a:buClr>
                <a:schemeClr val="hlink"/>
              </a:buClr>
              <a:buChar char="•"/>
              <a:defRPr sz="1400">
                <a:solidFill>
                  <a:schemeClr val="tx1"/>
                </a:solidFill>
                <a:latin typeface="Arial" charset="0"/>
              </a:defRPr>
            </a:lvl3pPr>
            <a:lvl4pPr marL="1600200" indent="-228600" eaLnBrk="0" hangingPunct="0">
              <a:spcBef>
                <a:spcPct val="20000"/>
              </a:spcBef>
              <a:spcAft>
                <a:spcPct val="20000"/>
              </a:spcAft>
              <a:buClr>
                <a:schemeClr val="hlink"/>
              </a:buClr>
              <a:buChar char="•"/>
              <a:defRPr sz="1400">
                <a:solidFill>
                  <a:schemeClr val="tx1"/>
                </a:solidFill>
                <a:latin typeface="Arial" charset="0"/>
              </a:defRPr>
            </a:lvl4pPr>
            <a:lvl5pPr marL="2057400" indent="-228600" eaLnBrk="0" hangingPunct="0">
              <a:spcBef>
                <a:spcPct val="20000"/>
              </a:spcBef>
              <a:spcAft>
                <a:spcPct val="20000"/>
              </a:spcAft>
              <a:buClr>
                <a:schemeClr val="hlink"/>
              </a:buClr>
              <a:buChar char="•"/>
              <a:defRPr sz="1400">
                <a:solidFill>
                  <a:schemeClr val="tx1"/>
                </a:solidFill>
                <a:latin typeface="Arial" charset="0"/>
              </a:defRPr>
            </a:lvl5pPr>
            <a:lvl6pPr marL="2514600" indent="-228600" eaLnBrk="0" fontAlgn="base" hangingPunct="0">
              <a:spcBef>
                <a:spcPct val="20000"/>
              </a:spcBef>
              <a:spcAft>
                <a:spcPct val="20000"/>
              </a:spcAft>
              <a:buClr>
                <a:schemeClr val="hlink"/>
              </a:buClr>
              <a:buChar char="•"/>
              <a:defRPr sz="1400">
                <a:solidFill>
                  <a:schemeClr val="tx1"/>
                </a:solidFill>
                <a:latin typeface="Arial" charset="0"/>
              </a:defRPr>
            </a:lvl6pPr>
            <a:lvl7pPr marL="2971800" indent="-228600" eaLnBrk="0" fontAlgn="base" hangingPunct="0">
              <a:spcBef>
                <a:spcPct val="20000"/>
              </a:spcBef>
              <a:spcAft>
                <a:spcPct val="20000"/>
              </a:spcAft>
              <a:buClr>
                <a:schemeClr val="hlink"/>
              </a:buClr>
              <a:buChar char="•"/>
              <a:defRPr sz="1400">
                <a:solidFill>
                  <a:schemeClr val="tx1"/>
                </a:solidFill>
                <a:latin typeface="Arial" charset="0"/>
              </a:defRPr>
            </a:lvl7pPr>
            <a:lvl8pPr marL="3429000" indent="-228600" eaLnBrk="0" fontAlgn="base" hangingPunct="0">
              <a:spcBef>
                <a:spcPct val="20000"/>
              </a:spcBef>
              <a:spcAft>
                <a:spcPct val="20000"/>
              </a:spcAft>
              <a:buClr>
                <a:schemeClr val="hlink"/>
              </a:buClr>
              <a:buChar char="•"/>
              <a:defRPr sz="1400">
                <a:solidFill>
                  <a:schemeClr val="tx1"/>
                </a:solidFill>
                <a:latin typeface="Arial" charset="0"/>
              </a:defRPr>
            </a:lvl8pPr>
            <a:lvl9pPr marL="3886200" indent="-228600" eaLnBrk="0" fontAlgn="base" hangingPunct="0">
              <a:spcBef>
                <a:spcPct val="20000"/>
              </a:spcBef>
              <a:spcAft>
                <a:spcPct val="20000"/>
              </a:spcAft>
              <a:buClr>
                <a:schemeClr val="hlink"/>
              </a:buClr>
              <a:buChar char="•"/>
              <a:defRPr sz="1400">
                <a:solidFill>
                  <a:schemeClr val="tx1"/>
                </a:solidFill>
                <a:latin typeface="Arial" charset="0"/>
              </a:defRPr>
            </a:lvl9pPr>
          </a:lstStyle>
          <a:p>
            <a:pPr eaLnBrk="1" hangingPunct="1">
              <a:spcBef>
                <a:spcPct val="0"/>
              </a:spcBef>
              <a:spcAft>
                <a:spcPct val="0"/>
              </a:spcAft>
            </a:pPr>
            <a:r>
              <a:rPr lang="en-US" altLang="en-US" sz="800">
                <a:solidFill>
                  <a:srgbClr val="002060"/>
                </a:solidFill>
              </a:rPr>
              <a:t>1</a:t>
            </a:r>
          </a:p>
        </p:txBody>
      </p:sp>
      <p:sp>
        <p:nvSpPr>
          <p:cNvPr id="12327" name="TextBox 15"/>
          <p:cNvSpPr txBox="1">
            <a:spLocks noChangeArrowheads="1"/>
          </p:cNvSpPr>
          <p:nvPr/>
        </p:nvSpPr>
        <p:spPr bwMode="auto">
          <a:xfrm>
            <a:off x="358775" y="2057400"/>
            <a:ext cx="304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5000"/>
              </a:spcBef>
              <a:spcAft>
                <a:spcPct val="20000"/>
              </a:spcAft>
              <a:defRPr b="1">
                <a:solidFill>
                  <a:schemeClr val="tx1"/>
                </a:solidFill>
                <a:latin typeface="Arial" charset="0"/>
              </a:defRPr>
            </a:lvl1pPr>
            <a:lvl2pPr marL="742950" indent="-285750" eaLnBrk="0" hangingPunct="0">
              <a:spcBef>
                <a:spcPct val="25000"/>
              </a:spcBef>
              <a:spcAft>
                <a:spcPct val="20000"/>
              </a:spcAft>
              <a:buClr>
                <a:schemeClr val="hlink"/>
              </a:buClr>
              <a:buChar char="•"/>
              <a:defRPr sz="1400">
                <a:solidFill>
                  <a:schemeClr val="tx1"/>
                </a:solidFill>
                <a:latin typeface="Arial" charset="0"/>
              </a:defRPr>
            </a:lvl2pPr>
            <a:lvl3pPr marL="1143000" indent="-228600" eaLnBrk="0" hangingPunct="0">
              <a:spcBef>
                <a:spcPct val="20000"/>
              </a:spcBef>
              <a:spcAft>
                <a:spcPct val="20000"/>
              </a:spcAft>
              <a:buClr>
                <a:schemeClr val="hlink"/>
              </a:buClr>
              <a:buChar char="•"/>
              <a:defRPr sz="1400">
                <a:solidFill>
                  <a:schemeClr val="tx1"/>
                </a:solidFill>
                <a:latin typeface="Arial" charset="0"/>
              </a:defRPr>
            </a:lvl3pPr>
            <a:lvl4pPr marL="1600200" indent="-228600" eaLnBrk="0" hangingPunct="0">
              <a:spcBef>
                <a:spcPct val="20000"/>
              </a:spcBef>
              <a:spcAft>
                <a:spcPct val="20000"/>
              </a:spcAft>
              <a:buClr>
                <a:schemeClr val="hlink"/>
              </a:buClr>
              <a:buChar char="•"/>
              <a:defRPr sz="1400">
                <a:solidFill>
                  <a:schemeClr val="tx1"/>
                </a:solidFill>
                <a:latin typeface="Arial" charset="0"/>
              </a:defRPr>
            </a:lvl4pPr>
            <a:lvl5pPr marL="2057400" indent="-228600" eaLnBrk="0" hangingPunct="0">
              <a:spcBef>
                <a:spcPct val="20000"/>
              </a:spcBef>
              <a:spcAft>
                <a:spcPct val="20000"/>
              </a:spcAft>
              <a:buClr>
                <a:schemeClr val="hlink"/>
              </a:buClr>
              <a:buChar char="•"/>
              <a:defRPr sz="1400">
                <a:solidFill>
                  <a:schemeClr val="tx1"/>
                </a:solidFill>
                <a:latin typeface="Arial" charset="0"/>
              </a:defRPr>
            </a:lvl5pPr>
            <a:lvl6pPr marL="2514600" indent="-228600" eaLnBrk="0" fontAlgn="base" hangingPunct="0">
              <a:spcBef>
                <a:spcPct val="20000"/>
              </a:spcBef>
              <a:spcAft>
                <a:spcPct val="20000"/>
              </a:spcAft>
              <a:buClr>
                <a:schemeClr val="hlink"/>
              </a:buClr>
              <a:buChar char="•"/>
              <a:defRPr sz="1400">
                <a:solidFill>
                  <a:schemeClr val="tx1"/>
                </a:solidFill>
                <a:latin typeface="Arial" charset="0"/>
              </a:defRPr>
            </a:lvl6pPr>
            <a:lvl7pPr marL="2971800" indent="-228600" eaLnBrk="0" fontAlgn="base" hangingPunct="0">
              <a:spcBef>
                <a:spcPct val="20000"/>
              </a:spcBef>
              <a:spcAft>
                <a:spcPct val="20000"/>
              </a:spcAft>
              <a:buClr>
                <a:schemeClr val="hlink"/>
              </a:buClr>
              <a:buChar char="•"/>
              <a:defRPr sz="1400">
                <a:solidFill>
                  <a:schemeClr val="tx1"/>
                </a:solidFill>
                <a:latin typeface="Arial" charset="0"/>
              </a:defRPr>
            </a:lvl7pPr>
            <a:lvl8pPr marL="3429000" indent="-228600" eaLnBrk="0" fontAlgn="base" hangingPunct="0">
              <a:spcBef>
                <a:spcPct val="20000"/>
              </a:spcBef>
              <a:spcAft>
                <a:spcPct val="20000"/>
              </a:spcAft>
              <a:buClr>
                <a:schemeClr val="hlink"/>
              </a:buClr>
              <a:buChar char="•"/>
              <a:defRPr sz="1400">
                <a:solidFill>
                  <a:schemeClr val="tx1"/>
                </a:solidFill>
                <a:latin typeface="Arial" charset="0"/>
              </a:defRPr>
            </a:lvl8pPr>
            <a:lvl9pPr marL="3886200" indent="-228600" eaLnBrk="0" fontAlgn="base" hangingPunct="0">
              <a:spcBef>
                <a:spcPct val="20000"/>
              </a:spcBef>
              <a:spcAft>
                <a:spcPct val="20000"/>
              </a:spcAft>
              <a:buClr>
                <a:schemeClr val="hlink"/>
              </a:buClr>
              <a:buChar char="•"/>
              <a:defRPr sz="1400">
                <a:solidFill>
                  <a:schemeClr val="tx1"/>
                </a:solidFill>
                <a:latin typeface="Arial" charset="0"/>
              </a:defRPr>
            </a:lvl9pPr>
          </a:lstStyle>
          <a:p>
            <a:pPr eaLnBrk="1" hangingPunct="1">
              <a:spcBef>
                <a:spcPct val="0"/>
              </a:spcBef>
              <a:spcAft>
                <a:spcPct val="0"/>
              </a:spcAft>
            </a:pPr>
            <a:r>
              <a:rPr lang="en-US" altLang="en-US" sz="800">
                <a:solidFill>
                  <a:srgbClr val="00B050"/>
                </a:solidFill>
              </a:rPr>
              <a:t> </a:t>
            </a:r>
            <a:r>
              <a:rPr lang="en-US" altLang="en-US" sz="800">
                <a:solidFill>
                  <a:srgbClr val="002060"/>
                </a:solidFill>
              </a:rPr>
              <a:t>2</a:t>
            </a:r>
          </a:p>
        </p:txBody>
      </p:sp>
      <p:sp>
        <p:nvSpPr>
          <p:cNvPr id="12328" name="TextBox 16"/>
          <p:cNvSpPr txBox="1">
            <a:spLocks noChangeArrowheads="1"/>
          </p:cNvSpPr>
          <p:nvPr/>
        </p:nvSpPr>
        <p:spPr bwMode="auto">
          <a:xfrm>
            <a:off x="4562475" y="2057400"/>
            <a:ext cx="304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5000"/>
              </a:spcBef>
              <a:spcAft>
                <a:spcPct val="20000"/>
              </a:spcAft>
              <a:defRPr b="1">
                <a:solidFill>
                  <a:schemeClr val="tx1"/>
                </a:solidFill>
                <a:latin typeface="Arial" charset="0"/>
              </a:defRPr>
            </a:lvl1pPr>
            <a:lvl2pPr marL="742950" indent="-285750" eaLnBrk="0" hangingPunct="0">
              <a:spcBef>
                <a:spcPct val="25000"/>
              </a:spcBef>
              <a:spcAft>
                <a:spcPct val="20000"/>
              </a:spcAft>
              <a:buClr>
                <a:schemeClr val="hlink"/>
              </a:buClr>
              <a:buChar char="•"/>
              <a:defRPr sz="1400">
                <a:solidFill>
                  <a:schemeClr val="tx1"/>
                </a:solidFill>
                <a:latin typeface="Arial" charset="0"/>
              </a:defRPr>
            </a:lvl2pPr>
            <a:lvl3pPr marL="1143000" indent="-228600" eaLnBrk="0" hangingPunct="0">
              <a:spcBef>
                <a:spcPct val="20000"/>
              </a:spcBef>
              <a:spcAft>
                <a:spcPct val="20000"/>
              </a:spcAft>
              <a:buClr>
                <a:schemeClr val="hlink"/>
              </a:buClr>
              <a:buChar char="•"/>
              <a:defRPr sz="1400">
                <a:solidFill>
                  <a:schemeClr val="tx1"/>
                </a:solidFill>
                <a:latin typeface="Arial" charset="0"/>
              </a:defRPr>
            </a:lvl3pPr>
            <a:lvl4pPr marL="1600200" indent="-228600" eaLnBrk="0" hangingPunct="0">
              <a:spcBef>
                <a:spcPct val="20000"/>
              </a:spcBef>
              <a:spcAft>
                <a:spcPct val="20000"/>
              </a:spcAft>
              <a:buClr>
                <a:schemeClr val="hlink"/>
              </a:buClr>
              <a:buChar char="•"/>
              <a:defRPr sz="1400">
                <a:solidFill>
                  <a:schemeClr val="tx1"/>
                </a:solidFill>
                <a:latin typeface="Arial" charset="0"/>
              </a:defRPr>
            </a:lvl4pPr>
            <a:lvl5pPr marL="2057400" indent="-228600" eaLnBrk="0" hangingPunct="0">
              <a:spcBef>
                <a:spcPct val="20000"/>
              </a:spcBef>
              <a:spcAft>
                <a:spcPct val="20000"/>
              </a:spcAft>
              <a:buClr>
                <a:schemeClr val="hlink"/>
              </a:buClr>
              <a:buChar char="•"/>
              <a:defRPr sz="1400">
                <a:solidFill>
                  <a:schemeClr val="tx1"/>
                </a:solidFill>
                <a:latin typeface="Arial" charset="0"/>
              </a:defRPr>
            </a:lvl5pPr>
            <a:lvl6pPr marL="2514600" indent="-228600" eaLnBrk="0" fontAlgn="base" hangingPunct="0">
              <a:spcBef>
                <a:spcPct val="20000"/>
              </a:spcBef>
              <a:spcAft>
                <a:spcPct val="20000"/>
              </a:spcAft>
              <a:buClr>
                <a:schemeClr val="hlink"/>
              </a:buClr>
              <a:buChar char="•"/>
              <a:defRPr sz="1400">
                <a:solidFill>
                  <a:schemeClr val="tx1"/>
                </a:solidFill>
                <a:latin typeface="Arial" charset="0"/>
              </a:defRPr>
            </a:lvl6pPr>
            <a:lvl7pPr marL="2971800" indent="-228600" eaLnBrk="0" fontAlgn="base" hangingPunct="0">
              <a:spcBef>
                <a:spcPct val="20000"/>
              </a:spcBef>
              <a:spcAft>
                <a:spcPct val="20000"/>
              </a:spcAft>
              <a:buClr>
                <a:schemeClr val="hlink"/>
              </a:buClr>
              <a:buChar char="•"/>
              <a:defRPr sz="1400">
                <a:solidFill>
                  <a:schemeClr val="tx1"/>
                </a:solidFill>
                <a:latin typeface="Arial" charset="0"/>
              </a:defRPr>
            </a:lvl7pPr>
            <a:lvl8pPr marL="3429000" indent="-228600" eaLnBrk="0" fontAlgn="base" hangingPunct="0">
              <a:spcBef>
                <a:spcPct val="20000"/>
              </a:spcBef>
              <a:spcAft>
                <a:spcPct val="20000"/>
              </a:spcAft>
              <a:buClr>
                <a:schemeClr val="hlink"/>
              </a:buClr>
              <a:buChar char="•"/>
              <a:defRPr sz="1400">
                <a:solidFill>
                  <a:schemeClr val="tx1"/>
                </a:solidFill>
                <a:latin typeface="Arial" charset="0"/>
              </a:defRPr>
            </a:lvl8pPr>
            <a:lvl9pPr marL="3886200" indent="-228600" eaLnBrk="0" fontAlgn="base" hangingPunct="0">
              <a:spcBef>
                <a:spcPct val="20000"/>
              </a:spcBef>
              <a:spcAft>
                <a:spcPct val="20000"/>
              </a:spcAft>
              <a:buClr>
                <a:schemeClr val="hlink"/>
              </a:buClr>
              <a:buChar char="•"/>
              <a:defRPr sz="1400">
                <a:solidFill>
                  <a:schemeClr val="tx1"/>
                </a:solidFill>
                <a:latin typeface="Arial" charset="0"/>
              </a:defRPr>
            </a:lvl9pPr>
          </a:lstStyle>
          <a:p>
            <a:pPr eaLnBrk="1" hangingPunct="1">
              <a:spcBef>
                <a:spcPct val="0"/>
              </a:spcBef>
              <a:spcAft>
                <a:spcPct val="0"/>
              </a:spcAft>
            </a:pPr>
            <a:r>
              <a:rPr lang="en-US" altLang="en-US" sz="800">
                <a:solidFill>
                  <a:srgbClr val="00B050"/>
                </a:solidFill>
              </a:rPr>
              <a:t> </a:t>
            </a:r>
            <a:r>
              <a:rPr lang="en-US" altLang="en-US" sz="800">
                <a:solidFill>
                  <a:srgbClr val="002060"/>
                </a:solidFill>
              </a:rPr>
              <a:t>2</a:t>
            </a:r>
          </a:p>
        </p:txBody>
      </p:sp>
      <p:sp>
        <p:nvSpPr>
          <p:cNvPr id="12329" name="TextBox 17"/>
          <p:cNvSpPr txBox="1">
            <a:spLocks noChangeArrowheads="1"/>
          </p:cNvSpPr>
          <p:nvPr/>
        </p:nvSpPr>
        <p:spPr bwMode="auto">
          <a:xfrm>
            <a:off x="358775" y="2813050"/>
            <a:ext cx="304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5000"/>
              </a:spcBef>
              <a:spcAft>
                <a:spcPct val="20000"/>
              </a:spcAft>
              <a:defRPr b="1">
                <a:solidFill>
                  <a:schemeClr val="tx1"/>
                </a:solidFill>
                <a:latin typeface="Arial" charset="0"/>
              </a:defRPr>
            </a:lvl1pPr>
            <a:lvl2pPr marL="742950" indent="-285750" eaLnBrk="0" hangingPunct="0">
              <a:spcBef>
                <a:spcPct val="25000"/>
              </a:spcBef>
              <a:spcAft>
                <a:spcPct val="20000"/>
              </a:spcAft>
              <a:buClr>
                <a:schemeClr val="hlink"/>
              </a:buClr>
              <a:buChar char="•"/>
              <a:defRPr sz="1400">
                <a:solidFill>
                  <a:schemeClr val="tx1"/>
                </a:solidFill>
                <a:latin typeface="Arial" charset="0"/>
              </a:defRPr>
            </a:lvl2pPr>
            <a:lvl3pPr marL="1143000" indent="-228600" eaLnBrk="0" hangingPunct="0">
              <a:spcBef>
                <a:spcPct val="20000"/>
              </a:spcBef>
              <a:spcAft>
                <a:spcPct val="20000"/>
              </a:spcAft>
              <a:buClr>
                <a:schemeClr val="hlink"/>
              </a:buClr>
              <a:buChar char="•"/>
              <a:defRPr sz="1400">
                <a:solidFill>
                  <a:schemeClr val="tx1"/>
                </a:solidFill>
                <a:latin typeface="Arial" charset="0"/>
              </a:defRPr>
            </a:lvl3pPr>
            <a:lvl4pPr marL="1600200" indent="-228600" eaLnBrk="0" hangingPunct="0">
              <a:spcBef>
                <a:spcPct val="20000"/>
              </a:spcBef>
              <a:spcAft>
                <a:spcPct val="20000"/>
              </a:spcAft>
              <a:buClr>
                <a:schemeClr val="hlink"/>
              </a:buClr>
              <a:buChar char="•"/>
              <a:defRPr sz="1400">
                <a:solidFill>
                  <a:schemeClr val="tx1"/>
                </a:solidFill>
                <a:latin typeface="Arial" charset="0"/>
              </a:defRPr>
            </a:lvl4pPr>
            <a:lvl5pPr marL="2057400" indent="-228600" eaLnBrk="0" hangingPunct="0">
              <a:spcBef>
                <a:spcPct val="20000"/>
              </a:spcBef>
              <a:spcAft>
                <a:spcPct val="20000"/>
              </a:spcAft>
              <a:buClr>
                <a:schemeClr val="hlink"/>
              </a:buClr>
              <a:buChar char="•"/>
              <a:defRPr sz="1400">
                <a:solidFill>
                  <a:schemeClr val="tx1"/>
                </a:solidFill>
                <a:latin typeface="Arial" charset="0"/>
              </a:defRPr>
            </a:lvl5pPr>
            <a:lvl6pPr marL="2514600" indent="-228600" eaLnBrk="0" fontAlgn="base" hangingPunct="0">
              <a:spcBef>
                <a:spcPct val="20000"/>
              </a:spcBef>
              <a:spcAft>
                <a:spcPct val="20000"/>
              </a:spcAft>
              <a:buClr>
                <a:schemeClr val="hlink"/>
              </a:buClr>
              <a:buChar char="•"/>
              <a:defRPr sz="1400">
                <a:solidFill>
                  <a:schemeClr val="tx1"/>
                </a:solidFill>
                <a:latin typeface="Arial" charset="0"/>
              </a:defRPr>
            </a:lvl6pPr>
            <a:lvl7pPr marL="2971800" indent="-228600" eaLnBrk="0" fontAlgn="base" hangingPunct="0">
              <a:spcBef>
                <a:spcPct val="20000"/>
              </a:spcBef>
              <a:spcAft>
                <a:spcPct val="20000"/>
              </a:spcAft>
              <a:buClr>
                <a:schemeClr val="hlink"/>
              </a:buClr>
              <a:buChar char="•"/>
              <a:defRPr sz="1400">
                <a:solidFill>
                  <a:schemeClr val="tx1"/>
                </a:solidFill>
                <a:latin typeface="Arial" charset="0"/>
              </a:defRPr>
            </a:lvl7pPr>
            <a:lvl8pPr marL="3429000" indent="-228600" eaLnBrk="0" fontAlgn="base" hangingPunct="0">
              <a:spcBef>
                <a:spcPct val="20000"/>
              </a:spcBef>
              <a:spcAft>
                <a:spcPct val="20000"/>
              </a:spcAft>
              <a:buClr>
                <a:schemeClr val="hlink"/>
              </a:buClr>
              <a:buChar char="•"/>
              <a:defRPr sz="1400">
                <a:solidFill>
                  <a:schemeClr val="tx1"/>
                </a:solidFill>
                <a:latin typeface="Arial" charset="0"/>
              </a:defRPr>
            </a:lvl8pPr>
            <a:lvl9pPr marL="3886200" indent="-228600" eaLnBrk="0" fontAlgn="base" hangingPunct="0">
              <a:spcBef>
                <a:spcPct val="20000"/>
              </a:spcBef>
              <a:spcAft>
                <a:spcPct val="20000"/>
              </a:spcAft>
              <a:buClr>
                <a:schemeClr val="hlink"/>
              </a:buClr>
              <a:buChar char="•"/>
              <a:defRPr sz="1400">
                <a:solidFill>
                  <a:schemeClr val="tx1"/>
                </a:solidFill>
                <a:latin typeface="Arial" charset="0"/>
              </a:defRPr>
            </a:lvl9pPr>
          </a:lstStyle>
          <a:p>
            <a:pPr eaLnBrk="1" hangingPunct="1">
              <a:spcBef>
                <a:spcPct val="0"/>
              </a:spcBef>
              <a:spcAft>
                <a:spcPct val="0"/>
              </a:spcAft>
            </a:pPr>
            <a:r>
              <a:rPr lang="en-US" altLang="en-US" sz="800">
                <a:solidFill>
                  <a:srgbClr val="00B050"/>
                </a:solidFill>
              </a:rPr>
              <a:t> </a:t>
            </a:r>
            <a:r>
              <a:rPr lang="en-US" altLang="en-US" sz="800">
                <a:solidFill>
                  <a:srgbClr val="002060"/>
                </a:solidFill>
              </a:rPr>
              <a:t>3</a:t>
            </a:r>
          </a:p>
        </p:txBody>
      </p:sp>
      <p:sp>
        <p:nvSpPr>
          <p:cNvPr id="12330" name="TextBox 21"/>
          <p:cNvSpPr txBox="1">
            <a:spLocks noChangeArrowheads="1"/>
          </p:cNvSpPr>
          <p:nvPr/>
        </p:nvSpPr>
        <p:spPr bwMode="auto">
          <a:xfrm>
            <a:off x="4562475" y="2693988"/>
            <a:ext cx="3048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5000"/>
              </a:spcBef>
              <a:spcAft>
                <a:spcPct val="20000"/>
              </a:spcAft>
              <a:defRPr b="1">
                <a:solidFill>
                  <a:schemeClr val="tx1"/>
                </a:solidFill>
                <a:latin typeface="Arial" charset="0"/>
              </a:defRPr>
            </a:lvl1pPr>
            <a:lvl2pPr marL="742950" indent="-285750" eaLnBrk="0" hangingPunct="0">
              <a:spcBef>
                <a:spcPct val="25000"/>
              </a:spcBef>
              <a:spcAft>
                <a:spcPct val="20000"/>
              </a:spcAft>
              <a:buClr>
                <a:schemeClr val="hlink"/>
              </a:buClr>
              <a:buChar char="•"/>
              <a:defRPr sz="1400">
                <a:solidFill>
                  <a:schemeClr val="tx1"/>
                </a:solidFill>
                <a:latin typeface="Arial" charset="0"/>
              </a:defRPr>
            </a:lvl2pPr>
            <a:lvl3pPr marL="1143000" indent="-228600" eaLnBrk="0" hangingPunct="0">
              <a:spcBef>
                <a:spcPct val="20000"/>
              </a:spcBef>
              <a:spcAft>
                <a:spcPct val="20000"/>
              </a:spcAft>
              <a:buClr>
                <a:schemeClr val="hlink"/>
              </a:buClr>
              <a:buChar char="•"/>
              <a:defRPr sz="1400">
                <a:solidFill>
                  <a:schemeClr val="tx1"/>
                </a:solidFill>
                <a:latin typeface="Arial" charset="0"/>
              </a:defRPr>
            </a:lvl3pPr>
            <a:lvl4pPr marL="1600200" indent="-228600" eaLnBrk="0" hangingPunct="0">
              <a:spcBef>
                <a:spcPct val="20000"/>
              </a:spcBef>
              <a:spcAft>
                <a:spcPct val="20000"/>
              </a:spcAft>
              <a:buClr>
                <a:schemeClr val="hlink"/>
              </a:buClr>
              <a:buChar char="•"/>
              <a:defRPr sz="1400">
                <a:solidFill>
                  <a:schemeClr val="tx1"/>
                </a:solidFill>
                <a:latin typeface="Arial" charset="0"/>
              </a:defRPr>
            </a:lvl4pPr>
            <a:lvl5pPr marL="2057400" indent="-228600" eaLnBrk="0" hangingPunct="0">
              <a:spcBef>
                <a:spcPct val="20000"/>
              </a:spcBef>
              <a:spcAft>
                <a:spcPct val="20000"/>
              </a:spcAft>
              <a:buClr>
                <a:schemeClr val="hlink"/>
              </a:buClr>
              <a:buChar char="•"/>
              <a:defRPr sz="1400">
                <a:solidFill>
                  <a:schemeClr val="tx1"/>
                </a:solidFill>
                <a:latin typeface="Arial" charset="0"/>
              </a:defRPr>
            </a:lvl5pPr>
            <a:lvl6pPr marL="2514600" indent="-228600" eaLnBrk="0" fontAlgn="base" hangingPunct="0">
              <a:spcBef>
                <a:spcPct val="20000"/>
              </a:spcBef>
              <a:spcAft>
                <a:spcPct val="20000"/>
              </a:spcAft>
              <a:buClr>
                <a:schemeClr val="hlink"/>
              </a:buClr>
              <a:buChar char="•"/>
              <a:defRPr sz="1400">
                <a:solidFill>
                  <a:schemeClr val="tx1"/>
                </a:solidFill>
                <a:latin typeface="Arial" charset="0"/>
              </a:defRPr>
            </a:lvl6pPr>
            <a:lvl7pPr marL="2971800" indent="-228600" eaLnBrk="0" fontAlgn="base" hangingPunct="0">
              <a:spcBef>
                <a:spcPct val="20000"/>
              </a:spcBef>
              <a:spcAft>
                <a:spcPct val="20000"/>
              </a:spcAft>
              <a:buClr>
                <a:schemeClr val="hlink"/>
              </a:buClr>
              <a:buChar char="•"/>
              <a:defRPr sz="1400">
                <a:solidFill>
                  <a:schemeClr val="tx1"/>
                </a:solidFill>
                <a:latin typeface="Arial" charset="0"/>
              </a:defRPr>
            </a:lvl7pPr>
            <a:lvl8pPr marL="3429000" indent="-228600" eaLnBrk="0" fontAlgn="base" hangingPunct="0">
              <a:spcBef>
                <a:spcPct val="20000"/>
              </a:spcBef>
              <a:spcAft>
                <a:spcPct val="20000"/>
              </a:spcAft>
              <a:buClr>
                <a:schemeClr val="hlink"/>
              </a:buClr>
              <a:buChar char="•"/>
              <a:defRPr sz="1400">
                <a:solidFill>
                  <a:schemeClr val="tx1"/>
                </a:solidFill>
                <a:latin typeface="Arial" charset="0"/>
              </a:defRPr>
            </a:lvl8pPr>
            <a:lvl9pPr marL="3886200" indent="-228600" eaLnBrk="0" fontAlgn="base" hangingPunct="0">
              <a:spcBef>
                <a:spcPct val="20000"/>
              </a:spcBef>
              <a:spcAft>
                <a:spcPct val="20000"/>
              </a:spcAft>
              <a:buClr>
                <a:schemeClr val="hlink"/>
              </a:buClr>
              <a:buChar char="•"/>
              <a:defRPr sz="1400">
                <a:solidFill>
                  <a:schemeClr val="tx1"/>
                </a:solidFill>
                <a:latin typeface="Arial" charset="0"/>
              </a:defRPr>
            </a:lvl9pPr>
          </a:lstStyle>
          <a:p>
            <a:pPr eaLnBrk="1" hangingPunct="1">
              <a:spcBef>
                <a:spcPct val="0"/>
              </a:spcBef>
              <a:spcAft>
                <a:spcPct val="0"/>
              </a:spcAft>
            </a:pPr>
            <a:r>
              <a:rPr lang="en-US" altLang="en-US" sz="800">
                <a:solidFill>
                  <a:srgbClr val="00B050"/>
                </a:solidFill>
              </a:rPr>
              <a:t> </a:t>
            </a:r>
            <a:r>
              <a:rPr lang="en-US" altLang="en-US" sz="800">
                <a:solidFill>
                  <a:srgbClr val="002060"/>
                </a:solidFill>
              </a:rPr>
              <a:t>3</a:t>
            </a:r>
          </a:p>
        </p:txBody>
      </p:sp>
      <p:pic>
        <p:nvPicPr>
          <p:cNvPr id="12331" name="Picture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38" y="4114800"/>
            <a:ext cx="4135437" cy="240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2332" name="TextBox 17"/>
          <p:cNvSpPr txBox="1">
            <a:spLocks noChangeArrowheads="1"/>
          </p:cNvSpPr>
          <p:nvPr/>
        </p:nvSpPr>
        <p:spPr bwMode="auto">
          <a:xfrm>
            <a:off x="393700" y="3435350"/>
            <a:ext cx="304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5000"/>
              </a:spcBef>
              <a:spcAft>
                <a:spcPct val="20000"/>
              </a:spcAft>
              <a:defRPr b="1">
                <a:solidFill>
                  <a:schemeClr val="tx1"/>
                </a:solidFill>
                <a:latin typeface="Arial" charset="0"/>
              </a:defRPr>
            </a:lvl1pPr>
            <a:lvl2pPr marL="742950" indent="-285750" eaLnBrk="0" hangingPunct="0">
              <a:spcBef>
                <a:spcPct val="25000"/>
              </a:spcBef>
              <a:spcAft>
                <a:spcPct val="20000"/>
              </a:spcAft>
              <a:buClr>
                <a:schemeClr val="hlink"/>
              </a:buClr>
              <a:buChar char="•"/>
              <a:defRPr sz="1400">
                <a:solidFill>
                  <a:schemeClr val="tx1"/>
                </a:solidFill>
                <a:latin typeface="Arial" charset="0"/>
              </a:defRPr>
            </a:lvl2pPr>
            <a:lvl3pPr marL="1143000" indent="-228600" eaLnBrk="0" hangingPunct="0">
              <a:spcBef>
                <a:spcPct val="20000"/>
              </a:spcBef>
              <a:spcAft>
                <a:spcPct val="20000"/>
              </a:spcAft>
              <a:buClr>
                <a:schemeClr val="hlink"/>
              </a:buClr>
              <a:buChar char="•"/>
              <a:defRPr sz="1400">
                <a:solidFill>
                  <a:schemeClr val="tx1"/>
                </a:solidFill>
                <a:latin typeface="Arial" charset="0"/>
              </a:defRPr>
            </a:lvl3pPr>
            <a:lvl4pPr marL="1600200" indent="-228600" eaLnBrk="0" hangingPunct="0">
              <a:spcBef>
                <a:spcPct val="20000"/>
              </a:spcBef>
              <a:spcAft>
                <a:spcPct val="20000"/>
              </a:spcAft>
              <a:buClr>
                <a:schemeClr val="hlink"/>
              </a:buClr>
              <a:buChar char="•"/>
              <a:defRPr sz="1400">
                <a:solidFill>
                  <a:schemeClr val="tx1"/>
                </a:solidFill>
                <a:latin typeface="Arial" charset="0"/>
              </a:defRPr>
            </a:lvl4pPr>
            <a:lvl5pPr marL="2057400" indent="-228600" eaLnBrk="0" hangingPunct="0">
              <a:spcBef>
                <a:spcPct val="20000"/>
              </a:spcBef>
              <a:spcAft>
                <a:spcPct val="20000"/>
              </a:spcAft>
              <a:buClr>
                <a:schemeClr val="hlink"/>
              </a:buClr>
              <a:buChar char="•"/>
              <a:defRPr sz="1400">
                <a:solidFill>
                  <a:schemeClr val="tx1"/>
                </a:solidFill>
                <a:latin typeface="Arial" charset="0"/>
              </a:defRPr>
            </a:lvl5pPr>
            <a:lvl6pPr marL="2514600" indent="-228600" eaLnBrk="0" fontAlgn="base" hangingPunct="0">
              <a:spcBef>
                <a:spcPct val="20000"/>
              </a:spcBef>
              <a:spcAft>
                <a:spcPct val="20000"/>
              </a:spcAft>
              <a:buClr>
                <a:schemeClr val="hlink"/>
              </a:buClr>
              <a:buChar char="•"/>
              <a:defRPr sz="1400">
                <a:solidFill>
                  <a:schemeClr val="tx1"/>
                </a:solidFill>
                <a:latin typeface="Arial" charset="0"/>
              </a:defRPr>
            </a:lvl6pPr>
            <a:lvl7pPr marL="2971800" indent="-228600" eaLnBrk="0" fontAlgn="base" hangingPunct="0">
              <a:spcBef>
                <a:spcPct val="20000"/>
              </a:spcBef>
              <a:spcAft>
                <a:spcPct val="20000"/>
              </a:spcAft>
              <a:buClr>
                <a:schemeClr val="hlink"/>
              </a:buClr>
              <a:buChar char="•"/>
              <a:defRPr sz="1400">
                <a:solidFill>
                  <a:schemeClr val="tx1"/>
                </a:solidFill>
                <a:latin typeface="Arial" charset="0"/>
              </a:defRPr>
            </a:lvl7pPr>
            <a:lvl8pPr marL="3429000" indent="-228600" eaLnBrk="0" fontAlgn="base" hangingPunct="0">
              <a:spcBef>
                <a:spcPct val="20000"/>
              </a:spcBef>
              <a:spcAft>
                <a:spcPct val="20000"/>
              </a:spcAft>
              <a:buClr>
                <a:schemeClr val="hlink"/>
              </a:buClr>
              <a:buChar char="•"/>
              <a:defRPr sz="1400">
                <a:solidFill>
                  <a:schemeClr val="tx1"/>
                </a:solidFill>
                <a:latin typeface="Arial" charset="0"/>
              </a:defRPr>
            </a:lvl8pPr>
            <a:lvl9pPr marL="3886200" indent="-228600" eaLnBrk="0" fontAlgn="base" hangingPunct="0">
              <a:spcBef>
                <a:spcPct val="20000"/>
              </a:spcBef>
              <a:spcAft>
                <a:spcPct val="20000"/>
              </a:spcAft>
              <a:buClr>
                <a:schemeClr val="hlink"/>
              </a:buClr>
              <a:buChar char="•"/>
              <a:defRPr sz="1400">
                <a:solidFill>
                  <a:schemeClr val="tx1"/>
                </a:solidFill>
                <a:latin typeface="Arial" charset="0"/>
              </a:defRPr>
            </a:lvl9pPr>
          </a:lstStyle>
          <a:p>
            <a:pPr eaLnBrk="1" hangingPunct="1">
              <a:spcBef>
                <a:spcPct val="0"/>
              </a:spcBef>
              <a:spcAft>
                <a:spcPct val="0"/>
              </a:spcAft>
            </a:pPr>
            <a:r>
              <a:rPr lang="en-US" altLang="en-US" sz="800"/>
              <a:t>4</a:t>
            </a:r>
          </a:p>
        </p:txBody>
      </p:sp>
      <p:sp>
        <p:nvSpPr>
          <p:cNvPr id="12333" name="TextBox 21"/>
          <p:cNvSpPr txBox="1">
            <a:spLocks noChangeArrowheads="1"/>
          </p:cNvSpPr>
          <p:nvPr/>
        </p:nvSpPr>
        <p:spPr bwMode="auto">
          <a:xfrm>
            <a:off x="4572000" y="3408363"/>
            <a:ext cx="3048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5000"/>
              </a:spcBef>
              <a:spcAft>
                <a:spcPct val="20000"/>
              </a:spcAft>
              <a:defRPr b="1">
                <a:solidFill>
                  <a:schemeClr val="tx1"/>
                </a:solidFill>
                <a:latin typeface="Arial" charset="0"/>
              </a:defRPr>
            </a:lvl1pPr>
            <a:lvl2pPr marL="742950" indent="-285750" eaLnBrk="0" hangingPunct="0">
              <a:spcBef>
                <a:spcPct val="25000"/>
              </a:spcBef>
              <a:spcAft>
                <a:spcPct val="20000"/>
              </a:spcAft>
              <a:buClr>
                <a:schemeClr val="hlink"/>
              </a:buClr>
              <a:buChar char="•"/>
              <a:defRPr sz="1400">
                <a:solidFill>
                  <a:schemeClr val="tx1"/>
                </a:solidFill>
                <a:latin typeface="Arial" charset="0"/>
              </a:defRPr>
            </a:lvl2pPr>
            <a:lvl3pPr marL="1143000" indent="-228600" eaLnBrk="0" hangingPunct="0">
              <a:spcBef>
                <a:spcPct val="20000"/>
              </a:spcBef>
              <a:spcAft>
                <a:spcPct val="20000"/>
              </a:spcAft>
              <a:buClr>
                <a:schemeClr val="hlink"/>
              </a:buClr>
              <a:buChar char="•"/>
              <a:defRPr sz="1400">
                <a:solidFill>
                  <a:schemeClr val="tx1"/>
                </a:solidFill>
                <a:latin typeface="Arial" charset="0"/>
              </a:defRPr>
            </a:lvl3pPr>
            <a:lvl4pPr marL="1600200" indent="-228600" eaLnBrk="0" hangingPunct="0">
              <a:spcBef>
                <a:spcPct val="20000"/>
              </a:spcBef>
              <a:spcAft>
                <a:spcPct val="20000"/>
              </a:spcAft>
              <a:buClr>
                <a:schemeClr val="hlink"/>
              </a:buClr>
              <a:buChar char="•"/>
              <a:defRPr sz="1400">
                <a:solidFill>
                  <a:schemeClr val="tx1"/>
                </a:solidFill>
                <a:latin typeface="Arial" charset="0"/>
              </a:defRPr>
            </a:lvl4pPr>
            <a:lvl5pPr marL="2057400" indent="-228600" eaLnBrk="0" hangingPunct="0">
              <a:spcBef>
                <a:spcPct val="20000"/>
              </a:spcBef>
              <a:spcAft>
                <a:spcPct val="20000"/>
              </a:spcAft>
              <a:buClr>
                <a:schemeClr val="hlink"/>
              </a:buClr>
              <a:buChar char="•"/>
              <a:defRPr sz="1400">
                <a:solidFill>
                  <a:schemeClr val="tx1"/>
                </a:solidFill>
                <a:latin typeface="Arial" charset="0"/>
              </a:defRPr>
            </a:lvl5pPr>
            <a:lvl6pPr marL="2514600" indent="-228600" eaLnBrk="0" fontAlgn="base" hangingPunct="0">
              <a:spcBef>
                <a:spcPct val="20000"/>
              </a:spcBef>
              <a:spcAft>
                <a:spcPct val="20000"/>
              </a:spcAft>
              <a:buClr>
                <a:schemeClr val="hlink"/>
              </a:buClr>
              <a:buChar char="•"/>
              <a:defRPr sz="1400">
                <a:solidFill>
                  <a:schemeClr val="tx1"/>
                </a:solidFill>
                <a:latin typeface="Arial" charset="0"/>
              </a:defRPr>
            </a:lvl6pPr>
            <a:lvl7pPr marL="2971800" indent="-228600" eaLnBrk="0" fontAlgn="base" hangingPunct="0">
              <a:spcBef>
                <a:spcPct val="20000"/>
              </a:spcBef>
              <a:spcAft>
                <a:spcPct val="20000"/>
              </a:spcAft>
              <a:buClr>
                <a:schemeClr val="hlink"/>
              </a:buClr>
              <a:buChar char="•"/>
              <a:defRPr sz="1400">
                <a:solidFill>
                  <a:schemeClr val="tx1"/>
                </a:solidFill>
                <a:latin typeface="Arial" charset="0"/>
              </a:defRPr>
            </a:lvl7pPr>
            <a:lvl8pPr marL="3429000" indent="-228600" eaLnBrk="0" fontAlgn="base" hangingPunct="0">
              <a:spcBef>
                <a:spcPct val="20000"/>
              </a:spcBef>
              <a:spcAft>
                <a:spcPct val="20000"/>
              </a:spcAft>
              <a:buClr>
                <a:schemeClr val="hlink"/>
              </a:buClr>
              <a:buChar char="•"/>
              <a:defRPr sz="1400">
                <a:solidFill>
                  <a:schemeClr val="tx1"/>
                </a:solidFill>
                <a:latin typeface="Arial" charset="0"/>
              </a:defRPr>
            </a:lvl8pPr>
            <a:lvl9pPr marL="3886200" indent="-228600" eaLnBrk="0" fontAlgn="base" hangingPunct="0">
              <a:spcBef>
                <a:spcPct val="20000"/>
              </a:spcBef>
              <a:spcAft>
                <a:spcPct val="20000"/>
              </a:spcAft>
              <a:buClr>
                <a:schemeClr val="hlink"/>
              </a:buClr>
              <a:buChar char="•"/>
              <a:defRPr sz="1400">
                <a:solidFill>
                  <a:schemeClr val="tx1"/>
                </a:solidFill>
                <a:latin typeface="Arial" charset="0"/>
              </a:defRPr>
            </a:lvl9pPr>
          </a:lstStyle>
          <a:p>
            <a:pPr eaLnBrk="1" hangingPunct="1">
              <a:spcBef>
                <a:spcPct val="0"/>
              </a:spcBef>
              <a:spcAft>
                <a:spcPct val="0"/>
              </a:spcAft>
            </a:pPr>
            <a:r>
              <a:rPr lang="en-US" altLang="en-US" sz="800"/>
              <a:t>4</a:t>
            </a:r>
          </a:p>
        </p:txBody>
      </p:sp>
      <p:pic>
        <p:nvPicPr>
          <p:cNvPr id="2" name="Picture 1">
            <a:extLst>
              <a:ext uri="{FF2B5EF4-FFF2-40B4-BE49-F238E27FC236}">
                <a16:creationId xmlns:a16="http://schemas.microsoft.com/office/drawing/2014/main" id="{41956BFC-2F64-46A5-B6E3-C242B888BF7C}"/>
              </a:ext>
            </a:extLst>
          </p:cNvPr>
          <p:cNvPicPr>
            <a:picLocks noChangeAspect="1"/>
          </p:cNvPicPr>
          <p:nvPr/>
        </p:nvPicPr>
        <p:blipFill>
          <a:blip r:embed="rId4"/>
          <a:stretch>
            <a:fillRect/>
          </a:stretch>
        </p:blipFill>
        <p:spPr>
          <a:xfrm>
            <a:off x="6974477" y="5587508"/>
            <a:ext cx="1864723" cy="1039624"/>
          </a:xfrm>
          <a:prstGeom prst="rect">
            <a:avLst/>
          </a:prstGeom>
        </p:spPr>
      </p:pic>
    </p:spTree>
    <p:extLst>
      <p:ext uri="{BB962C8B-B14F-4D97-AF65-F5344CB8AC3E}">
        <p14:creationId xmlns:p14="http://schemas.microsoft.com/office/powerpoint/2010/main" val="1948816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09600" y="457200"/>
            <a:ext cx="7874000" cy="957263"/>
          </a:xfrm>
        </p:spPr>
        <p:txBody>
          <a:bodyPr/>
          <a:lstStyle/>
          <a:p>
            <a:pPr eaLnBrk="1" hangingPunct="1">
              <a:defRPr/>
            </a:pPr>
            <a:r>
              <a:rPr lang="en-US" sz="3200" dirty="0">
                <a:solidFill>
                  <a:schemeClr val="hlink"/>
                </a:solidFill>
              </a:rPr>
              <a:t>2015 Site TAR Performance</a:t>
            </a:r>
          </a:p>
        </p:txBody>
      </p:sp>
      <p:sp>
        <p:nvSpPr>
          <p:cNvPr id="8195" name="Rectangle 3"/>
          <p:cNvSpPr>
            <a:spLocks noGrp="1" noChangeArrowheads="1"/>
          </p:cNvSpPr>
          <p:nvPr>
            <p:ph type="body" idx="1"/>
          </p:nvPr>
        </p:nvSpPr>
        <p:spPr>
          <a:xfrm>
            <a:off x="609600" y="1524000"/>
            <a:ext cx="7696200" cy="4525963"/>
          </a:xfrm>
        </p:spPr>
        <p:txBody>
          <a:bodyPr/>
          <a:lstStyle/>
          <a:p>
            <a:pPr eaLnBrk="1" hangingPunct="1">
              <a:lnSpc>
                <a:spcPct val="150000"/>
              </a:lnSpc>
              <a:buFont typeface="Arial" panose="020B0604020202020204" pitchFamily="34" charset="0"/>
              <a:buChar char="•"/>
            </a:pPr>
            <a:r>
              <a:rPr lang="en-US" altLang="en-US" sz="2400" dirty="0"/>
              <a:t> ZERO INJURIES!!</a:t>
            </a:r>
            <a:endParaRPr lang="en-US" altLang="en-US" sz="2000" dirty="0"/>
          </a:p>
          <a:p>
            <a:pPr eaLnBrk="1" hangingPunct="1">
              <a:lnSpc>
                <a:spcPct val="150000"/>
              </a:lnSpc>
              <a:buFont typeface="Arial" panose="020B0604020202020204" pitchFamily="34" charset="0"/>
              <a:buChar char="•"/>
            </a:pPr>
            <a:r>
              <a:rPr lang="en-US" altLang="en-US" sz="2400" dirty="0"/>
              <a:t> ZERO ENVIRONMENTAL IMPACTS!!</a:t>
            </a:r>
          </a:p>
          <a:p>
            <a:pPr eaLnBrk="1" hangingPunct="1">
              <a:lnSpc>
                <a:spcPct val="150000"/>
              </a:lnSpc>
              <a:buFont typeface="Arial" panose="020B0604020202020204" pitchFamily="34" charset="0"/>
              <a:buChar char="•"/>
            </a:pPr>
            <a:r>
              <a:rPr lang="en-US" altLang="en-US" sz="2400" dirty="0"/>
              <a:t>On-time start-up for all production lines</a:t>
            </a:r>
          </a:p>
          <a:p>
            <a:pPr eaLnBrk="1" hangingPunct="1">
              <a:lnSpc>
                <a:spcPct val="150000"/>
              </a:lnSpc>
              <a:buFont typeface="Arial" panose="020B0604020202020204" pitchFamily="34" charset="0"/>
              <a:buChar char="•"/>
            </a:pPr>
            <a:r>
              <a:rPr lang="en-US" altLang="en-US" sz="2400" dirty="0"/>
              <a:t>Met critical production demands</a:t>
            </a:r>
          </a:p>
          <a:p>
            <a:pPr eaLnBrk="1" hangingPunct="1">
              <a:lnSpc>
                <a:spcPct val="150000"/>
              </a:lnSpc>
              <a:buFont typeface="Arial" panose="020B0604020202020204" pitchFamily="34" charset="0"/>
              <a:buChar char="•"/>
            </a:pPr>
            <a:r>
              <a:rPr lang="en-US" altLang="en-US" sz="2400" dirty="0"/>
              <a:t>Gained confidence from Supply Chain</a:t>
            </a:r>
          </a:p>
          <a:p>
            <a:pPr marL="0" indent="0" eaLnBrk="1" hangingPunct="1"/>
            <a:endParaRPr lang="en-US" altLang="en-US" dirty="0"/>
          </a:p>
        </p:txBody>
      </p:sp>
      <p:pic>
        <p:nvPicPr>
          <p:cNvPr id="2" name="Picture 1">
            <a:extLst>
              <a:ext uri="{FF2B5EF4-FFF2-40B4-BE49-F238E27FC236}">
                <a16:creationId xmlns:a16="http://schemas.microsoft.com/office/drawing/2014/main" id="{5C4ECC5B-5F8E-46AC-B539-AF0A72FC638B}"/>
              </a:ext>
            </a:extLst>
          </p:cNvPr>
          <p:cNvPicPr>
            <a:picLocks noChangeAspect="1"/>
          </p:cNvPicPr>
          <p:nvPr/>
        </p:nvPicPr>
        <p:blipFill>
          <a:blip r:embed="rId2"/>
          <a:stretch>
            <a:fillRect/>
          </a:stretch>
        </p:blipFill>
        <p:spPr>
          <a:xfrm>
            <a:off x="6399255" y="5321675"/>
            <a:ext cx="2755631" cy="1536325"/>
          </a:xfrm>
          <a:prstGeom prst="rect">
            <a:avLst/>
          </a:prstGeom>
        </p:spPr>
      </p:pic>
    </p:spTree>
    <p:extLst>
      <p:ext uri="{BB962C8B-B14F-4D97-AF65-F5344CB8AC3E}">
        <p14:creationId xmlns:p14="http://schemas.microsoft.com/office/powerpoint/2010/main" val="2088267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874000" cy="1066801"/>
          </a:xfrm>
        </p:spPr>
        <p:txBody>
          <a:bodyPr/>
          <a:lstStyle/>
          <a:p>
            <a:pPr eaLnBrk="1" hangingPunct="1"/>
            <a:r>
              <a:rPr lang="en-US" sz="3200" dirty="0">
                <a:solidFill>
                  <a:schemeClr val="hlink"/>
                </a:solidFill>
              </a:rPr>
              <a:t>Business Conditions in 2013</a:t>
            </a:r>
          </a:p>
        </p:txBody>
      </p:sp>
      <p:sp>
        <p:nvSpPr>
          <p:cNvPr id="3" name="Content Placeholder 2"/>
          <p:cNvSpPr>
            <a:spLocks noGrp="1"/>
          </p:cNvSpPr>
          <p:nvPr>
            <p:ph idx="1"/>
          </p:nvPr>
        </p:nvSpPr>
        <p:spPr>
          <a:xfrm>
            <a:off x="685801" y="1447801"/>
            <a:ext cx="8153400" cy="4678368"/>
          </a:xfrm>
        </p:spPr>
        <p:txBody>
          <a:bodyPr/>
          <a:lstStyle/>
          <a:p>
            <a:pPr marL="285750" indent="-285750">
              <a:lnSpc>
                <a:spcPct val="150000"/>
              </a:lnSpc>
              <a:buFont typeface="Arial" panose="020B0604020202020204" pitchFamily="34" charset="0"/>
              <a:buChar char="•"/>
            </a:pPr>
            <a:r>
              <a:rPr lang="en-US" sz="2000" dirty="0"/>
              <a:t>Oversold production units</a:t>
            </a:r>
          </a:p>
          <a:p>
            <a:pPr marL="285750" indent="-285750">
              <a:lnSpc>
                <a:spcPct val="150000"/>
              </a:lnSpc>
              <a:buFont typeface="Arial" panose="020B0604020202020204" pitchFamily="34" charset="0"/>
              <a:buChar char="•"/>
            </a:pPr>
            <a:r>
              <a:rPr lang="en-US" sz="2000" dirty="0"/>
              <a:t>Business demands much higher than site production capability at the time</a:t>
            </a:r>
          </a:p>
          <a:p>
            <a:pPr marL="285750" indent="-285750">
              <a:lnSpc>
                <a:spcPct val="150000"/>
              </a:lnSpc>
              <a:buFont typeface="Arial" panose="020B0604020202020204" pitchFamily="34" charset="0"/>
              <a:buChar char="•"/>
            </a:pPr>
            <a:r>
              <a:rPr lang="en-US" sz="2000" dirty="0"/>
              <a:t>Need for immediate capacity release</a:t>
            </a:r>
          </a:p>
          <a:p>
            <a:pPr marL="285750" indent="-285750">
              <a:lnSpc>
                <a:spcPct val="150000"/>
              </a:lnSpc>
              <a:buFont typeface="Arial" panose="020B0604020202020204" pitchFamily="34" charset="0"/>
              <a:buChar char="•"/>
            </a:pPr>
            <a:r>
              <a:rPr lang="en-US" sz="2000" dirty="0"/>
              <a:t>Initiatives for capacity release included decreasing bottleneck cycle time and other production improvements</a:t>
            </a:r>
          </a:p>
          <a:p>
            <a:pPr marL="285750" indent="-285750">
              <a:lnSpc>
                <a:spcPct val="150000"/>
              </a:lnSpc>
              <a:buFont typeface="Arial" panose="020B0604020202020204" pitchFamily="34" charset="0"/>
              <a:buChar char="•"/>
            </a:pPr>
            <a:r>
              <a:rPr lang="en-US" sz="2000" dirty="0"/>
              <a:t>Biggest capacity release opportunity was to optimize TAR duration</a:t>
            </a:r>
          </a:p>
        </p:txBody>
      </p:sp>
      <p:pic>
        <p:nvPicPr>
          <p:cNvPr id="4" name="Picture 3">
            <a:extLst>
              <a:ext uri="{FF2B5EF4-FFF2-40B4-BE49-F238E27FC236}">
                <a16:creationId xmlns:a16="http://schemas.microsoft.com/office/drawing/2014/main" id="{84C89AAB-7CB3-4DCC-9924-65AD4E9ED0E2}"/>
              </a:ext>
            </a:extLst>
          </p:cNvPr>
          <p:cNvPicPr>
            <a:picLocks noChangeAspect="1"/>
          </p:cNvPicPr>
          <p:nvPr/>
        </p:nvPicPr>
        <p:blipFill>
          <a:blip r:embed="rId3"/>
          <a:stretch>
            <a:fillRect/>
          </a:stretch>
        </p:blipFill>
        <p:spPr>
          <a:xfrm>
            <a:off x="6388369" y="5321675"/>
            <a:ext cx="2755631" cy="1536325"/>
          </a:xfrm>
          <a:prstGeom prst="rect">
            <a:avLst/>
          </a:prstGeom>
        </p:spPr>
      </p:pic>
    </p:spTree>
    <p:extLst>
      <p:ext uri="{BB962C8B-B14F-4D97-AF65-F5344CB8AC3E}">
        <p14:creationId xmlns:p14="http://schemas.microsoft.com/office/powerpoint/2010/main" val="2047059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09600" y="414337"/>
            <a:ext cx="7874000" cy="957263"/>
          </a:xfrm>
        </p:spPr>
        <p:txBody>
          <a:bodyPr/>
          <a:lstStyle/>
          <a:p>
            <a:pPr eaLnBrk="1" hangingPunct="1">
              <a:defRPr/>
            </a:pPr>
            <a:r>
              <a:rPr lang="en-US" sz="3200" dirty="0">
                <a:solidFill>
                  <a:schemeClr val="hlink"/>
                </a:solidFill>
              </a:rPr>
              <a:t>2015 Critique Comments</a:t>
            </a:r>
          </a:p>
        </p:txBody>
      </p:sp>
      <p:sp>
        <p:nvSpPr>
          <p:cNvPr id="8195" name="Rectangle 3"/>
          <p:cNvSpPr>
            <a:spLocks noGrp="1" noChangeArrowheads="1"/>
          </p:cNvSpPr>
          <p:nvPr>
            <p:ph type="body" idx="1"/>
          </p:nvPr>
        </p:nvSpPr>
        <p:spPr>
          <a:xfrm>
            <a:off x="609600" y="1143000"/>
            <a:ext cx="8305800" cy="5105400"/>
          </a:xfrm>
        </p:spPr>
        <p:txBody>
          <a:bodyPr/>
          <a:lstStyle/>
          <a:p>
            <a:pPr marL="285750" indent="-285750" eaLnBrk="1" hangingPunct="1">
              <a:buFont typeface="Arial" panose="020B0604020202020204" pitchFamily="34" charset="0"/>
              <a:buChar char="•"/>
            </a:pPr>
            <a:endParaRPr lang="en-US" altLang="en-US" dirty="0"/>
          </a:p>
          <a:p>
            <a:pPr marL="285750" indent="-285750" eaLnBrk="1" hangingPunct="1">
              <a:buFont typeface="Arial" panose="020B0604020202020204" pitchFamily="34" charset="0"/>
              <a:buChar char="•"/>
            </a:pPr>
            <a:r>
              <a:rPr lang="en-US" altLang="en-US" dirty="0"/>
              <a:t>The visual management board for daily rack-up meetings was an outstanding upgrade to our process. It kept everyone focused.</a:t>
            </a:r>
          </a:p>
          <a:p>
            <a:pPr marL="285750" indent="-285750" eaLnBrk="1" hangingPunct="1">
              <a:buFont typeface="Arial" panose="020B0604020202020204" pitchFamily="34" charset="0"/>
              <a:buChar char="•"/>
            </a:pPr>
            <a:r>
              <a:rPr lang="en-US" altLang="en-US" dirty="0"/>
              <a:t>The daily safety meeting to discuss audit findings and the general climate was a strength.</a:t>
            </a:r>
          </a:p>
          <a:p>
            <a:pPr marL="285750" indent="-285750" eaLnBrk="1" hangingPunct="1">
              <a:buFont typeface="Arial" panose="020B0604020202020204" pitchFamily="34" charset="0"/>
              <a:buChar char="•"/>
            </a:pPr>
            <a:r>
              <a:rPr lang="en-US" altLang="en-US" dirty="0"/>
              <a:t>All of the work groups maintenance, manufacturing, capital, contractors were integrated into one schedule.</a:t>
            </a:r>
          </a:p>
          <a:p>
            <a:pPr marL="285750" indent="-285750" eaLnBrk="1" hangingPunct="1">
              <a:buFont typeface="Arial" panose="020B0604020202020204" pitchFamily="34" charset="0"/>
              <a:buChar char="•"/>
            </a:pPr>
            <a:r>
              <a:rPr lang="en-US" altLang="en-US" dirty="0"/>
              <a:t>Taking the time before the TAR to identify how discovery work from inspections was going to be handled and then integrated into the daily schedule. </a:t>
            </a:r>
          </a:p>
          <a:p>
            <a:pPr marL="285750" indent="-285750" eaLnBrk="1" hangingPunct="1">
              <a:buFont typeface="Arial" panose="020B0604020202020204" pitchFamily="34" charset="0"/>
              <a:buChar char="•"/>
            </a:pPr>
            <a:r>
              <a:rPr lang="en-US" altLang="en-US" dirty="0"/>
              <a:t>Identifying maintenance engineers during the daily TAR meeting who could take lead responsibility for specific scope growth or discovery work</a:t>
            </a:r>
          </a:p>
        </p:txBody>
      </p:sp>
      <p:pic>
        <p:nvPicPr>
          <p:cNvPr id="2" name="Picture 1">
            <a:extLst>
              <a:ext uri="{FF2B5EF4-FFF2-40B4-BE49-F238E27FC236}">
                <a16:creationId xmlns:a16="http://schemas.microsoft.com/office/drawing/2014/main" id="{5F7BE0EA-4A46-4808-A582-8766FA5286B3}"/>
              </a:ext>
            </a:extLst>
          </p:cNvPr>
          <p:cNvPicPr>
            <a:picLocks noChangeAspect="1"/>
          </p:cNvPicPr>
          <p:nvPr/>
        </p:nvPicPr>
        <p:blipFill>
          <a:blip r:embed="rId3"/>
          <a:stretch>
            <a:fillRect/>
          </a:stretch>
        </p:blipFill>
        <p:spPr>
          <a:xfrm>
            <a:off x="6324600" y="5321675"/>
            <a:ext cx="2755631" cy="1536325"/>
          </a:xfrm>
          <a:prstGeom prst="rect">
            <a:avLst/>
          </a:prstGeom>
        </p:spPr>
      </p:pic>
    </p:spTree>
    <p:extLst>
      <p:ext uri="{BB962C8B-B14F-4D97-AF65-F5344CB8AC3E}">
        <p14:creationId xmlns:p14="http://schemas.microsoft.com/office/powerpoint/2010/main" val="2331290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874000" cy="838200"/>
          </a:xfrm>
        </p:spPr>
        <p:txBody>
          <a:bodyPr/>
          <a:lstStyle/>
          <a:p>
            <a:pPr eaLnBrk="1" hangingPunct="1">
              <a:defRPr/>
            </a:pPr>
            <a:r>
              <a:rPr lang="en-US" sz="3200" dirty="0">
                <a:solidFill>
                  <a:schemeClr val="hlink"/>
                </a:solidFill>
              </a:rPr>
              <a:t>Drive towards Sustainability</a:t>
            </a:r>
          </a:p>
        </p:txBody>
      </p:sp>
      <p:sp>
        <p:nvSpPr>
          <p:cNvPr id="3" name="Content Placeholder 2"/>
          <p:cNvSpPr>
            <a:spLocks noGrp="1"/>
          </p:cNvSpPr>
          <p:nvPr>
            <p:ph idx="1"/>
          </p:nvPr>
        </p:nvSpPr>
        <p:spPr>
          <a:xfrm>
            <a:off x="685801" y="1371600"/>
            <a:ext cx="7924800" cy="4678368"/>
          </a:xfrm>
        </p:spPr>
        <p:txBody>
          <a:bodyPr/>
          <a:lstStyle/>
          <a:p>
            <a:pPr marL="285750" indent="-285750">
              <a:lnSpc>
                <a:spcPct val="150000"/>
              </a:lnSpc>
              <a:buFont typeface="Arial" panose="020B0604020202020204" pitchFamily="34" charset="0"/>
              <a:buChar char="•"/>
            </a:pPr>
            <a:r>
              <a:rPr lang="en-US" sz="2000" dirty="0"/>
              <a:t>Clear TAR Objectives communicated broadly and well in advance of TAR</a:t>
            </a:r>
          </a:p>
          <a:p>
            <a:pPr marL="285750" indent="-285750">
              <a:lnSpc>
                <a:spcPct val="150000"/>
              </a:lnSpc>
              <a:buFont typeface="Arial" panose="020B0604020202020204" pitchFamily="34" charset="0"/>
              <a:buChar char="•"/>
            </a:pPr>
            <a:r>
              <a:rPr lang="en-US" sz="2000" dirty="0"/>
              <a:t>Organizational Will</a:t>
            </a:r>
          </a:p>
          <a:p>
            <a:pPr marL="285750" indent="-285750">
              <a:lnSpc>
                <a:spcPct val="150000"/>
              </a:lnSpc>
              <a:buFont typeface="Arial" panose="020B0604020202020204" pitchFamily="34" charset="0"/>
              <a:buChar char="•"/>
            </a:pPr>
            <a:r>
              <a:rPr lang="en-US" sz="2000" dirty="0"/>
              <a:t>Transparent and simple processes</a:t>
            </a:r>
          </a:p>
          <a:p>
            <a:pPr marL="285750" indent="-285750">
              <a:lnSpc>
                <a:spcPct val="150000"/>
              </a:lnSpc>
              <a:buFont typeface="Arial" panose="020B0604020202020204" pitchFamily="34" charset="0"/>
              <a:buChar char="•"/>
            </a:pPr>
            <a:r>
              <a:rPr lang="en-US" sz="2000" dirty="0"/>
              <a:t>Peer-to-Peer Accountability</a:t>
            </a:r>
          </a:p>
          <a:p>
            <a:pPr marL="285750" indent="-285750">
              <a:lnSpc>
                <a:spcPct val="150000"/>
              </a:lnSpc>
              <a:buFont typeface="Arial" panose="020B0604020202020204" pitchFamily="34" charset="0"/>
              <a:buChar char="•"/>
            </a:pPr>
            <a:r>
              <a:rPr lang="en-US" sz="2000" dirty="0"/>
              <a:t>Utilize Critique Process as Continuous Feedback Loop</a:t>
            </a:r>
          </a:p>
          <a:p>
            <a:pPr marL="285750" indent="-285750">
              <a:lnSpc>
                <a:spcPct val="150000"/>
              </a:lnSpc>
              <a:buFont typeface="Arial" panose="020B0604020202020204" pitchFamily="34" charset="0"/>
              <a:buChar char="•"/>
            </a:pPr>
            <a:r>
              <a:rPr lang="en-US" sz="2000" dirty="0"/>
              <a:t>Engagement from all levels of employees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352425" lvl="1"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666DF455-537B-4D03-AB30-E00EE3E5D9FE}"/>
              </a:ext>
            </a:extLst>
          </p:cNvPr>
          <p:cNvPicPr>
            <a:picLocks noChangeAspect="1"/>
          </p:cNvPicPr>
          <p:nvPr/>
        </p:nvPicPr>
        <p:blipFill>
          <a:blip r:embed="rId3"/>
          <a:stretch>
            <a:fillRect/>
          </a:stretch>
        </p:blipFill>
        <p:spPr>
          <a:xfrm>
            <a:off x="6377483" y="5321675"/>
            <a:ext cx="2755631" cy="1536325"/>
          </a:xfrm>
          <a:prstGeom prst="rect">
            <a:avLst/>
          </a:prstGeom>
        </p:spPr>
      </p:pic>
    </p:spTree>
    <p:extLst>
      <p:ext uri="{BB962C8B-B14F-4D97-AF65-F5344CB8AC3E}">
        <p14:creationId xmlns:p14="http://schemas.microsoft.com/office/powerpoint/2010/main" val="1580774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74677"/>
            <a:ext cx="8461375" cy="720723"/>
          </a:xfrm>
        </p:spPr>
        <p:txBody>
          <a:bodyPr/>
          <a:lstStyle/>
          <a:p>
            <a:pPr eaLnBrk="1" hangingPunct="1">
              <a:defRPr/>
            </a:pPr>
            <a:r>
              <a:rPr lang="en-US" sz="3200" dirty="0">
                <a:solidFill>
                  <a:schemeClr val="hlink"/>
                </a:solidFill>
              </a:rPr>
              <a:t>Reflections</a:t>
            </a:r>
          </a:p>
        </p:txBody>
      </p:sp>
      <p:sp>
        <p:nvSpPr>
          <p:cNvPr id="3" name="Content Placeholder 2"/>
          <p:cNvSpPr>
            <a:spLocks noGrp="1"/>
          </p:cNvSpPr>
          <p:nvPr>
            <p:ph idx="1"/>
          </p:nvPr>
        </p:nvSpPr>
        <p:spPr>
          <a:xfrm>
            <a:off x="685799" y="1219200"/>
            <a:ext cx="8229601" cy="4800600"/>
          </a:xfrm>
        </p:spPr>
        <p:txBody>
          <a:bodyPr/>
          <a:lstStyle/>
          <a:p>
            <a:pPr>
              <a:lnSpc>
                <a:spcPct val="150000"/>
              </a:lnSpc>
              <a:buFont typeface="Arial" panose="020B0604020202020204" pitchFamily="34" charset="0"/>
              <a:buChar char="•"/>
            </a:pPr>
            <a:r>
              <a:rPr lang="en-US" sz="1650" dirty="0"/>
              <a:t>Strong Leadership commitment and alignment required</a:t>
            </a:r>
          </a:p>
          <a:p>
            <a:pPr>
              <a:lnSpc>
                <a:spcPct val="150000"/>
              </a:lnSpc>
              <a:buFont typeface="Arial" panose="020B0604020202020204" pitchFamily="34" charset="0"/>
              <a:buChar char="•"/>
            </a:pPr>
            <a:r>
              <a:rPr lang="en-US" sz="1650" dirty="0"/>
              <a:t>Transparency and visibility of TAR processes will accelerate improvements</a:t>
            </a:r>
          </a:p>
          <a:p>
            <a:pPr>
              <a:lnSpc>
                <a:spcPct val="150000"/>
              </a:lnSpc>
              <a:buFont typeface="Arial" panose="020B0604020202020204" pitchFamily="34" charset="0"/>
              <a:buChar char="•"/>
            </a:pPr>
            <a:r>
              <a:rPr lang="en-US" sz="1650" dirty="0"/>
              <a:t>Highest level of energy was during initial implementation</a:t>
            </a:r>
          </a:p>
          <a:p>
            <a:pPr>
              <a:lnSpc>
                <a:spcPct val="150000"/>
              </a:lnSpc>
              <a:buFont typeface="Arial" panose="020B0604020202020204" pitchFamily="34" charset="0"/>
              <a:buChar char="•"/>
            </a:pPr>
            <a:r>
              <a:rPr lang="en-US" sz="1650" dirty="0"/>
              <a:t>Commitment to the process</a:t>
            </a:r>
          </a:p>
          <a:p>
            <a:pPr>
              <a:lnSpc>
                <a:spcPct val="150000"/>
              </a:lnSpc>
              <a:buFont typeface="Arial" panose="020B0604020202020204" pitchFamily="34" charset="0"/>
              <a:buChar char="•"/>
            </a:pPr>
            <a:r>
              <a:rPr lang="en-US" sz="1650" dirty="0"/>
              <a:t>Requires multiple approaches to employee engagement</a:t>
            </a:r>
          </a:p>
          <a:p>
            <a:pPr>
              <a:lnSpc>
                <a:spcPct val="150000"/>
              </a:lnSpc>
              <a:buFont typeface="Arial" panose="020B0604020202020204" pitchFamily="34" charset="0"/>
              <a:buChar char="•"/>
            </a:pPr>
            <a:r>
              <a:rPr lang="en-US" sz="1650" dirty="0"/>
              <a:t>Support for TAR managers and leadership is critical</a:t>
            </a:r>
          </a:p>
          <a:p>
            <a:pPr>
              <a:lnSpc>
                <a:spcPct val="150000"/>
              </a:lnSpc>
              <a:buFont typeface="Arial" panose="020B0604020202020204" pitchFamily="34" charset="0"/>
              <a:buChar char="•"/>
            </a:pPr>
            <a:r>
              <a:rPr lang="en-US" sz="1650" dirty="0"/>
              <a:t>Patience is required at times</a:t>
            </a:r>
          </a:p>
          <a:p>
            <a:pPr>
              <a:lnSpc>
                <a:spcPct val="150000"/>
              </a:lnSpc>
              <a:buFont typeface="Arial" panose="020B0604020202020204" pitchFamily="34" charset="0"/>
              <a:buChar char="•"/>
            </a:pPr>
            <a:r>
              <a:rPr lang="en-US" sz="1650" dirty="0"/>
              <a:t>Avoid playing the blame game or mastering deflection</a:t>
            </a:r>
          </a:p>
          <a:p>
            <a:pPr>
              <a:lnSpc>
                <a:spcPct val="150000"/>
              </a:lnSpc>
              <a:buFont typeface="Arial" panose="020B0604020202020204" pitchFamily="34" charset="0"/>
              <a:buChar char="•"/>
            </a:pPr>
            <a:r>
              <a:rPr lang="en-US" sz="1650" dirty="0"/>
              <a:t>Avoid getting caught up in the moment and forgetting what the big picture is</a:t>
            </a:r>
          </a:p>
        </p:txBody>
      </p:sp>
      <p:pic>
        <p:nvPicPr>
          <p:cNvPr id="4" name="Picture 3">
            <a:extLst>
              <a:ext uri="{FF2B5EF4-FFF2-40B4-BE49-F238E27FC236}">
                <a16:creationId xmlns:a16="http://schemas.microsoft.com/office/drawing/2014/main" id="{21C9EED9-298F-4E26-B0C8-A38B902B0B39}"/>
              </a:ext>
            </a:extLst>
          </p:cNvPr>
          <p:cNvPicPr>
            <a:picLocks noChangeAspect="1"/>
          </p:cNvPicPr>
          <p:nvPr/>
        </p:nvPicPr>
        <p:blipFill>
          <a:blip r:embed="rId2"/>
          <a:stretch>
            <a:fillRect/>
          </a:stretch>
        </p:blipFill>
        <p:spPr>
          <a:xfrm>
            <a:off x="7613785" y="5976110"/>
            <a:ext cx="1530215" cy="853129"/>
          </a:xfrm>
          <a:prstGeom prst="rect">
            <a:avLst/>
          </a:prstGeom>
        </p:spPr>
      </p:pic>
    </p:spTree>
    <p:extLst>
      <p:ext uri="{BB962C8B-B14F-4D97-AF65-F5344CB8AC3E}">
        <p14:creationId xmlns:p14="http://schemas.microsoft.com/office/powerpoint/2010/main" val="244048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63665"/>
            <a:ext cx="4448175" cy="4525963"/>
          </a:xfrm>
        </p:spPr>
        <p:txBody>
          <a:bodyPr/>
          <a:lstStyle/>
          <a:p>
            <a:pPr marL="0" indent="0" algn="ctr"/>
            <a:r>
              <a:rPr lang="en-US" sz="2000" dirty="0"/>
              <a:t>"Too often employers and fans think that if you are winning, the team is great and if you are losing, there is something wrong within the team. That is not the case at all" </a:t>
            </a:r>
          </a:p>
          <a:p>
            <a:pPr marL="0" indent="0" algn="ctr"/>
            <a:endParaRPr lang="en-US" sz="2000" dirty="0"/>
          </a:p>
          <a:p>
            <a:pPr marL="285750" indent="-285750" algn="ctr">
              <a:buFontTx/>
              <a:buChar char="-"/>
            </a:pPr>
            <a:r>
              <a:rPr lang="en-US" sz="2000" dirty="0"/>
              <a:t>Paddy Upton</a:t>
            </a:r>
          </a:p>
          <a:p>
            <a:pPr marL="0" indent="0" algn="ctr"/>
            <a:r>
              <a:rPr lang="en-US" dirty="0"/>
              <a:t>	</a:t>
            </a:r>
          </a:p>
          <a:p>
            <a:pPr marL="0" indent="0" algn="ctr"/>
            <a:r>
              <a:rPr lang="en-US" sz="1600" b="0" dirty="0"/>
              <a:t>Head Coach (Delhi Daredevils IPL team, Sydney Thunder BBL Team, Rajasthan Royals IPL Team), Leadership Coach</a:t>
            </a:r>
          </a:p>
        </p:txBody>
      </p:sp>
      <p:pic>
        <p:nvPicPr>
          <p:cNvPr id="2" name="Picture 1"/>
          <p:cNvPicPr>
            <a:picLocks noChangeAspect="1"/>
          </p:cNvPicPr>
          <p:nvPr/>
        </p:nvPicPr>
        <p:blipFill>
          <a:blip r:embed="rId3"/>
          <a:stretch>
            <a:fillRect/>
          </a:stretch>
        </p:blipFill>
        <p:spPr>
          <a:xfrm>
            <a:off x="4905375" y="1295400"/>
            <a:ext cx="3984626" cy="459422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C8897154-C416-418A-9231-F3947D41AFB3}"/>
              </a:ext>
            </a:extLst>
          </p:cNvPr>
          <p:cNvPicPr>
            <a:picLocks noChangeAspect="1"/>
          </p:cNvPicPr>
          <p:nvPr/>
        </p:nvPicPr>
        <p:blipFill>
          <a:blip r:embed="rId4"/>
          <a:stretch>
            <a:fillRect/>
          </a:stretch>
        </p:blipFill>
        <p:spPr>
          <a:xfrm>
            <a:off x="8028030" y="6096000"/>
            <a:ext cx="1126856" cy="628247"/>
          </a:xfrm>
          <a:prstGeom prst="rect">
            <a:avLst/>
          </a:prstGeom>
        </p:spPr>
      </p:pic>
    </p:spTree>
    <p:extLst>
      <p:ext uri="{BB962C8B-B14F-4D97-AF65-F5344CB8AC3E}">
        <p14:creationId xmlns:p14="http://schemas.microsoft.com/office/powerpoint/2010/main" val="2441703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828800" y="1752600"/>
            <a:ext cx="5181600" cy="1818345"/>
          </a:xfrm>
          <a:prstGeom prst="rect">
            <a:avLst/>
          </a:prstGeom>
        </p:spPr>
      </p:pic>
      <p:sp>
        <p:nvSpPr>
          <p:cNvPr id="8" name="TextBox 7"/>
          <p:cNvSpPr txBox="1"/>
          <p:nvPr/>
        </p:nvSpPr>
        <p:spPr>
          <a:xfrm>
            <a:off x="1828800" y="3581400"/>
            <a:ext cx="5181600" cy="2585323"/>
          </a:xfrm>
          <a:prstGeom prst="rect">
            <a:avLst/>
          </a:prstGeom>
          <a:noFill/>
        </p:spPr>
        <p:txBody>
          <a:bodyPr wrap="square" rtlCol="0">
            <a:spAutoFit/>
          </a:bodyPr>
          <a:lstStyle/>
          <a:p>
            <a:pPr algn="ctr"/>
            <a:r>
              <a:rPr lang="en-US" sz="5400" b="1" dirty="0">
                <a:latin typeface="Times New Roman" panose="02020603050405020304" pitchFamily="18" charset="0"/>
                <a:cs typeface="Times New Roman" panose="02020603050405020304" pitchFamily="18" charset="0"/>
              </a:rPr>
              <a:t>YOUR FEEDBACK MATTERS</a:t>
            </a:r>
          </a:p>
        </p:txBody>
      </p:sp>
      <p:pic>
        <p:nvPicPr>
          <p:cNvPr id="2" name="Picture 1">
            <a:extLst>
              <a:ext uri="{FF2B5EF4-FFF2-40B4-BE49-F238E27FC236}">
                <a16:creationId xmlns:a16="http://schemas.microsoft.com/office/drawing/2014/main" id="{BCC7E6D2-A451-4A89-8694-2E19471CD7D0}"/>
              </a:ext>
            </a:extLst>
          </p:cNvPr>
          <p:cNvPicPr>
            <a:picLocks noChangeAspect="1"/>
          </p:cNvPicPr>
          <p:nvPr/>
        </p:nvPicPr>
        <p:blipFill>
          <a:blip r:embed="rId3"/>
          <a:stretch>
            <a:fillRect/>
          </a:stretch>
        </p:blipFill>
        <p:spPr>
          <a:xfrm>
            <a:off x="7777071" y="6089838"/>
            <a:ext cx="1377815" cy="768162"/>
          </a:xfrm>
          <a:prstGeom prst="rect">
            <a:avLst/>
          </a:prstGeom>
        </p:spPr>
      </p:pic>
    </p:spTree>
    <p:extLst>
      <p:ext uri="{BB962C8B-B14F-4D97-AF65-F5344CB8AC3E}">
        <p14:creationId xmlns:p14="http://schemas.microsoft.com/office/powerpoint/2010/main" val="3441116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74677"/>
            <a:ext cx="8461375" cy="957263"/>
          </a:xfrm>
        </p:spPr>
        <p:txBody>
          <a:bodyPr/>
          <a:lstStyle/>
          <a:p>
            <a:pPr eaLnBrk="1" hangingPunct="1"/>
            <a:r>
              <a:rPr lang="en-US" sz="2800" dirty="0">
                <a:solidFill>
                  <a:schemeClr val="hlink"/>
                </a:solidFill>
              </a:rPr>
              <a:t>Turnaround Optimization Initiative Objectives</a:t>
            </a:r>
          </a:p>
        </p:txBody>
      </p:sp>
      <p:sp>
        <p:nvSpPr>
          <p:cNvPr id="3" name="Content Placeholder 2"/>
          <p:cNvSpPr>
            <a:spLocks noGrp="1"/>
          </p:cNvSpPr>
          <p:nvPr>
            <p:ph idx="1"/>
          </p:nvPr>
        </p:nvSpPr>
        <p:spPr>
          <a:xfrm>
            <a:off x="685800" y="1600200"/>
            <a:ext cx="7874000" cy="4525963"/>
          </a:xfrm>
        </p:spPr>
        <p:txBody>
          <a:bodyPr/>
          <a:lstStyle/>
          <a:p>
            <a:pPr marL="285750" indent="-285750">
              <a:lnSpc>
                <a:spcPct val="150000"/>
              </a:lnSpc>
              <a:buFont typeface="Arial" panose="020B0604020202020204" pitchFamily="34" charset="0"/>
              <a:buChar char="•"/>
              <a:defRPr/>
            </a:pPr>
            <a:r>
              <a:rPr lang="en-US" dirty="0"/>
              <a:t>Define continuous improvement process for  scope optimization without compromising safety</a:t>
            </a:r>
          </a:p>
          <a:p>
            <a:pPr marL="285750" indent="-285750">
              <a:lnSpc>
                <a:spcPct val="150000"/>
              </a:lnSpc>
              <a:buFont typeface="Arial" panose="020B0604020202020204" pitchFamily="34" charset="0"/>
              <a:buChar char="•"/>
              <a:defRPr/>
            </a:pPr>
            <a:r>
              <a:rPr lang="en-US" dirty="0"/>
              <a:t>Develop the TAR plan and train all execution team members and contractors on the changeover specific approach</a:t>
            </a:r>
          </a:p>
          <a:p>
            <a:pPr marL="285750" indent="-285750">
              <a:lnSpc>
                <a:spcPct val="150000"/>
              </a:lnSpc>
              <a:buFont typeface="Arial" panose="020B0604020202020204" pitchFamily="34" charset="0"/>
              <a:buChar char="•"/>
              <a:defRPr/>
            </a:pPr>
            <a:r>
              <a:rPr lang="en-US" dirty="0"/>
              <a:t>Integrate Capital Projects, PHA recommendations to TAR planning and scheduling process </a:t>
            </a:r>
          </a:p>
          <a:p>
            <a:pPr marL="285750" indent="-285750">
              <a:lnSpc>
                <a:spcPct val="150000"/>
              </a:lnSpc>
              <a:buFont typeface="Arial" panose="020B0604020202020204" pitchFamily="34" charset="0"/>
              <a:buChar char="•"/>
              <a:defRPr/>
            </a:pPr>
            <a:r>
              <a:rPr lang="en-US" dirty="0"/>
              <a:t>Integrate detail Decommission and Commission activities into every changeover / TAR</a:t>
            </a:r>
          </a:p>
          <a:p>
            <a:endParaRPr lang="en-US" dirty="0"/>
          </a:p>
        </p:txBody>
      </p:sp>
      <p:pic>
        <p:nvPicPr>
          <p:cNvPr id="4" name="Picture 3">
            <a:extLst>
              <a:ext uri="{FF2B5EF4-FFF2-40B4-BE49-F238E27FC236}">
                <a16:creationId xmlns:a16="http://schemas.microsoft.com/office/drawing/2014/main" id="{389B1FAB-D8C1-4960-8A93-35783F96D1F1}"/>
              </a:ext>
            </a:extLst>
          </p:cNvPr>
          <p:cNvPicPr>
            <a:picLocks noChangeAspect="1"/>
          </p:cNvPicPr>
          <p:nvPr/>
        </p:nvPicPr>
        <p:blipFill>
          <a:blip r:embed="rId2"/>
          <a:stretch>
            <a:fillRect/>
          </a:stretch>
        </p:blipFill>
        <p:spPr>
          <a:xfrm>
            <a:off x="6326230" y="5257800"/>
            <a:ext cx="2755631" cy="1536325"/>
          </a:xfrm>
          <a:prstGeom prst="rect">
            <a:avLst/>
          </a:prstGeom>
        </p:spPr>
      </p:pic>
    </p:spTree>
    <p:extLst>
      <p:ext uri="{BB962C8B-B14F-4D97-AF65-F5344CB8AC3E}">
        <p14:creationId xmlns:p14="http://schemas.microsoft.com/office/powerpoint/2010/main" val="1960275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305800" cy="1447800"/>
          </a:xfrm>
        </p:spPr>
        <p:txBody>
          <a:bodyPr/>
          <a:lstStyle/>
          <a:p>
            <a:pPr eaLnBrk="1" hangingPunct="1"/>
            <a:r>
              <a:rPr lang="en-US" sz="2800" dirty="0">
                <a:solidFill>
                  <a:schemeClr val="hlink"/>
                </a:solidFill>
              </a:rPr>
              <a:t>TAR Readiness Assessment Summary in 2013</a:t>
            </a:r>
          </a:p>
        </p:txBody>
      </p:sp>
      <p:sp>
        <p:nvSpPr>
          <p:cNvPr id="3" name="Content Placeholder 2"/>
          <p:cNvSpPr>
            <a:spLocks noGrp="1"/>
          </p:cNvSpPr>
          <p:nvPr>
            <p:ph idx="1"/>
          </p:nvPr>
        </p:nvSpPr>
        <p:spPr>
          <a:xfrm>
            <a:off x="685800" y="1447801"/>
            <a:ext cx="8385175" cy="4678368"/>
          </a:xfrm>
        </p:spPr>
        <p:txBody>
          <a:bodyPr/>
          <a:lstStyle/>
          <a:p>
            <a:pPr marL="285750" indent="-285750">
              <a:lnSpc>
                <a:spcPct val="150000"/>
              </a:lnSpc>
              <a:buFont typeface="Arial" panose="020B0604020202020204" pitchFamily="34" charset="0"/>
              <a:buChar char="•"/>
            </a:pPr>
            <a:r>
              <a:rPr lang="en-US" dirty="0"/>
              <a:t>The overall results of the turnaround readiness assessment at 2.5 months before the execution date are unsatisfactory versus the Best Practice Model. </a:t>
            </a:r>
          </a:p>
          <a:p>
            <a:pPr marL="285750" indent="-285750">
              <a:lnSpc>
                <a:spcPct val="150000"/>
              </a:lnSpc>
              <a:buFont typeface="Arial" panose="020B0604020202020204" pitchFamily="34" charset="0"/>
              <a:buChar char="•"/>
            </a:pPr>
            <a:r>
              <a:rPr lang="en-US" dirty="0"/>
              <a:t>The largest gaps noted during the assessment are the lack of scheduling efficiency, job planning progress, and key performance indicators</a:t>
            </a:r>
          </a:p>
          <a:p>
            <a:pPr marL="285750" indent="-285750">
              <a:lnSpc>
                <a:spcPct val="150000"/>
              </a:lnSpc>
              <a:buFont typeface="Arial" panose="020B0604020202020204" pitchFamily="34" charset="0"/>
              <a:buChar char="•"/>
            </a:pPr>
            <a:r>
              <a:rPr lang="en-US" dirty="0"/>
              <a:t>Operations work list tasks were also not included in the schedule which will prevent effective scheduling and execution tracking for daily task completion</a:t>
            </a:r>
          </a:p>
        </p:txBody>
      </p:sp>
      <p:pic>
        <p:nvPicPr>
          <p:cNvPr id="4" name="Picture 3">
            <a:extLst>
              <a:ext uri="{FF2B5EF4-FFF2-40B4-BE49-F238E27FC236}">
                <a16:creationId xmlns:a16="http://schemas.microsoft.com/office/drawing/2014/main" id="{E88048CA-C987-401D-B5C7-597605DE4749}"/>
              </a:ext>
            </a:extLst>
          </p:cNvPr>
          <p:cNvPicPr>
            <a:picLocks noChangeAspect="1"/>
          </p:cNvPicPr>
          <p:nvPr/>
        </p:nvPicPr>
        <p:blipFill>
          <a:blip r:embed="rId3"/>
          <a:stretch>
            <a:fillRect/>
          </a:stretch>
        </p:blipFill>
        <p:spPr>
          <a:xfrm>
            <a:off x="6399255" y="5257800"/>
            <a:ext cx="2755631" cy="1536325"/>
          </a:xfrm>
          <a:prstGeom prst="rect">
            <a:avLst/>
          </a:prstGeom>
        </p:spPr>
      </p:pic>
    </p:spTree>
    <p:extLst>
      <p:ext uri="{BB962C8B-B14F-4D97-AF65-F5344CB8AC3E}">
        <p14:creationId xmlns:p14="http://schemas.microsoft.com/office/powerpoint/2010/main" val="1185972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534233"/>
            <a:ext cx="7874000" cy="957263"/>
          </a:xfrm>
        </p:spPr>
        <p:txBody>
          <a:bodyPr/>
          <a:lstStyle/>
          <a:p>
            <a:pPr eaLnBrk="1" hangingPunct="1"/>
            <a:r>
              <a:rPr lang="en-US" sz="2800" dirty="0">
                <a:solidFill>
                  <a:schemeClr val="hlink"/>
                </a:solidFill>
              </a:rPr>
              <a:t>Mindset of TAR’s in 2013</a:t>
            </a:r>
          </a:p>
        </p:txBody>
      </p:sp>
      <p:sp>
        <p:nvSpPr>
          <p:cNvPr id="5" name="Rectangle 3"/>
          <p:cNvSpPr>
            <a:spLocks noGrp="1" noChangeArrowheads="1"/>
          </p:cNvSpPr>
          <p:nvPr>
            <p:ph idx="1"/>
          </p:nvPr>
        </p:nvSpPr>
        <p:spPr>
          <a:xfrm>
            <a:off x="533400" y="1524000"/>
            <a:ext cx="7874000" cy="4525963"/>
          </a:xfrm>
        </p:spPr>
        <p:txBody>
          <a:bodyPr/>
          <a:lstStyle/>
          <a:p>
            <a:pPr marL="523875" lvl="1" indent="-457200">
              <a:buFont typeface="Arial" pitchFamily="34" charset="0"/>
              <a:buChar char="•"/>
            </a:pPr>
            <a:endParaRPr lang="en-US" sz="2400" dirty="0"/>
          </a:p>
          <a:p>
            <a:pPr marL="523875" lvl="1" indent="-457200">
              <a:buFont typeface="Arial" pitchFamily="34" charset="0"/>
              <a:buChar char="•"/>
            </a:pPr>
            <a:endParaRPr lang="en-US" sz="2400" dirty="0">
              <a:solidFill>
                <a:srgbClr val="0070C0"/>
              </a:solidFill>
            </a:endParaRPr>
          </a:p>
        </p:txBody>
      </p:sp>
      <p:cxnSp>
        <p:nvCxnSpPr>
          <p:cNvPr id="4" name="Straight Connector 3"/>
          <p:cNvCxnSpPr/>
          <p:nvPr/>
        </p:nvCxnSpPr>
        <p:spPr>
          <a:xfrm>
            <a:off x="2514600" y="3206338"/>
            <a:ext cx="381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4600" y="3053938"/>
            <a:ext cx="0" cy="304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324600" y="3053938"/>
            <a:ext cx="0" cy="3048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685803" y="3423745"/>
            <a:ext cx="3886200" cy="400110"/>
          </a:xfrm>
          <a:prstGeom prst="rect">
            <a:avLst/>
          </a:prstGeom>
          <a:noFill/>
        </p:spPr>
        <p:txBody>
          <a:bodyPr wrap="square" rtlCol="0">
            <a:spAutoFit/>
          </a:bodyPr>
          <a:lstStyle/>
          <a:p>
            <a:r>
              <a:rPr lang="en-US" dirty="0"/>
              <a:t>Mechanical and Project Work</a:t>
            </a:r>
          </a:p>
        </p:txBody>
      </p:sp>
      <p:pic>
        <p:nvPicPr>
          <p:cNvPr id="3" name="Picture 2">
            <a:extLst>
              <a:ext uri="{FF2B5EF4-FFF2-40B4-BE49-F238E27FC236}">
                <a16:creationId xmlns:a16="http://schemas.microsoft.com/office/drawing/2014/main" id="{2C7A0A99-09AC-4BF0-B8AC-6D1BB9843E79}"/>
              </a:ext>
            </a:extLst>
          </p:cNvPr>
          <p:cNvPicPr>
            <a:picLocks noChangeAspect="1"/>
          </p:cNvPicPr>
          <p:nvPr/>
        </p:nvPicPr>
        <p:blipFill>
          <a:blip r:embed="rId2"/>
          <a:stretch>
            <a:fillRect/>
          </a:stretch>
        </p:blipFill>
        <p:spPr>
          <a:xfrm>
            <a:off x="6388369" y="5281800"/>
            <a:ext cx="2755631" cy="1536325"/>
          </a:xfrm>
          <a:prstGeom prst="rect">
            <a:avLst/>
          </a:prstGeom>
        </p:spPr>
      </p:pic>
    </p:spTree>
    <p:extLst>
      <p:ext uri="{BB962C8B-B14F-4D97-AF65-F5344CB8AC3E}">
        <p14:creationId xmlns:p14="http://schemas.microsoft.com/office/powerpoint/2010/main" val="4063128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08039"/>
            <a:ext cx="8305799" cy="53641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AFD73DF8-FF91-4353-B9F5-6B27BC9C9241}"/>
              </a:ext>
            </a:extLst>
          </p:cNvPr>
          <p:cNvPicPr>
            <a:picLocks noChangeAspect="1"/>
          </p:cNvPicPr>
          <p:nvPr/>
        </p:nvPicPr>
        <p:blipFill>
          <a:blip r:embed="rId4"/>
          <a:stretch>
            <a:fillRect/>
          </a:stretch>
        </p:blipFill>
        <p:spPr>
          <a:xfrm>
            <a:off x="8039538" y="6172201"/>
            <a:ext cx="1104462" cy="615762"/>
          </a:xfrm>
          <a:prstGeom prst="rect">
            <a:avLst/>
          </a:prstGeom>
        </p:spPr>
      </p:pic>
    </p:spTree>
    <p:extLst>
      <p:ext uri="{BB962C8B-B14F-4D97-AF65-F5344CB8AC3E}">
        <p14:creationId xmlns:p14="http://schemas.microsoft.com/office/powerpoint/2010/main" val="1417144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874000" cy="838200"/>
          </a:xfrm>
        </p:spPr>
        <p:txBody>
          <a:bodyPr/>
          <a:lstStyle/>
          <a:p>
            <a:pPr eaLnBrk="1" hangingPunct="1"/>
            <a:r>
              <a:rPr lang="en-US" sz="2800" dirty="0">
                <a:solidFill>
                  <a:schemeClr val="hlink"/>
                </a:solidFill>
              </a:rPr>
              <a:t>Initial Implementation</a:t>
            </a:r>
          </a:p>
        </p:txBody>
      </p:sp>
      <p:sp>
        <p:nvSpPr>
          <p:cNvPr id="3" name="Content Placeholder 2"/>
          <p:cNvSpPr>
            <a:spLocks noGrp="1"/>
          </p:cNvSpPr>
          <p:nvPr>
            <p:ph idx="1"/>
          </p:nvPr>
        </p:nvSpPr>
        <p:spPr>
          <a:xfrm>
            <a:off x="746633" y="1493832"/>
            <a:ext cx="8092567" cy="4678368"/>
          </a:xfrm>
        </p:spPr>
        <p:txBody>
          <a:bodyPr/>
          <a:lstStyle/>
          <a:p>
            <a:pPr marL="285750" indent="-285750">
              <a:lnSpc>
                <a:spcPct val="150000"/>
              </a:lnSpc>
              <a:buFont typeface="Arial" panose="020B0604020202020204" pitchFamily="34" charset="0"/>
              <a:buChar char="•"/>
            </a:pPr>
            <a:r>
              <a:rPr lang="en-US" dirty="0"/>
              <a:t>Grass-roots effort to implement Best Practices</a:t>
            </a:r>
          </a:p>
          <a:p>
            <a:pPr marL="285750" indent="-285750">
              <a:lnSpc>
                <a:spcPct val="150000"/>
              </a:lnSpc>
              <a:buFont typeface="Arial" panose="020B0604020202020204" pitchFamily="34" charset="0"/>
              <a:buChar char="•"/>
            </a:pPr>
            <a:r>
              <a:rPr lang="en-US" dirty="0"/>
              <a:t>Lack of clear roles and responsibilities for TAR Core Team</a:t>
            </a:r>
          </a:p>
          <a:p>
            <a:pPr marL="285750" indent="-285750">
              <a:lnSpc>
                <a:spcPct val="150000"/>
              </a:lnSpc>
              <a:buFont typeface="Arial" panose="020B0604020202020204" pitchFamily="34" charset="0"/>
              <a:buChar char="•"/>
            </a:pPr>
            <a:r>
              <a:rPr lang="en-US" dirty="0"/>
              <a:t>Challenging change management strategy for mindsets and behaviors</a:t>
            </a:r>
          </a:p>
          <a:p>
            <a:pPr marL="285750" indent="-285750">
              <a:lnSpc>
                <a:spcPct val="150000"/>
              </a:lnSpc>
              <a:buFont typeface="Arial" panose="020B0604020202020204" pitchFamily="34" charset="0"/>
              <a:buChar char="•"/>
            </a:pPr>
            <a:r>
              <a:rPr lang="en-US" dirty="0"/>
              <a:t>Overcoming resistance to change</a:t>
            </a:r>
          </a:p>
          <a:p>
            <a:pPr marL="285750" indent="-285750">
              <a:lnSpc>
                <a:spcPct val="150000"/>
              </a:lnSpc>
              <a:buFont typeface="Arial" panose="020B0604020202020204" pitchFamily="34" charset="0"/>
              <a:buChar char="•"/>
            </a:pPr>
            <a:r>
              <a:rPr lang="en-US" dirty="0"/>
              <a:t>Past roll-outs of Best Practices for Work Management Process and Maintenance Standards </a:t>
            </a:r>
          </a:p>
          <a:p>
            <a:pPr marL="352425" lvl="1"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E2ED262B-52C5-4918-8971-E5B4C287C057}"/>
              </a:ext>
            </a:extLst>
          </p:cNvPr>
          <p:cNvPicPr>
            <a:picLocks noChangeAspect="1"/>
          </p:cNvPicPr>
          <p:nvPr/>
        </p:nvPicPr>
        <p:blipFill>
          <a:blip r:embed="rId3"/>
          <a:stretch>
            <a:fillRect/>
          </a:stretch>
        </p:blipFill>
        <p:spPr>
          <a:xfrm>
            <a:off x="6324600" y="5105400"/>
            <a:ext cx="2755631" cy="1536325"/>
          </a:xfrm>
          <a:prstGeom prst="rect">
            <a:avLst/>
          </a:prstGeom>
        </p:spPr>
      </p:pic>
    </p:spTree>
    <p:extLst>
      <p:ext uri="{BB962C8B-B14F-4D97-AF65-F5344CB8AC3E}">
        <p14:creationId xmlns:p14="http://schemas.microsoft.com/office/powerpoint/2010/main" val="3279725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874000" cy="838200"/>
          </a:xfrm>
        </p:spPr>
        <p:txBody>
          <a:bodyPr/>
          <a:lstStyle/>
          <a:p>
            <a:pPr eaLnBrk="1" hangingPunct="1"/>
            <a:r>
              <a:rPr lang="en-US" sz="2800" dirty="0">
                <a:solidFill>
                  <a:schemeClr val="hlink"/>
                </a:solidFill>
              </a:rPr>
              <a:t>Initial Implementation</a:t>
            </a:r>
          </a:p>
        </p:txBody>
      </p:sp>
      <p:sp>
        <p:nvSpPr>
          <p:cNvPr id="5" name="Text Placeholder 2"/>
          <p:cNvSpPr txBox="1">
            <a:spLocks/>
          </p:cNvSpPr>
          <p:nvPr/>
        </p:nvSpPr>
        <p:spPr bwMode="auto">
          <a:xfrm>
            <a:off x="538162" y="1756024"/>
            <a:ext cx="7772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45714" rIns="91429" bIns="45714" numCol="1" anchor="t" anchorCtr="0" compatLnSpc="1">
            <a:prstTxWarp prst="textNoShape">
              <a:avLst/>
            </a:prstTxWarp>
          </a:bodyPr>
          <a:lstStyle>
            <a:lvl1pPr marL="342900" indent="-342900" algn="l" rtl="0" eaLnBrk="0" fontAlgn="base" hangingPunct="0">
              <a:spcBef>
                <a:spcPct val="25000"/>
              </a:spcBef>
              <a:spcAft>
                <a:spcPct val="20000"/>
              </a:spcAft>
              <a:defRPr b="1">
                <a:solidFill>
                  <a:schemeClr val="tx1"/>
                </a:solidFill>
                <a:latin typeface="+mn-lt"/>
                <a:ea typeface="+mn-ea"/>
                <a:cs typeface="+mn-cs"/>
              </a:defRPr>
            </a:lvl1pPr>
            <a:lvl2pPr marL="409575" indent="-204788" algn="l" rtl="0" eaLnBrk="0" fontAlgn="base" hangingPunct="0">
              <a:spcBef>
                <a:spcPct val="25000"/>
              </a:spcBef>
              <a:spcAft>
                <a:spcPct val="20000"/>
              </a:spcAft>
              <a:buClr>
                <a:schemeClr val="hlink"/>
              </a:buClr>
              <a:buChar char="•"/>
              <a:defRPr sz="1400">
                <a:solidFill>
                  <a:schemeClr val="tx1"/>
                </a:solidFill>
                <a:latin typeface="+mn-lt"/>
              </a:defRPr>
            </a:lvl2pPr>
            <a:lvl3pPr marL="741363" indent="-228600" algn="l" rtl="0" eaLnBrk="0" fontAlgn="base" hangingPunct="0">
              <a:spcBef>
                <a:spcPct val="20000"/>
              </a:spcBef>
              <a:spcAft>
                <a:spcPct val="20000"/>
              </a:spcAft>
              <a:buClr>
                <a:schemeClr val="hlink"/>
              </a:buClr>
              <a:buChar char="•"/>
              <a:defRPr sz="1400">
                <a:solidFill>
                  <a:schemeClr val="tx1"/>
                </a:solidFill>
                <a:latin typeface="+mn-lt"/>
              </a:defRPr>
            </a:lvl3pPr>
            <a:lvl4pPr marL="1071563" indent="-228600" algn="l" rtl="0" eaLnBrk="0" fontAlgn="base" hangingPunct="0">
              <a:spcBef>
                <a:spcPct val="20000"/>
              </a:spcBef>
              <a:spcAft>
                <a:spcPct val="20000"/>
              </a:spcAft>
              <a:buClr>
                <a:schemeClr val="hlink"/>
              </a:buClr>
              <a:buChar char="•"/>
              <a:defRPr sz="1400">
                <a:solidFill>
                  <a:schemeClr val="tx1"/>
                </a:solidFill>
                <a:latin typeface="+mn-lt"/>
              </a:defRPr>
            </a:lvl4pPr>
            <a:lvl5pPr marL="1401763" indent="-228600" algn="l" rtl="0" eaLnBrk="0" fontAlgn="base" hangingPunct="0">
              <a:spcBef>
                <a:spcPct val="20000"/>
              </a:spcBef>
              <a:spcAft>
                <a:spcPct val="20000"/>
              </a:spcAft>
              <a:buClr>
                <a:schemeClr val="hlink"/>
              </a:buClr>
              <a:buChar char="•"/>
              <a:defRPr sz="1400">
                <a:solidFill>
                  <a:schemeClr val="tx1"/>
                </a:solidFill>
                <a:latin typeface="+mn-lt"/>
              </a:defRPr>
            </a:lvl5pPr>
            <a:lvl6pPr marL="1858963" indent="-228600" algn="l" rtl="0" fontAlgn="base">
              <a:spcBef>
                <a:spcPct val="20000"/>
              </a:spcBef>
              <a:spcAft>
                <a:spcPct val="20000"/>
              </a:spcAft>
              <a:buClr>
                <a:schemeClr val="hlink"/>
              </a:buClr>
              <a:buChar char="•"/>
              <a:defRPr sz="1400">
                <a:solidFill>
                  <a:schemeClr val="tx1"/>
                </a:solidFill>
                <a:latin typeface="+mn-lt"/>
              </a:defRPr>
            </a:lvl6pPr>
            <a:lvl7pPr marL="2316163" indent="-228600" algn="l" rtl="0" fontAlgn="base">
              <a:spcBef>
                <a:spcPct val="20000"/>
              </a:spcBef>
              <a:spcAft>
                <a:spcPct val="20000"/>
              </a:spcAft>
              <a:buClr>
                <a:schemeClr val="hlink"/>
              </a:buClr>
              <a:buChar char="•"/>
              <a:defRPr sz="1400">
                <a:solidFill>
                  <a:schemeClr val="tx1"/>
                </a:solidFill>
                <a:latin typeface="+mn-lt"/>
              </a:defRPr>
            </a:lvl7pPr>
            <a:lvl8pPr marL="2773363" indent="-228600" algn="l" rtl="0" fontAlgn="base">
              <a:spcBef>
                <a:spcPct val="20000"/>
              </a:spcBef>
              <a:spcAft>
                <a:spcPct val="20000"/>
              </a:spcAft>
              <a:buClr>
                <a:schemeClr val="hlink"/>
              </a:buClr>
              <a:buChar char="•"/>
              <a:defRPr sz="1400">
                <a:solidFill>
                  <a:schemeClr val="tx1"/>
                </a:solidFill>
                <a:latin typeface="+mn-lt"/>
              </a:defRPr>
            </a:lvl8pPr>
            <a:lvl9pPr marL="3230563" indent="-228600" algn="l" rtl="0" fontAlgn="base">
              <a:spcBef>
                <a:spcPct val="20000"/>
              </a:spcBef>
              <a:spcAft>
                <a:spcPct val="20000"/>
              </a:spcAft>
              <a:buClr>
                <a:schemeClr val="hlink"/>
              </a:buClr>
              <a:buChar char="•"/>
              <a:defRPr sz="1400">
                <a:solidFill>
                  <a:schemeClr val="tx1"/>
                </a:solidFill>
                <a:latin typeface="+mn-lt"/>
              </a:defRPr>
            </a:lvl9pPr>
          </a:lstStyle>
          <a:p>
            <a:pPr marL="0" lvl="1" indent="0" algn="ctr">
              <a:buNone/>
            </a:pPr>
            <a:r>
              <a:rPr lang="en-US" sz="1800" kern="0" dirty="0"/>
              <a:t>“We don’t need a schedule”</a:t>
            </a:r>
          </a:p>
          <a:p>
            <a:pPr marL="0" lvl="1" indent="0" algn="ctr">
              <a:buNone/>
            </a:pPr>
            <a:r>
              <a:rPr lang="en-US" sz="1800" kern="0" dirty="0"/>
              <a:t>“We tried this in the past and it didn’t work”</a:t>
            </a:r>
          </a:p>
          <a:p>
            <a:pPr marL="0" lvl="1" indent="0" algn="ctr">
              <a:buNone/>
            </a:pPr>
            <a:r>
              <a:rPr lang="en-US" sz="1800" kern="0" dirty="0"/>
              <a:t>“Why are you wasting your time? We won’t use the schedule anyway”</a:t>
            </a:r>
          </a:p>
          <a:p>
            <a:pPr marL="0" lvl="1" indent="0" algn="ctr">
              <a:buNone/>
            </a:pPr>
            <a:r>
              <a:rPr lang="en-US" sz="1800" kern="0" dirty="0"/>
              <a:t>“Our site is too unique for a schedule”</a:t>
            </a:r>
          </a:p>
          <a:p>
            <a:pPr marL="0" lvl="1" indent="0" algn="ctr">
              <a:buNone/>
            </a:pPr>
            <a:r>
              <a:rPr lang="en-US" sz="1800" kern="0" dirty="0"/>
              <a:t>“Just give me a work list and we can manage how to get work completed”</a:t>
            </a:r>
          </a:p>
        </p:txBody>
      </p:sp>
      <p:pic>
        <p:nvPicPr>
          <p:cNvPr id="6" name="Picture 2" descr="http://changemanagementsuccess.com/wp-content/uploads/2013/03/ChangeManagementTugOfW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143374"/>
            <a:ext cx="6410325" cy="21050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530F605-B52C-4450-AD3A-0DA5D2549769}"/>
              </a:ext>
            </a:extLst>
          </p:cNvPr>
          <p:cNvPicPr>
            <a:picLocks noChangeAspect="1"/>
          </p:cNvPicPr>
          <p:nvPr/>
        </p:nvPicPr>
        <p:blipFill>
          <a:blip r:embed="rId4"/>
          <a:stretch>
            <a:fillRect/>
          </a:stretch>
        </p:blipFill>
        <p:spPr>
          <a:xfrm>
            <a:off x="7492833" y="5937438"/>
            <a:ext cx="1651167" cy="920562"/>
          </a:xfrm>
          <a:prstGeom prst="rect">
            <a:avLst/>
          </a:prstGeom>
        </p:spPr>
      </p:pic>
    </p:spTree>
    <p:extLst>
      <p:ext uri="{BB962C8B-B14F-4D97-AF65-F5344CB8AC3E}">
        <p14:creationId xmlns:p14="http://schemas.microsoft.com/office/powerpoint/2010/main" val="251922088"/>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DuPont PowerPoint_Teal_Rev4">
  <a:themeElements>
    <a:clrScheme name="">
      <a:dk1>
        <a:srgbClr val="000000"/>
      </a:dk1>
      <a:lt1>
        <a:srgbClr val="FFFFFF"/>
      </a:lt1>
      <a:dk2>
        <a:srgbClr val="0F2736"/>
      </a:dk2>
      <a:lt2>
        <a:srgbClr val="7B7A7A"/>
      </a:lt2>
      <a:accent1>
        <a:srgbClr val="67909A"/>
      </a:accent1>
      <a:accent2>
        <a:srgbClr val="9DA6A6"/>
      </a:accent2>
      <a:accent3>
        <a:srgbClr val="FFFFFF"/>
      </a:accent3>
      <a:accent4>
        <a:srgbClr val="000000"/>
      </a:accent4>
      <a:accent5>
        <a:srgbClr val="B8C6CA"/>
      </a:accent5>
      <a:accent6>
        <a:srgbClr val="8E9696"/>
      </a:accent6>
      <a:hlink>
        <a:srgbClr val="C50027"/>
      </a:hlink>
      <a:folHlink>
        <a:srgbClr val="6F2116"/>
      </a:folHlink>
    </a:clrScheme>
    <a:fontScheme name="DuPont PowerPoint_Teal_Rev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uPont PowerPoint_Teal_Rev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Pont PowerPoint_Teal_Rev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Pont PowerPoint_Teal_Rev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Pont PowerPoint_Teal_Rev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Pont PowerPoint_Teal_Rev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Pont PowerPoint_Teal_Rev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Pont PowerPoint_Teal_Rev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Pont PowerPoint_Teal_Rev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Pont PowerPoint_Teal_Rev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Pont PowerPoint_Teal_Rev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Pont PowerPoint_Teal_Rev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Pont PowerPoint_Teal_Rev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uPont PowerPoint_Teal_Rev4 13">
        <a:dk1>
          <a:srgbClr val="000000"/>
        </a:dk1>
        <a:lt1>
          <a:srgbClr val="FFFFFF"/>
        </a:lt1>
        <a:dk2>
          <a:srgbClr val="000000"/>
        </a:dk2>
        <a:lt2>
          <a:srgbClr val="808080"/>
        </a:lt2>
        <a:accent1>
          <a:srgbClr val="8C9CC3"/>
        </a:accent1>
        <a:accent2>
          <a:srgbClr val="333399"/>
        </a:accent2>
        <a:accent3>
          <a:srgbClr val="FFFFFF"/>
        </a:accent3>
        <a:accent4>
          <a:srgbClr val="000000"/>
        </a:accent4>
        <a:accent5>
          <a:srgbClr val="C5CBDE"/>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Pont PowerPoint_Teal_Rev4 14">
        <a:dk1>
          <a:srgbClr val="000000"/>
        </a:dk1>
        <a:lt1>
          <a:srgbClr val="FFFFFF"/>
        </a:lt1>
        <a:dk2>
          <a:srgbClr val="000000"/>
        </a:dk2>
        <a:lt2>
          <a:srgbClr val="7B7A7A"/>
        </a:lt2>
        <a:accent1>
          <a:srgbClr val="8C9CC3"/>
        </a:accent1>
        <a:accent2>
          <a:srgbClr val="C4CADD"/>
        </a:accent2>
        <a:accent3>
          <a:srgbClr val="FFFFFF"/>
        </a:accent3>
        <a:accent4>
          <a:srgbClr val="000000"/>
        </a:accent4>
        <a:accent5>
          <a:srgbClr val="C5CBDE"/>
        </a:accent5>
        <a:accent6>
          <a:srgbClr val="B1B7C8"/>
        </a:accent6>
        <a:hlink>
          <a:srgbClr val="BA313B"/>
        </a:hlink>
        <a:folHlink>
          <a:srgbClr val="6F2116"/>
        </a:folHlink>
      </a:clrScheme>
      <a:clrMap bg1="lt1" tx1="dk1" bg2="lt2" tx2="dk2" accent1="accent1" accent2="accent2" accent3="accent3" accent4="accent4" accent5="accent5" accent6="accent6" hlink="hlink" folHlink="folHlink"/>
    </a:extraClrScheme>
    <a:extraClrScheme>
      <a:clrScheme name="DuPont PowerPoint_Teal_Rev4 15">
        <a:dk1>
          <a:srgbClr val="000000"/>
        </a:dk1>
        <a:lt1>
          <a:srgbClr val="FFFFFF"/>
        </a:lt1>
        <a:dk2>
          <a:srgbClr val="3E3866"/>
        </a:dk2>
        <a:lt2>
          <a:srgbClr val="7B7A7A"/>
        </a:lt2>
        <a:accent1>
          <a:srgbClr val="8C9CC3"/>
        </a:accent1>
        <a:accent2>
          <a:srgbClr val="C4CADD"/>
        </a:accent2>
        <a:accent3>
          <a:srgbClr val="FFFFFF"/>
        </a:accent3>
        <a:accent4>
          <a:srgbClr val="000000"/>
        </a:accent4>
        <a:accent5>
          <a:srgbClr val="C5CBDE"/>
        </a:accent5>
        <a:accent6>
          <a:srgbClr val="B1B7C8"/>
        </a:accent6>
        <a:hlink>
          <a:srgbClr val="BA313B"/>
        </a:hlink>
        <a:folHlink>
          <a:srgbClr val="6F2116"/>
        </a:folHlink>
      </a:clrScheme>
      <a:clrMap bg1="lt1" tx1="dk1" bg2="lt2" tx2="dk2" accent1="accent1" accent2="accent2" accent3="accent3" accent4="accent4" accent5="accent5" accent6="accent6" hlink="hlink" folHlink="folHlink"/>
    </a:extraClrScheme>
    <a:extraClrScheme>
      <a:clrScheme name="DuPont PowerPoint_Teal_Rev4 16">
        <a:dk1>
          <a:srgbClr val="000000"/>
        </a:dk1>
        <a:lt1>
          <a:srgbClr val="FFFFFF"/>
        </a:lt1>
        <a:dk2>
          <a:srgbClr val="3E3866"/>
        </a:dk2>
        <a:lt2>
          <a:srgbClr val="7B7A7A"/>
        </a:lt2>
        <a:accent1>
          <a:srgbClr val="67909A"/>
        </a:accent1>
        <a:accent2>
          <a:srgbClr val="C4CADD"/>
        </a:accent2>
        <a:accent3>
          <a:srgbClr val="FFFFFF"/>
        </a:accent3>
        <a:accent4>
          <a:srgbClr val="000000"/>
        </a:accent4>
        <a:accent5>
          <a:srgbClr val="B8C6CA"/>
        </a:accent5>
        <a:accent6>
          <a:srgbClr val="B1B7C8"/>
        </a:accent6>
        <a:hlink>
          <a:srgbClr val="BA313B"/>
        </a:hlink>
        <a:folHlink>
          <a:srgbClr val="6F211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txDef>
      <a:spPr bwMode="auto">
        <a:noFill/>
        <a:ln w="9525">
          <a:noFill/>
          <a:miter lim="800000"/>
          <a:headEnd/>
          <a:tailEnd/>
        </a:ln>
      </a:spPr>
      <a:bodyPr/>
      <a:lstStyle>
        <a:defPPr marL="342900" indent="-342900">
          <a:spcBef>
            <a:spcPct val="20000"/>
          </a:spcBef>
          <a:buFontTx/>
          <a:buChar char="•"/>
          <a:defRPr sz="2800" kern="0" dirty="0">
            <a:solidFill>
              <a:schemeClr val="tx1"/>
            </a:solidFill>
            <a:latin typeface="Helvetica"/>
          </a:defRPr>
        </a:defPPr>
      </a:lstStyle>
    </a:txDef>
  </a:objectDefaults>
  <a:extraClrSchemeLst/>
</a:theme>
</file>

<file path=ppt/theme/theme4.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txDef>
      <a:spPr bwMode="auto">
        <a:noFill/>
        <a:ln w="9525">
          <a:noFill/>
          <a:miter lim="800000"/>
          <a:headEnd/>
          <a:tailEnd/>
        </a:ln>
      </a:spPr>
      <a:bodyPr/>
      <a:lstStyle>
        <a:defPPr marL="342900" indent="-342900">
          <a:spcBef>
            <a:spcPct val="20000"/>
          </a:spcBef>
          <a:buFontTx/>
          <a:buChar char="•"/>
          <a:defRPr sz="2800" kern="0" dirty="0">
            <a:solidFill>
              <a:schemeClr val="tx1"/>
            </a:solidFill>
            <a:latin typeface="Helvetica"/>
          </a:defRPr>
        </a:defPPr>
      </a:lstStyle>
    </a:txDef>
  </a:objectDefaults>
  <a:extraClrSchemeLst/>
</a:theme>
</file>

<file path=ppt/theme/theme5.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txDef>
      <a:spPr bwMode="auto">
        <a:noFill/>
        <a:ln w="9525">
          <a:noFill/>
          <a:miter lim="800000"/>
          <a:headEnd/>
          <a:tailEnd/>
        </a:ln>
      </a:spPr>
      <a:bodyPr/>
      <a:lstStyle>
        <a:defPPr marL="342900" indent="-342900">
          <a:spcBef>
            <a:spcPct val="20000"/>
          </a:spcBef>
          <a:buFontTx/>
          <a:buChar char="•"/>
          <a:defRPr sz="2800" kern="0" dirty="0">
            <a:solidFill>
              <a:schemeClr val="tx1"/>
            </a:solidFill>
            <a:latin typeface="Helvetica"/>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18347</TotalTime>
  <Words>1626</Words>
  <Application>Microsoft Office PowerPoint</Application>
  <PresentationFormat>On-screen Show (4:3)</PresentationFormat>
  <Paragraphs>272</Paragraphs>
  <Slides>34</Slides>
  <Notes>21</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34</vt:i4>
      </vt:variant>
    </vt:vector>
  </HeadingPairs>
  <TitlesOfParts>
    <vt:vector size="47" baseType="lpstr">
      <vt:lpstr>Arial</vt:lpstr>
      <vt:lpstr>Calibri</vt:lpstr>
      <vt:lpstr>Helvetica</vt:lpstr>
      <vt:lpstr>Lucida Sans Unicode</vt:lpstr>
      <vt:lpstr>Times New Roman</vt:lpstr>
      <vt:lpstr>Verdana</vt:lpstr>
      <vt:lpstr>Wingdings 2</vt:lpstr>
      <vt:lpstr>Wingdings 3</vt:lpstr>
      <vt:lpstr>DuPont PowerPoint_Teal_Rev4</vt:lpstr>
      <vt:lpstr>Office Theme</vt:lpstr>
      <vt:lpstr>Concourse</vt:lpstr>
      <vt:lpstr>1_Concourse</vt:lpstr>
      <vt:lpstr>2_Concourse</vt:lpstr>
      <vt:lpstr>Turnaround Change Management: An Organization’s Transformational Journey</vt:lpstr>
      <vt:lpstr>Overview</vt:lpstr>
      <vt:lpstr>Business Conditions in 2013</vt:lpstr>
      <vt:lpstr>Turnaround Optimization Initiative Objectives</vt:lpstr>
      <vt:lpstr>TAR Readiness Assessment Summary in 2013</vt:lpstr>
      <vt:lpstr>Mindset of TAR’s in 2013</vt:lpstr>
      <vt:lpstr>PowerPoint Presentation</vt:lpstr>
      <vt:lpstr>Initial Implementation</vt:lpstr>
      <vt:lpstr>Initial Implementation</vt:lpstr>
      <vt:lpstr>Key Improvement Areas in 2014</vt:lpstr>
      <vt:lpstr>TAR Organizational Structure</vt:lpstr>
      <vt:lpstr>Early Work Identification</vt:lpstr>
      <vt:lpstr>Add On Work Request Process</vt:lpstr>
      <vt:lpstr>2014 Site TAR Results</vt:lpstr>
      <vt:lpstr>Internal Transformation</vt:lpstr>
      <vt:lpstr>Critique Process</vt:lpstr>
      <vt:lpstr>Critique Identified Strengths</vt:lpstr>
      <vt:lpstr>Key Improvement Areas in 2015</vt:lpstr>
      <vt:lpstr>Current Mindset of TAR’s</vt:lpstr>
      <vt:lpstr>Risk Assessments and Contingency Planning</vt:lpstr>
      <vt:lpstr>TAR Core Team</vt:lpstr>
      <vt:lpstr>2015 Mobile TAR Safety Kickoff September 3rd, 2015 </vt:lpstr>
      <vt:lpstr>TAR SHE Commitment and Objectives</vt:lpstr>
      <vt:lpstr>Stay Safe</vt:lpstr>
      <vt:lpstr>Scope Management Improvement</vt:lpstr>
      <vt:lpstr>How did we manage scope better?</vt:lpstr>
      <vt:lpstr>TAR Readiness Assessments</vt:lpstr>
      <vt:lpstr> Assessment Date:                   09-11-2015 Initiative:                       TAR Planning and Execution Optimization    TAR Leader:                        Chris Vaughn TAR Assessor :                       Mike Tarpine – Corporate Turnaround Leader      </vt:lpstr>
      <vt:lpstr>2015 Site TAR Performance</vt:lpstr>
      <vt:lpstr>2015 Critique Comments</vt:lpstr>
      <vt:lpstr>Drive towards Sustainability</vt:lpstr>
      <vt:lpstr>Reflections</vt:lpstr>
      <vt:lpstr>PowerPoint Presentation</vt:lpstr>
      <vt:lpstr>PowerPoint Presentation</vt:lpstr>
    </vt:vector>
  </TitlesOfParts>
  <Company>DuPont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Maintenance &amp; Reliability Programs by Implementing Sustainable Solutions</dc:title>
  <dc:creator>Kelley Jr, Charles E</dc:creator>
  <cp:lastModifiedBy>Chris Vaughn</cp:lastModifiedBy>
  <cp:revision>329</cp:revision>
  <cp:lastPrinted>2016-05-17T15:13:48Z</cp:lastPrinted>
  <dcterms:created xsi:type="dcterms:W3CDTF">2015-12-15T01:03:09Z</dcterms:created>
  <dcterms:modified xsi:type="dcterms:W3CDTF">2019-03-22T14:25:06Z</dcterms:modified>
</cp:coreProperties>
</file>