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8" r:id="rId3"/>
    <p:sldId id="299" r:id="rId4"/>
    <p:sldId id="300" r:id="rId5"/>
    <p:sldId id="257" r:id="rId6"/>
    <p:sldId id="258" r:id="rId7"/>
    <p:sldId id="296" r:id="rId8"/>
    <p:sldId id="260" r:id="rId9"/>
    <p:sldId id="261" r:id="rId10"/>
    <p:sldId id="286" r:id="rId11"/>
    <p:sldId id="262" r:id="rId12"/>
    <p:sldId id="271" r:id="rId13"/>
    <p:sldId id="295" r:id="rId14"/>
    <p:sldId id="274" r:id="rId15"/>
    <p:sldId id="275" r:id="rId16"/>
    <p:sldId id="301" r:id="rId17"/>
    <p:sldId id="264" r:id="rId18"/>
    <p:sldId id="277" r:id="rId19"/>
    <p:sldId id="276" r:id="rId20"/>
    <p:sldId id="287" r:id="rId21"/>
    <p:sldId id="292" r:id="rId22"/>
    <p:sldId id="279" r:id="rId23"/>
    <p:sldId id="280" r:id="rId24"/>
    <p:sldId id="278" r:id="rId25"/>
    <p:sldId id="281" r:id="rId26"/>
    <p:sldId id="291" r:id="rId27"/>
    <p:sldId id="293" r:id="rId28"/>
    <p:sldId id="294" r:id="rId29"/>
    <p:sldId id="265" r:id="rId30"/>
    <p:sldId id="266" r:id="rId31"/>
    <p:sldId id="267" r:id="rId32"/>
    <p:sldId id="269" r:id="rId33"/>
    <p:sldId id="268" r:id="rId34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716" autoAdjust="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BCB0A-2979-4C1D-957D-8E5F9677F7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02F2753-710F-4FDF-8239-CCCAFF44AA4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n-US" sz="1800" b="1" u="sng" dirty="0">
              <a:solidFill>
                <a:schemeClr val="accent2">
                  <a:lumMod val="75000"/>
                </a:schemeClr>
              </a:solidFill>
            </a:rPr>
            <a:t>OPERATIONAL COMPLEXITY</a:t>
          </a:r>
        </a:p>
      </dgm:t>
    </dgm:pt>
    <dgm:pt modelId="{3BE19587-D4B5-4076-939A-8B5853D116FA}" type="parTrans" cxnId="{5DC35CF5-78B7-48EA-8DD1-BBF156C40BFD}">
      <dgm:prSet/>
      <dgm:spPr/>
      <dgm:t>
        <a:bodyPr/>
        <a:lstStyle/>
        <a:p>
          <a:endParaRPr lang="el-GR"/>
        </a:p>
      </dgm:t>
    </dgm:pt>
    <dgm:pt modelId="{ED5246DF-79AA-4F95-B1DE-6CABA154A726}" type="sibTrans" cxnId="{5DC35CF5-78B7-48EA-8DD1-BBF156C40BFD}">
      <dgm:prSet/>
      <dgm:spPr/>
      <dgm:t>
        <a:bodyPr/>
        <a:lstStyle/>
        <a:p>
          <a:endParaRPr lang="el-GR"/>
        </a:p>
      </dgm:t>
    </dgm:pt>
    <dgm:pt modelId="{C4F3A2C0-604F-4239-A3CB-073E2D9702AE}">
      <dgm:prSet phldrT="[Text]" custT="1"/>
      <dgm:spPr/>
      <dgm:t>
        <a:bodyPr anchor="ctr"/>
        <a:lstStyle/>
        <a:p>
          <a:pPr algn="ctr"/>
          <a:r>
            <a:rPr lang="en-US" sz="1800" b="1" u="sng" dirty="0">
              <a:solidFill>
                <a:schemeClr val="accent2">
                  <a:lumMod val="75000"/>
                </a:schemeClr>
              </a:solidFill>
            </a:rPr>
            <a:t>CONSTRAINT COMPLEXITY</a:t>
          </a:r>
        </a:p>
      </dgm:t>
    </dgm:pt>
    <dgm:pt modelId="{60733CCE-5C2A-4525-B1E0-529855D9A49C}" type="parTrans" cxnId="{C528CE8A-6C96-4047-954D-D711E9A69FA8}">
      <dgm:prSet/>
      <dgm:spPr/>
      <dgm:t>
        <a:bodyPr/>
        <a:lstStyle/>
        <a:p>
          <a:endParaRPr lang="el-GR"/>
        </a:p>
      </dgm:t>
    </dgm:pt>
    <dgm:pt modelId="{B3A51939-74C0-4B8B-8126-06171CDD3D72}" type="sibTrans" cxnId="{C528CE8A-6C96-4047-954D-D711E9A69FA8}">
      <dgm:prSet/>
      <dgm:spPr/>
      <dgm:t>
        <a:bodyPr/>
        <a:lstStyle/>
        <a:p>
          <a:endParaRPr lang="el-GR"/>
        </a:p>
      </dgm:t>
    </dgm:pt>
    <dgm:pt modelId="{76582D17-687F-46F7-AD6C-CBE01B702C2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 anchor="ctr" anchorCtr="0"/>
        <a:lstStyle/>
        <a:p>
          <a:pPr algn="ctr"/>
          <a:r>
            <a:rPr lang="en-US" sz="1800" b="1" u="sng" dirty="0">
              <a:solidFill>
                <a:schemeClr val="accent2">
                  <a:lumMod val="75000"/>
                </a:schemeClr>
              </a:solidFill>
            </a:rPr>
            <a:t>INFORMATION AND KNOWLEDGE COMPLEXITY</a:t>
          </a:r>
        </a:p>
      </dgm:t>
    </dgm:pt>
    <dgm:pt modelId="{FE26154D-4802-46FE-8B17-33953E2D4A90}" type="parTrans" cxnId="{CC0623C6-9F01-47C8-A94C-156AC642DF58}">
      <dgm:prSet/>
      <dgm:spPr/>
      <dgm:t>
        <a:bodyPr/>
        <a:lstStyle/>
        <a:p>
          <a:endParaRPr lang="el-GR"/>
        </a:p>
      </dgm:t>
    </dgm:pt>
    <dgm:pt modelId="{2796A109-E461-45CC-B285-B7A624079D24}" type="sibTrans" cxnId="{CC0623C6-9F01-47C8-A94C-156AC642DF58}">
      <dgm:prSet/>
      <dgm:spPr/>
      <dgm:t>
        <a:bodyPr/>
        <a:lstStyle/>
        <a:p>
          <a:endParaRPr lang="el-GR"/>
        </a:p>
      </dgm:t>
    </dgm:pt>
    <dgm:pt modelId="{AC9B3294-A40A-4B93-BF07-4A921932D1CB}">
      <dgm:prSet phldrT="[Text]" custT="1"/>
      <dgm:spPr/>
      <dgm:t>
        <a:bodyPr anchor="ctr" anchorCtr="0"/>
        <a:lstStyle/>
        <a:p>
          <a:pPr algn="ctr"/>
          <a:r>
            <a:rPr lang="en-US" sz="1600" b="1" u="sng" dirty="0">
              <a:solidFill>
                <a:schemeClr val="accent2">
                  <a:lumMod val="75000"/>
                </a:schemeClr>
              </a:solidFill>
            </a:rPr>
            <a:t>ADMINISTRATIVE / MANAGEMENT / HR COMPLEXITY</a:t>
          </a:r>
        </a:p>
      </dgm:t>
    </dgm:pt>
    <dgm:pt modelId="{63E2B3A0-065B-46D1-B267-A849A4B9B73F}" type="parTrans" cxnId="{8F765991-8305-4798-89C8-F3A239772793}">
      <dgm:prSet/>
      <dgm:spPr/>
      <dgm:t>
        <a:bodyPr/>
        <a:lstStyle/>
        <a:p>
          <a:endParaRPr lang="el-GR"/>
        </a:p>
      </dgm:t>
    </dgm:pt>
    <dgm:pt modelId="{3BE5B2F4-4D38-4128-B2C8-90D1CCEB17CF}" type="sibTrans" cxnId="{8F765991-8305-4798-89C8-F3A239772793}">
      <dgm:prSet/>
      <dgm:spPr/>
      <dgm:t>
        <a:bodyPr/>
        <a:lstStyle/>
        <a:p>
          <a:endParaRPr lang="el-GR"/>
        </a:p>
      </dgm:t>
    </dgm:pt>
    <dgm:pt modelId="{C861B058-8997-4C23-8CCE-E4F5101B43C2}">
      <dgm:prSet phldrT="[Text]" custT="1"/>
      <dgm:spPr/>
      <dgm:t>
        <a:bodyPr lIns="108000" rIns="108000" anchor="ctr" anchorCtr="0"/>
        <a:lstStyle/>
        <a:p>
          <a:pPr algn="ctr"/>
          <a:r>
            <a:rPr lang="en-US" sz="1800" b="1" u="sng" dirty="0">
              <a:solidFill>
                <a:schemeClr val="accent2">
                  <a:lumMod val="75000"/>
                </a:schemeClr>
              </a:solidFill>
            </a:rPr>
            <a:t>PROGRAMMING AND TECHNICAL COMPLEXITY</a:t>
          </a:r>
        </a:p>
      </dgm:t>
    </dgm:pt>
    <dgm:pt modelId="{19DD95FA-B0FC-4A07-958E-E60028159C67}" type="parTrans" cxnId="{11AAD148-6DBF-4001-9953-2FB266A8E1AD}">
      <dgm:prSet/>
      <dgm:spPr/>
      <dgm:t>
        <a:bodyPr/>
        <a:lstStyle/>
        <a:p>
          <a:endParaRPr lang="el-GR"/>
        </a:p>
      </dgm:t>
    </dgm:pt>
    <dgm:pt modelId="{2E5F448C-A207-4DAE-AF60-78872F662F0E}" type="sibTrans" cxnId="{11AAD148-6DBF-4001-9953-2FB266A8E1AD}">
      <dgm:prSet/>
      <dgm:spPr/>
      <dgm:t>
        <a:bodyPr/>
        <a:lstStyle/>
        <a:p>
          <a:endParaRPr lang="el-GR"/>
        </a:p>
      </dgm:t>
    </dgm:pt>
    <dgm:pt modelId="{CF917DEC-DBC1-4B5B-9339-5084C7BB8169}">
      <dgm:prSet custT="1"/>
      <dgm:spPr/>
      <dgm:t>
        <a:bodyPr lIns="108000" rIns="108000" anchor="ctr" anchorCtr="0"/>
        <a:lstStyle/>
        <a:p>
          <a:pPr algn="just"/>
          <a:r>
            <a:rPr lang="en-US" sz="1600" dirty="0"/>
            <a:t>The uncertainty due to both the programming horizon and the external conditions</a:t>
          </a:r>
          <a:endParaRPr lang="el-GR" sz="1600" dirty="0"/>
        </a:p>
      </dgm:t>
    </dgm:pt>
    <dgm:pt modelId="{A9166CFC-ED8E-4CDD-B6DE-9C6CE3B3DA83}" type="parTrans" cxnId="{764D8BEF-66FF-4831-8F24-CF2A77F38D5D}">
      <dgm:prSet/>
      <dgm:spPr/>
      <dgm:t>
        <a:bodyPr/>
        <a:lstStyle/>
        <a:p>
          <a:endParaRPr lang="el-GR"/>
        </a:p>
      </dgm:t>
    </dgm:pt>
    <dgm:pt modelId="{A66038C2-1EEC-497A-A63E-4ED81FDA930C}" type="sibTrans" cxnId="{764D8BEF-66FF-4831-8F24-CF2A77F38D5D}">
      <dgm:prSet/>
      <dgm:spPr/>
      <dgm:t>
        <a:bodyPr/>
        <a:lstStyle/>
        <a:p>
          <a:endParaRPr lang="el-GR"/>
        </a:p>
      </dgm:t>
    </dgm:pt>
    <dgm:pt modelId="{40A75CA7-F307-4187-B603-6231F146C399}">
      <dgm:prSet custT="1"/>
      <dgm:spPr/>
      <dgm:t>
        <a:bodyPr lIns="108000" rIns="108000" anchor="ctr" anchorCtr="0"/>
        <a:lstStyle/>
        <a:p>
          <a:pPr algn="just"/>
          <a:r>
            <a:rPr lang="en-US" sz="1600" dirty="0"/>
            <a:t>Reduction or elimination of idle time</a:t>
          </a:r>
        </a:p>
      </dgm:t>
    </dgm:pt>
    <dgm:pt modelId="{26B8E31F-D676-4950-8452-E9E43AB40D76}" type="parTrans" cxnId="{0028D851-A579-4A8F-A629-BA6E0E6EC754}">
      <dgm:prSet/>
      <dgm:spPr/>
      <dgm:t>
        <a:bodyPr/>
        <a:lstStyle/>
        <a:p>
          <a:endParaRPr lang="el-GR"/>
        </a:p>
      </dgm:t>
    </dgm:pt>
    <dgm:pt modelId="{680420AE-B107-4BCE-9135-BBAD98B3F196}" type="sibTrans" cxnId="{0028D851-A579-4A8F-A629-BA6E0E6EC754}">
      <dgm:prSet/>
      <dgm:spPr/>
      <dgm:t>
        <a:bodyPr/>
        <a:lstStyle/>
        <a:p>
          <a:endParaRPr lang="el-GR"/>
        </a:p>
      </dgm:t>
    </dgm:pt>
    <dgm:pt modelId="{0237460E-2776-4E20-8FBC-A16C60D57BE4}">
      <dgm:prSet custT="1"/>
      <dgm:spPr/>
      <dgm:t>
        <a:bodyPr lIns="108000" rIns="108000" anchor="ctr" anchorCtr="0"/>
        <a:lstStyle/>
        <a:p>
          <a:pPr algn="just"/>
          <a:r>
            <a:rPr lang="en-US" sz="1600" dirty="0"/>
            <a:t>The speed and accuracy of task modeling and the development of reliable programs</a:t>
          </a:r>
        </a:p>
      </dgm:t>
    </dgm:pt>
    <dgm:pt modelId="{08129DAD-D7BF-4364-8A8E-31C81E0976E9}" type="parTrans" cxnId="{709C0786-77ED-4818-BF9B-CBB76B1A0130}">
      <dgm:prSet/>
      <dgm:spPr/>
      <dgm:t>
        <a:bodyPr/>
        <a:lstStyle/>
        <a:p>
          <a:endParaRPr lang="el-GR"/>
        </a:p>
      </dgm:t>
    </dgm:pt>
    <dgm:pt modelId="{9B553213-3CFB-4223-BDD2-816B7C206E38}" type="sibTrans" cxnId="{709C0786-77ED-4818-BF9B-CBB76B1A0130}">
      <dgm:prSet/>
      <dgm:spPr/>
      <dgm:t>
        <a:bodyPr/>
        <a:lstStyle/>
        <a:p>
          <a:endParaRPr lang="el-GR"/>
        </a:p>
      </dgm:t>
    </dgm:pt>
    <dgm:pt modelId="{C03F3CB5-47DE-475D-9486-2F444D1A3BE6}">
      <dgm:prSet custT="1"/>
      <dgm:spPr/>
      <dgm:t>
        <a:bodyPr lIns="108000" rIns="108000" anchor="ctr" anchorCtr="0"/>
        <a:lstStyle/>
        <a:p>
          <a:pPr algn="just"/>
          <a:r>
            <a:rPr lang="en-US" sz="1600" dirty="0"/>
            <a:t>The reduction in the total maintenance time for each tank and thus the increase in operational availability (opportunity cost)</a:t>
          </a:r>
        </a:p>
      </dgm:t>
    </dgm:pt>
    <dgm:pt modelId="{E21AD223-08FA-4175-B606-743894316450}" type="parTrans" cxnId="{A2E83377-06A7-4345-A58E-A3647230A204}">
      <dgm:prSet/>
      <dgm:spPr/>
      <dgm:t>
        <a:bodyPr/>
        <a:lstStyle/>
        <a:p>
          <a:endParaRPr lang="el-GR"/>
        </a:p>
      </dgm:t>
    </dgm:pt>
    <dgm:pt modelId="{EA92E2C0-2C47-402F-A3C8-C18581FD4C8C}" type="sibTrans" cxnId="{A2E83377-06A7-4345-A58E-A3647230A204}">
      <dgm:prSet/>
      <dgm:spPr/>
      <dgm:t>
        <a:bodyPr/>
        <a:lstStyle/>
        <a:p>
          <a:endParaRPr lang="el-GR"/>
        </a:p>
      </dgm:t>
    </dgm:pt>
    <dgm:pt modelId="{FB049854-9B3D-41D1-A6E4-C3EC8125B55B}">
      <dgm:prSet custT="1"/>
      <dgm:spPr/>
      <dgm:t>
        <a:bodyPr anchor="ctr" anchorCtr="0"/>
        <a:lstStyle/>
        <a:p>
          <a:pPr algn="just"/>
          <a:r>
            <a:rPr lang="en-US" sz="1600" dirty="0"/>
            <a:t>The participation of many Departments with different requirements and constraints</a:t>
          </a:r>
          <a:endParaRPr lang="el-GR" sz="1600" dirty="0"/>
        </a:p>
      </dgm:t>
    </dgm:pt>
    <dgm:pt modelId="{CAF4E655-AA6F-4AB5-8551-4ECE6F377AC9}" type="parTrans" cxnId="{388E1EAB-C5CE-400A-A5B2-9C1B0B189B24}">
      <dgm:prSet/>
      <dgm:spPr/>
      <dgm:t>
        <a:bodyPr/>
        <a:lstStyle/>
        <a:p>
          <a:endParaRPr lang="el-GR"/>
        </a:p>
      </dgm:t>
    </dgm:pt>
    <dgm:pt modelId="{F2B740E9-9EE4-4C2B-AC58-C72E303EAC28}" type="sibTrans" cxnId="{388E1EAB-C5CE-400A-A5B2-9C1B0B189B24}">
      <dgm:prSet/>
      <dgm:spPr/>
      <dgm:t>
        <a:bodyPr/>
        <a:lstStyle/>
        <a:p>
          <a:endParaRPr lang="el-GR"/>
        </a:p>
      </dgm:t>
    </dgm:pt>
    <dgm:pt modelId="{1B4382B7-C2A1-49DD-A6D6-79C8673E16C9}">
      <dgm:prSet custT="1"/>
      <dgm:spPr/>
      <dgm:t>
        <a:bodyPr anchor="ctr" anchorCtr="0"/>
        <a:lstStyle/>
        <a:p>
          <a:pPr algn="just"/>
          <a:r>
            <a:rPr lang="en-US" sz="1600" dirty="0"/>
            <a:t>The coordination of internal and external stakeholders (contractors, suppliers, etc.)</a:t>
          </a:r>
        </a:p>
      </dgm:t>
    </dgm:pt>
    <dgm:pt modelId="{6309C41E-FA22-4E72-B540-FF1B438375DE}" type="parTrans" cxnId="{3AC345FA-7E33-4637-8312-2405DB4E0DB6}">
      <dgm:prSet/>
      <dgm:spPr/>
      <dgm:t>
        <a:bodyPr/>
        <a:lstStyle/>
        <a:p>
          <a:endParaRPr lang="el-GR"/>
        </a:p>
      </dgm:t>
    </dgm:pt>
    <dgm:pt modelId="{17F2A916-D18D-49FE-8996-DFA7CC47A34B}" type="sibTrans" cxnId="{3AC345FA-7E33-4637-8312-2405DB4E0DB6}">
      <dgm:prSet/>
      <dgm:spPr/>
      <dgm:t>
        <a:bodyPr/>
        <a:lstStyle/>
        <a:p>
          <a:endParaRPr lang="el-GR"/>
        </a:p>
      </dgm:t>
    </dgm:pt>
    <dgm:pt modelId="{6BAB03E7-3225-45FB-B6DE-9BA4DED3648D}">
      <dgm:prSet custT="1"/>
      <dgm:spPr/>
      <dgm:t>
        <a:bodyPr anchor="ctr" anchorCtr="0"/>
        <a:lstStyle/>
        <a:p>
          <a:pPr algn="just"/>
          <a:r>
            <a:rPr lang="en-US" sz="1600" dirty="0"/>
            <a:t>Speed ​​and flexibility in decision-making with respect to safety and reliability</a:t>
          </a:r>
        </a:p>
      </dgm:t>
    </dgm:pt>
    <dgm:pt modelId="{6D7E6CF6-9270-4698-846B-95FE20E3904B}" type="parTrans" cxnId="{9B21E331-9F75-4213-B728-3BA4C2F386BB}">
      <dgm:prSet/>
      <dgm:spPr/>
      <dgm:t>
        <a:bodyPr/>
        <a:lstStyle/>
        <a:p>
          <a:endParaRPr lang="el-GR"/>
        </a:p>
      </dgm:t>
    </dgm:pt>
    <dgm:pt modelId="{BAF07DFC-60BC-4999-879F-27053A51C22F}" type="sibTrans" cxnId="{9B21E331-9F75-4213-B728-3BA4C2F386BB}">
      <dgm:prSet/>
      <dgm:spPr/>
      <dgm:t>
        <a:bodyPr/>
        <a:lstStyle/>
        <a:p>
          <a:endParaRPr lang="el-GR"/>
        </a:p>
      </dgm:t>
    </dgm:pt>
    <dgm:pt modelId="{AD02C90A-ACB3-4F76-AEAB-CAA85CC1F1F8}">
      <dgm:prSet custT="1"/>
      <dgm:spPr/>
      <dgm:t>
        <a:bodyPr anchor="ctr" anchorCtr="0"/>
        <a:lstStyle/>
        <a:p>
          <a:pPr algn="just"/>
          <a:r>
            <a:rPr lang="en-US" sz="1600">
              <a:solidFill>
                <a:schemeClr val="tx2"/>
              </a:solidFill>
            </a:rPr>
            <a:t>Convince people to embrace the methodology (change management techniques)</a:t>
          </a:r>
          <a:endParaRPr lang="el-GR" sz="1600" dirty="0"/>
        </a:p>
      </dgm:t>
    </dgm:pt>
    <dgm:pt modelId="{F6A75419-2F57-4FE1-887D-8ECDE2163551}" type="parTrans" cxnId="{36AE16F7-9703-4C29-9CCF-CE4196992A4F}">
      <dgm:prSet/>
      <dgm:spPr/>
      <dgm:t>
        <a:bodyPr/>
        <a:lstStyle/>
        <a:p>
          <a:endParaRPr lang="el-GR"/>
        </a:p>
      </dgm:t>
    </dgm:pt>
    <dgm:pt modelId="{748DC622-CF54-4F31-8A8B-8D4B3934AF86}" type="sibTrans" cxnId="{36AE16F7-9703-4C29-9CCF-CE4196992A4F}">
      <dgm:prSet/>
      <dgm:spPr/>
      <dgm:t>
        <a:bodyPr/>
        <a:lstStyle/>
        <a:p>
          <a:endParaRPr lang="el-GR"/>
        </a:p>
      </dgm:t>
    </dgm:pt>
    <dgm:pt modelId="{369D1ABD-CAEE-488F-B355-8E396A4FAFC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1400" dirty="0"/>
            <a:t>The integration of Production Programming requirements and constraints (products, availability)</a:t>
          </a:r>
          <a:endParaRPr lang="el-GR" sz="1400" dirty="0"/>
        </a:p>
      </dgm:t>
    </dgm:pt>
    <dgm:pt modelId="{A668E326-763B-4EB6-A083-C13AB06E955C}" type="parTrans" cxnId="{675A72CC-DBC8-4C30-AB5E-6954CD630BED}">
      <dgm:prSet/>
      <dgm:spPr/>
      <dgm:t>
        <a:bodyPr/>
        <a:lstStyle/>
        <a:p>
          <a:endParaRPr lang="el-GR"/>
        </a:p>
      </dgm:t>
    </dgm:pt>
    <dgm:pt modelId="{1DEBA51E-A9A5-4045-861E-26BED1C45AC1}" type="sibTrans" cxnId="{675A72CC-DBC8-4C30-AB5E-6954CD630BED}">
      <dgm:prSet/>
      <dgm:spPr/>
      <dgm:t>
        <a:bodyPr/>
        <a:lstStyle/>
        <a:p>
          <a:endParaRPr lang="el-GR"/>
        </a:p>
      </dgm:t>
    </dgm:pt>
    <dgm:pt modelId="{C936E1A1-B2C5-41A9-B1AD-9EE82BB290E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1400" dirty="0"/>
            <a:t>Compliance with operational certification requirements and inspection needs / findings</a:t>
          </a:r>
        </a:p>
      </dgm:t>
    </dgm:pt>
    <dgm:pt modelId="{E759730C-EFC7-4C57-9163-FC82751B056B}" type="parTrans" cxnId="{53646511-98C4-44B8-9AAB-6DC06A246206}">
      <dgm:prSet/>
      <dgm:spPr/>
      <dgm:t>
        <a:bodyPr/>
        <a:lstStyle/>
        <a:p>
          <a:endParaRPr lang="el-GR"/>
        </a:p>
      </dgm:t>
    </dgm:pt>
    <dgm:pt modelId="{53C25D23-F9C1-4EDE-B6A9-A8E459044BDE}" type="sibTrans" cxnId="{53646511-98C4-44B8-9AAB-6DC06A246206}">
      <dgm:prSet/>
      <dgm:spPr/>
      <dgm:t>
        <a:bodyPr/>
        <a:lstStyle/>
        <a:p>
          <a:endParaRPr lang="el-GR"/>
        </a:p>
      </dgm:t>
    </dgm:pt>
    <dgm:pt modelId="{E3A78C39-4FB5-4B29-94C9-C47AA12421E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1400" dirty="0">
              <a:solidFill>
                <a:schemeClr val="tx2"/>
              </a:solidFill>
            </a:rPr>
            <a:t>The interdependencies (capacity, operation, interconnection) between tanks, industrial plants and operational units</a:t>
          </a:r>
          <a:endParaRPr lang="el-GR" sz="1400" dirty="0"/>
        </a:p>
      </dgm:t>
    </dgm:pt>
    <dgm:pt modelId="{B0667F47-BFB4-4EFA-A8FD-DB7A01F410E7}" type="parTrans" cxnId="{E2423996-1009-4144-BA96-3DF5849907E0}">
      <dgm:prSet/>
      <dgm:spPr/>
      <dgm:t>
        <a:bodyPr/>
        <a:lstStyle/>
        <a:p>
          <a:endParaRPr lang="el-GR"/>
        </a:p>
      </dgm:t>
    </dgm:pt>
    <dgm:pt modelId="{E87E9D71-E5E7-40AF-BA53-F5DCF82BF208}" type="sibTrans" cxnId="{E2423996-1009-4144-BA96-3DF5849907E0}">
      <dgm:prSet/>
      <dgm:spPr/>
      <dgm:t>
        <a:bodyPr/>
        <a:lstStyle/>
        <a:p>
          <a:endParaRPr lang="el-GR"/>
        </a:p>
      </dgm:t>
    </dgm:pt>
    <dgm:pt modelId="{3ADAFA5F-3B1B-4C9B-A1FE-BB0388631FB2}">
      <dgm:prSet custT="1"/>
      <dgm:spPr/>
      <dgm:t>
        <a:bodyPr/>
        <a:lstStyle/>
        <a:p>
          <a:pPr algn="just"/>
          <a:r>
            <a:rPr lang="en-US" sz="1600" dirty="0"/>
            <a:t>Functional, spatial and temporal constraints due to pit-stops and S/D</a:t>
          </a:r>
          <a:endParaRPr lang="el-GR" sz="1600" dirty="0"/>
        </a:p>
      </dgm:t>
    </dgm:pt>
    <dgm:pt modelId="{8B8A3D9E-0F29-405F-9C2D-C99C05481E7D}" type="parTrans" cxnId="{4CEF9796-C5D8-4ADB-BED9-82B3FFE6BB30}">
      <dgm:prSet/>
      <dgm:spPr/>
      <dgm:t>
        <a:bodyPr/>
        <a:lstStyle/>
        <a:p>
          <a:endParaRPr lang="el-GR"/>
        </a:p>
      </dgm:t>
    </dgm:pt>
    <dgm:pt modelId="{EE9D3759-C4E6-4D00-8C58-D41B05FD55B2}" type="sibTrans" cxnId="{4CEF9796-C5D8-4ADB-BED9-82B3FFE6BB30}">
      <dgm:prSet/>
      <dgm:spPr/>
      <dgm:t>
        <a:bodyPr/>
        <a:lstStyle/>
        <a:p>
          <a:endParaRPr lang="el-GR"/>
        </a:p>
      </dgm:t>
    </dgm:pt>
    <dgm:pt modelId="{957EF0D8-2B2B-428D-82EC-033C5D8C1988}">
      <dgm:prSet custT="1"/>
      <dgm:spPr/>
      <dgm:t>
        <a:bodyPr/>
        <a:lstStyle/>
        <a:p>
          <a:pPr algn="just"/>
          <a:r>
            <a:rPr lang="en-US" sz="1600" dirty="0"/>
            <a:t>Dependence on evolving and future infrastructure projects</a:t>
          </a:r>
          <a:endParaRPr lang="el-GR" sz="1600" dirty="0"/>
        </a:p>
      </dgm:t>
    </dgm:pt>
    <dgm:pt modelId="{180F4144-1F2E-4234-8B68-867E749B409A}" type="parTrans" cxnId="{A4BF354F-C3F9-4C1D-B0C0-A0F2CEAC9776}">
      <dgm:prSet/>
      <dgm:spPr/>
      <dgm:t>
        <a:bodyPr/>
        <a:lstStyle/>
        <a:p>
          <a:endParaRPr lang="el-GR"/>
        </a:p>
      </dgm:t>
    </dgm:pt>
    <dgm:pt modelId="{017D2EDE-BA96-4DC8-ACD1-88DF314F4961}" type="sibTrans" cxnId="{A4BF354F-C3F9-4C1D-B0C0-A0F2CEAC9776}">
      <dgm:prSet/>
      <dgm:spPr/>
      <dgm:t>
        <a:bodyPr/>
        <a:lstStyle/>
        <a:p>
          <a:endParaRPr lang="el-GR"/>
        </a:p>
      </dgm:t>
    </dgm:pt>
    <dgm:pt modelId="{D7395258-3917-4DCD-9042-36B0A2BE786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 anchor="ctr" anchorCtr="0"/>
        <a:lstStyle/>
        <a:p>
          <a:pPr algn="just"/>
          <a:r>
            <a:rPr lang="en-US" sz="1600" dirty="0">
              <a:solidFill>
                <a:schemeClr val="tx2"/>
              </a:solidFill>
            </a:rPr>
            <a:t>Clear and accurate real-time updates</a:t>
          </a:r>
          <a:endParaRPr lang="el-GR" sz="1600" dirty="0"/>
        </a:p>
      </dgm:t>
    </dgm:pt>
    <dgm:pt modelId="{06EAF818-06C8-4FFB-99CB-C0EE95A218A8}" type="parTrans" cxnId="{0D35F251-ADE2-4378-8906-78258BF6C1EF}">
      <dgm:prSet/>
      <dgm:spPr/>
      <dgm:t>
        <a:bodyPr/>
        <a:lstStyle/>
        <a:p>
          <a:endParaRPr lang="el-GR"/>
        </a:p>
      </dgm:t>
    </dgm:pt>
    <dgm:pt modelId="{13F60F4D-3F62-4628-910C-BD522126DD40}" type="sibTrans" cxnId="{0D35F251-ADE2-4378-8906-78258BF6C1EF}">
      <dgm:prSet/>
      <dgm:spPr/>
      <dgm:t>
        <a:bodyPr/>
        <a:lstStyle/>
        <a:p>
          <a:endParaRPr lang="el-GR"/>
        </a:p>
      </dgm:t>
    </dgm:pt>
    <dgm:pt modelId="{EDDEFC02-AD87-4B4B-BD35-1523908AA9D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 anchor="ctr" anchorCtr="0"/>
        <a:lstStyle/>
        <a:p>
          <a:pPr algn="just"/>
          <a:r>
            <a:rPr lang="en-US" sz="1600" dirty="0">
              <a:solidFill>
                <a:schemeClr val="tx2"/>
              </a:solidFill>
            </a:rPr>
            <a:t>Generation and satisfaction of increasing communication needs (in near-real time)</a:t>
          </a:r>
        </a:p>
      </dgm:t>
    </dgm:pt>
    <dgm:pt modelId="{92079120-1723-4918-B84F-2530605A76D5}" type="parTrans" cxnId="{AF513FE0-703E-4118-AB14-66D025D2504B}">
      <dgm:prSet/>
      <dgm:spPr/>
      <dgm:t>
        <a:bodyPr/>
        <a:lstStyle/>
        <a:p>
          <a:endParaRPr lang="el-GR"/>
        </a:p>
      </dgm:t>
    </dgm:pt>
    <dgm:pt modelId="{C26D6706-0DD3-40CB-A7EF-B59A0EC2CEF7}" type="sibTrans" cxnId="{AF513FE0-703E-4118-AB14-66D025D2504B}">
      <dgm:prSet/>
      <dgm:spPr/>
      <dgm:t>
        <a:bodyPr/>
        <a:lstStyle/>
        <a:p>
          <a:endParaRPr lang="el-GR"/>
        </a:p>
      </dgm:t>
    </dgm:pt>
    <dgm:pt modelId="{AA290F9E-4682-46A7-B119-61B3F3771CD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 anchor="ctr" anchorCtr="0"/>
        <a:lstStyle/>
        <a:p>
          <a:pPr algn="just"/>
          <a:r>
            <a:rPr lang="en-US" sz="1600" dirty="0">
              <a:solidFill>
                <a:schemeClr val="tx2"/>
              </a:solidFill>
            </a:rPr>
            <a:t>The gradually growing experience</a:t>
          </a:r>
          <a:endParaRPr lang="el-GR" sz="1600" dirty="0"/>
        </a:p>
      </dgm:t>
    </dgm:pt>
    <dgm:pt modelId="{9FF643BE-71F5-4D72-AB60-F777DA345BE9}" type="parTrans" cxnId="{E3760EB4-6E5F-440F-A1B9-2771D374DF29}">
      <dgm:prSet/>
      <dgm:spPr/>
      <dgm:t>
        <a:bodyPr/>
        <a:lstStyle/>
        <a:p>
          <a:endParaRPr lang="el-GR"/>
        </a:p>
      </dgm:t>
    </dgm:pt>
    <dgm:pt modelId="{80EF11A4-3EAC-4856-8D27-5598AF316395}" type="sibTrans" cxnId="{E3760EB4-6E5F-440F-A1B9-2771D374DF29}">
      <dgm:prSet/>
      <dgm:spPr/>
      <dgm:t>
        <a:bodyPr/>
        <a:lstStyle/>
        <a:p>
          <a:endParaRPr lang="el-GR"/>
        </a:p>
      </dgm:t>
    </dgm:pt>
    <dgm:pt modelId="{22E7DBAE-AD46-4912-853C-5908C9784F0B}" type="pres">
      <dgm:prSet presAssocID="{7E2BCB0A-2979-4C1D-957D-8E5F9677F72B}" presName="diagram" presStyleCnt="0">
        <dgm:presLayoutVars>
          <dgm:dir/>
          <dgm:resizeHandles val="exact"/>
        </dgm:presLayoutVars>
      </dgm:prSet>
      <dgm:spPr/>
    </dgm:pt>
    <dgm:pt modelId="{A2E736AA-DB05-4BE1-B7F6-801B78367691}" type="pres">
      <dgm:prSet presAssocID="{F02F2753-710F-4FDF-8239-CCCAFF44AA4B}" presName="node" presStyleLbl="node1" presStyleIdx="0" presStyleCnt="5" custLinFactNeighborX="-117" custLinFactNeighborY="-2654">
        <dgm:presLayoutVars>
          <dgm:bulletEnabled val="1"/>
        </dgm:presLayoutVars>
      </dgm:prSet>
      <dgm:spPr/>
    </dgm:pt>
    <dgm:pt modelId="{CB098AE8-8485-4DB1-A47F-BF11857F90F8}" type="pres">
      <dgm:prSet presAssocID="{ED5246DF-79AA-4F95-B1DE-6CABA154A726}" presName="sibTrans" presStyleCnt="0"/>
      <dgm:spPr/>
    </dgm:pt>
    <dgm:pt modelId="{FFB42A44-D02E-4056-BD7F-288058E7CF39}" type="pres">
      <dgm:prSet presAssocID="{C4F3A2C0-604F-4239-A3CB-073E2D9702AE}" presName="node" presStyleLbl="node1" presStyleIdx="1" presStyleCnt="5" custLinFactNeighborX="-117" custLinFactNeighborY="-2177">
        <dgm:presLayoutVars>
          <dgm:bulletEnabled val="1"/>
        </dgm:presLayoutVars>
      </dgm:prSet>
      <dgm:spPr/>
    </dgm:pt>
    <dgm:pt modelId="{E4DD811B-8CFF-462D-A9EC-95DC5537B042}" type="pres">
      <dgm:prSet presAssocID="{B3A51939-74C0-4B8B-8126-06171CDD3D72}" presName="sibTrans" presStyleCnt="0"/>
      <dgm:spPr/>
    </dgm:pt>
    <dgm:pt modelId="{067E7997-35D0-40C1-A673-39483FBCED23}" type="pres">
      <dgm:prSet presAssocID="{76582D17-687F-46F7-AD6C-CBE01B702C2F}" presName="node" presStyleLbl="node1" presStyleIdx="2" presStyleCnt="5" custScaleX="89132" custScaleY="98386" custLinFactNeighborX="-117" custLinFactNeighborY="-1651">
        <dgm:presLayoutVars>
          <dgm:bulletEnabled val="1"/>
        </dgm:presLayoutVars>
      </dgm:prSet>
      <dgm:spPr/>
    </dgm:pt>
    <dgm:pt modelId="{76180965-9B2D-4B55-AF7A-3C22CE8EDE73}" type="pres">
      <dgm:prSet presAssocID="{2796A109-E461-45CC-B285-B7A624079D24}" presName="sibTrans" presStyleCnt="0"/>
      <dgm:spPr/>
    </dgm:pt>
    <dgm:pt modelId="{D4CC6558-29E7-4DE1-9DA9-AE85ED5A46FA}" type="pres">
      <dgm:prSet presAssocID="{AC9B3294-A40A-4B93-BF07-4A921932D1CB}" presName="node" presStyleLbl="node1" presStyleIdx="3" presStyleCnt="5" custScaleX="131155" custScaleY="118376" custLinFactNeighborX="0" custLinFactNeighborY="526">
        <dgm:presLayoutVars>
          <dgm:bulletEnabled val="1"/>
        </dgm:presLayoutVars>
      </dgm:prSet>
      <dgm:spPr/>
    </dgm:pt>
    <dgm:pt modelId="{7BF449D5-3A60-46EB-9B41-736DE950BFAB}" type="pres">
      <dgm:prSet presAssocID="{3BE5B2F4-4D38-4128-B2C8-90D1CCEB17CF}" presName="sibTrans" presStyleCnt="0"/>
      <dgm:spPr/>
    </dgm:pt>
    <dgm:pt modelId="{5AFB8FE7-7CCC-400D-8C86-CEFC7F3118DF}" type="pres">
      <dgm:prSet presAssocID="{C861B058-8997-4C23-8CCE-E4F5101B43C2}" presName="node" presStyleLbl="node1" presStyleIdx="4" presStyleCnt="5" custScaleX="131155" custScaleY="118376" custLinFactNeighborX="0" custLinFactNeighborY="526">
        <dgm:presLayoutVars>
          <dgm:bulletEnabled val="1"/>
        </dgm:presLayoutVars>
      </dgm:prSet>
      <dgm:spPr/>
    </dgm:pt>
  </dgm:ptLst>
  <dgm:cxnLst>
    <dgm:cxn modelId="{53646511-98C4-44B8-9AAB-6DC06A246206}" srcId="{F02F2753-710F-4FDF-8239-CCCAFF44AA4B}" destId="{C936E1A1-B2C5-41A9-B1AD-9EE82BB290E7}" srcOrd="1" destOrd="0" parTransId="{E759730C-EFC7-4C57-9163-FC82751B056B}" sibTransId="{53C25D23-F9C1-4EDE-B6A9-A8E459044BDE}"/>
    <dgm:cxn modelId="{CCD9DC14-B5DE-430A-B203-9387522FF0A9}" type="presOf" srcId="{0237460E-2776-4E20-8FBC-A16C60D57BE4}" destId="{5AFB8FE7-7CCC-400D-8C86-CEFC7F3118DF}" srcOrd="0" destOrd="3" presId="urn:microsoft.com/office/officeart/2005/8/layout/default"/>
    <dgm:cxn modelId="{01AFDD1E-3987-462C-ACA8-933AA5030B5E}" type="presOf" srcId="{369D1ABD-CAEE-488F-B355-8E396A4FAFC2}" destId="{A2E736AA-DB05-4BE1-B7F6-801B78367691}" srcOrd="0" destOrd="1" presId="urn:microsoft.com/office/officeart/2005/8/layout/default"/>
    <dgm:cxn modelId="{9B21E331-9F75-4213-B728-3BA4C2F386BB}" srcId="{AC9B3294-A40A-4B93-BF07-4A921932D1CB}" destId="{6BAB03E7-3225-45FB-B6DE-9BA4DED3648D}" srcOrd="2" destOrd="0" parTransId="{6D7E6CF6-9270-4698-846B-95FE20E3904B}" sibTransId="{BAF07DFC-60BC-4999-879F-27053A51C22F}"/>
    <dgm:cxn modelId="{11AAD148-6DBF-4001-9953-2FB266A8E1AD}" srcId="{7E2BCB0A-2979-4C1D-957D-8E5F9677F72B}" destId="{C861B058-8997-4C23-8CCE-E4F5101B43C2}" srcOrd="4" destOrd="0" parTransId="{19DD95FA-B0FC-4A07-958E-E60028159C67}" sibTransId="{2E5F448C-A207-4DAE-AF60-78872F662F0E}"/>
    <dgm:cxn modelId="{4339426C-579B-4D0E-80A5-E8FBA736C8A2}" type="presOf" srcId="{AA290F9E-4682-46A7-B119-61B3F3771CD4}" destId="{067E7997-35D0-40C1-A673-39483FBCED23}" srcOrd="0" destOrd="3" presId="urn:microsoft.com/office/officeart/2005/8/layout/default"/>
    <dgm:cxn modelId="{9C79796E-898E-418C-9847-CE5F0A38CB83}" type="presOf" srcId="{6BAB03E7-3225-45FB-B6DE-9BA4DED3648D}" destId="{D4CC6558-29E7-4DE1-9DA9-AE85ED5A46FA}" srcOrd="0" destOrd="3" presId="urn:microsoft.com/office/officeart/2005/8/layout/default"/>
    <dgm:cxn modelId="{A4BF354F-C3F9-4C1D-B0C0-A0F2CEAC9776}" srcId="{C4F3A2C0-604F-4239-A3CB-073E2D9702AE}" destId="{957EF0D8-2B2B-428D-82EC-033C5D8C1988}" srcOrd="1" destOrd="0" parTransId="{180F4144-1F2E-4234-8B68-867E749B409A}" sibTransId="{017D2EDE-BA96-4DC8-ACD1-88DF314F4961}"/>
    <dgm:cxn modelId="{0028D851-A579-4A8F-A629-BA6E0E6EC754}" srcId="{C861B058-8997-4C23-8CCE-E4F5101B43C2}" destId="{40A75CA7-F307-4187-B603-6231F146C399}" srcOrd="1" destOrd="0" parTransId="{26B8E31F-D676-4950-8452-E9E43AB40D76}" sibTransId="{680420AE-B107-4BCE-9135-BBAD98B3F196}"/>
    <dgm:cxn modelId="{0D35F251-ADE2-4378-8906-78258BF6C1EF}" srcId="{76582D17-687F-46F7-AD6C-CBE01B702C2F}" destId="{D7395258-3917-4DCD-9042-36B0A2BE7869}" srcOrd="0" destOrd="0" parTransId="{06EAF818-06C8-4FFB-99CB-C0EE95A218A8}" sibTransId="{13F60F4D-3F62-4628-910C-BD522126DD40}"/>
    <dgm:cxn modelId="{3D38D772-F61B-49DF-A0E0-894EECA304F9}" type="presOf" srcId="{C936E1A1-B2C5-41A9-B1AD-9EE82BB290E7}" destId="{A2E736AA-DB05-4BE1-B7F6-801B78367691}" srcOrd="0" destOrd="2" presId="urn:microsoft.com/office/officeart/2005/8/layout/default"/>
    <dgm:cxn modelId="{54E34576-A709-469A-B757-D1B4EA6E9225}" type="presOf" srcId="{76582D17-687F-46F7-AD6C-CBE01B702C2F}" destId="{067E7997-35D0-40C1-A673-39483FBCED23}" srcOrd="0" destOrd="0" presId="urn:microsoft.com/office/officeart/2005/8/layout/default"/>
    <dgm:cxn modelId="{A2E83377-06A7-4345-A58E-A3647230A204}" srcId="{C861B058-8997-4C23-8CCE-E4F5101B43C2}" destId="{C03F3CB5-47DE-475D-9486-2F444D1A3BE6}" srcOrd="3" destOrd="0" parTransId="{E21AD223-08FA-4175-B606-743894316450}" sibTransId="{EA92E2C0-2C47-402F-A3C8-C18581FD4C8C}"/>
    <dgm:cxn modelId="{92F9FB7F-0BBE-4A5F-8BB3-F46619E8DD27}" type="presOf" srcId="{7E2BCB0A-2979-4C1D-957D-8E5F9677F72B}" destId="{22E7DBAE-AD46-4912-853C-5908C9784F0B}" srcOrd="0" destOrd="0" presId="urn:microsoft.com/office/officeart/2005/8/layout/default"/>
    <dgm:cxn modelId="{FEE6D584-6108-4C10-A106-38BA3EB40E8E}" type="presOf" srcId="{3ADAFA5F-3B1B-4C9B-A1FE-BB0388631FB2}" destId="{FFB42A44-D02E-4056-BD7F-288058E7CF39}" srcOrd="0" destOrd="1" presId="urn:microsoft.com/office/officeart/2005/8/layout/default"/>
    <dgm:cxn modelId="{709C0786-77ED-4818-BF9B-CBB76B1A0130}" srcId="{C861B058-8997-4C23-8CCE-E4F5101B43C2}" destId="{0237460E-2776-4E20-8FBC-A16C60D57BE4}" srcOrd="2" destOrd="0" parTransId="{08129DAD-D7BF-4364-8A8E-31C81E0976E9}" sibTransId="{9B553213-3CFB-4223-BDD2-816B7C206E38}"/>
    <dgm:cxn modelId="{ED79B588-58CC-4552-B1BB-56C1A228A01A}" type="presOf" srcId="{AD02C90A-ACB3-4F76-AEAB-CAA85CC1F1F8}" destId="{D4CC6558-29E7-4DE1-9DA9-AE85ED5A46FA}" srcOrd="0" destOrd="4" presId="urn:microsoft.com/office/officeart/2005/8/layout/default"/>
    <dgm:cxn modelId="{C528CE8A-6C96-4047-954D-D711E9A69FA8}" srcId="{7E2BCB0A-2979-4C1D-957D-8E5F9677F72B}" destId="{C4F3A2C0-604F-4239-A3CB-073E2D9702AE}" srcOrd="1" destOrd="0" parTransId="{60733CCE-5C2A-4525-B1E0-529855D9A49C}" sibTransId="{B3A51939-74C0-4B8B-8126-06171CDD3D72}"/>
    <dgm:cxn modelId="{8F765991-8305-4798-89C8-F3A239772793}" srcId="{7E2BCB0A-2979-4C1D-957D-8E5F9677F72B}" destId="{AC9B3294-A40A-4B93-BF07-4A921932D1CB}" srcOrd="3" destOrd="0" parTransId="{63E2B3A0-065B-46D1-B267-A849A4B9B73F}" sibTransId="{3BE5B2F4-4D38-4128-B2C8-90D1CCEB17CF}"/>
    <dgm:cxn modelId="{E2423996-1009-4144-BA96-3DF5849907E0}" srcId="{F02F2753-710F-4FDF-8239-CCCAFF44AA4B}" destId="{E3A78C39-4FB5-4B29-94C9-C47AA12421E2}" srcOrd="2" destOrd="0" parTransId="{B0667F47-BFB4-4EFA-A8FD-DB7A01F410E7}" sibTransId="{E87E9D71-E5E7-40AF-BA53-F5DCF82BF208}"/>
    <dgm:cxn modelId="{4CEF9796-C5D8-4ADB-BED9-82B3FFE6BB30}" srcId="{C4F3A2C0-604F-4239-A3CB-073E2D9702AE}" destId="{3ADAFA5F-3B1B-4C9B-A1FE-BB0388631FB2}" srcOrd="0" destOrd="0" parTransId="{8B8A3D9E-0F29-405F-9C2D-C99C05481E7D}" sibTransId="{EE9D3759-C4E6-4D00-8C58-D41B05FD55B2}"/>
    <dgm:cxn modelId="{2CC64498-D903-4293-B73E-024327640B85}" type="presOf" srcId="{D7395258-3917-4DCD-9042-36B0A2BE7869}" destId="{067E7997-35D0-40C1-A673-39483FBCED23}" srcOrd="0" destOrd="1" presId="urn:microsoft.com/office/officeart/2005/8/layout/default"/>
    <dgm:cxn modelId="{EBB83BA9-9408-45ED-9F6D-8D236D178B53}" type="presOf" srcId="{FB049854-9B3D-41D1-A6E4-C3EC8125B55B}" destId="{D4CC6558-29E7-4DE1-9DA9-AE85ED5A46FA}" srcOrd="0" destOrd="1" presId="urn:microsoft.com/office/officeart/2005/8/layout/default"/>
    <dgm:cxn modelId="{388E1EAB-C5CE-400A-A5B2-9C1B0B189B24}" srcId="{AC9B3294-A40A-4B93-BF07-4A921932D1CB}" destId="{FB049854-9B3D-41D1-A6E4-C3EC8125B55B}" srcOrd="0" destOrd="0" parTransId="{CAF4E655-AA6F-4AB5-8551-4ECE6F377AC9}" sibTransId="{F2B740E9-9EE4-4C2B-AC58-C72E303EAC28}"/>
    <dgm:cxn modelId="{72DFA4AC-9147-4718-8A65-37DF4DC97EA5}" type="presOf" srcId="{C03F3CB5-47DE-475D-9486-2F444D1A3BE6}" destId="{5AFB8FE7-7CCC-400D-8C86-CEFC7F3118DF}" srcOrd="0" destOrd="4" presId="urn:microsoft.com/office/officeart/2005/8/layout/default"/>
    <dgm:cxn modelId="{A5D900AE-EF86-42D4-B37E-FD2086347BC1}" type="presOf" srcId="{C4F3A2C0-604F-4239-A3CB-073E2D9702AE}" destId="{FFB42A44-D02E-4056-BD7F-288058E7CF39}" srcOrd="0" destOrd="0" presId="urn:microsoft.com/office/officeart/2005/8/layout/default"/>
    <dgm:cxn modelId="{E3760EB4-6E5F-440F-A1B9-2771D374DF29}" srcId="{76582D17-687F-46F7-AD6C-CBE01B702C2F}" destId="{AA290F9E-4682-46A7-B119-61B3F3771CD4}" srcOrd="2" destOrd="0" parTransId="{9FF643BE-71F5-4D72-AB60-F777DA345BE9}" sibTransId="{80EF11A4-3EAC-4856-8D27-5598AF316395}"/>
    <dgm:cxn modelId="{BC8EBCBA-64AF-4E83-A05E-FC6C7D700E8F}" type="presOf" srcId="{957EF0D8-2B2B-428D-82EC-033C5D8C1988}" destId="{FFB42A44-D02E-4056-BD7F-288058E7CF39}" srcOrd="0" destOrd="2" presId="urn:microsoft.com/office/officeart/2005/8/layout/default"/>
    <dgm:cxn modelId="{7715E8BB-9785-4A82-BB52-D23DF9E5807C}" type="presOf" srcId="{AC9B3294-A40A-4B93-BF07-4A921932D1CB}" destId="{D4CC6558-29E7-4DE1-9DA9-AE85ED5A46FA}" srcOrd="0" destOrd="0" presId="urn:microsoft.com/office/officeart/2005/8/layout/default"/>
    <dgm:cxn modelId="{CC0623C6-9F01-47C8-A94C-156AC642DF58}" srcId="{7E2BCB0A-2979-4C1D-957D-8E5F9677F72B}" destId="{76582D17-687F-46F7-AD6C-CBE01B702C2F}" srcOrd="2" destOrd="0" parTransId="{FE26154D-4802-46FE-8B17-33953E2D4A90}" sibTransId="{2796A109-E461-45CC-B285-B7A624079D24}"/>
    <dgm:cxn modelId="{78B1CAC6-098C-4F6A-810E-5E88F7FAA184}" type="presOf" srcId="{EDDEFC02-AD87-4B4B-BD35-1523908AA9D9}" destId="{067E7997-35D0-40C1-A673-39483FBCED23}" srcOrd="0" destOrd="2" presId="urn:microsoft.com/office/officeart/2005/8/layout/default"/>
    <dgm:cxn modelId="{28ECD0CB-A83B-469C-AF72-1DB2455DC952}" type="presOf" srcId="{40A75CA7-F307-4187-B603-6231F146C399}" destId="{5AFB8FE7-7CCC-400D-8C86-CEFC7F3118DF}" srcOrd="0" destOrd="2" presId="urn:microsoft.com/office/officeart/2005/8/layout/default"/>
    <dgm:cxn modelId="{675A72CC-DBC8-4C30-AB5E-6954CD630BED}" srcId="{F02F2753-710F-4FDF-8239-CCCAFF44AA4B}" destId="{369D1ABD-CAEE-488F-B355-8E396A4FAFC2}" srcOrd="0" destOrd="0" parTransId="{A668E326-763B-4EB6-A083-C13AB06E955C}" sibTransId="{1DEBA51E-A9A5-4045-861E-26BED1C45AC1}"/>
    <dgm:cxn modelId="{2A0555DE-7DA9-4657-AEDB-A1A1C5302687}" type="presOf" srcId="{CF917DEC-DBC1-4B5B-9339-5084C7BB8169}" destId="{5AFB8FE7-7CCC-400D-8C86-CEFC7F3118DF}" srcOrd="0" destOrd="1" presId="urn:microsoft.com/office/officeart/2005/8/layout/default"/>
    <dgm:cxn modelId="{AF513FE0-703E-4118-AB14-66D025D2504B}" srcId="{76582D17-687F-46F7-AD6C-CBE01B702C2F}" destId="{EDDEFC02-AD87-4B4B-BD35-1523908AA9D9}" srcOrd="1" destOrd="0" parTransId="{92079120-1723-4918-B84F-2530605A76D5}" sibTransId="{C26D6706-0DD3-40CB-A7EF-B59A0EC2CEF7}"/>
    <dgm:cxn modelId="{A831EAE3-7600-4E67-924A-58644F8E58C4}" type="presOf" srcId="{E3A78C39-4FB5-4B29-94C9-C47AA12421E2}" destId="{A2E736AA-DB05-4BE1-B7F6-801B78367691}" srcOrd="0" destOrd="3" presId="urn:microsoft.com/office/officeart/2005/8/layout/default"/>
    <dgm:cxn modelId="{9E260AE7-E8B9-4EDC-AA99-2077D8736632}" type="presOf" srcId="{C861B058-8997-4C23-8CCE-E4F5101B43C2}" destId="{5AFB8FE7-7CCC-400D-8C86-CEFC7F3118DF}" srcOrd="0" destOrd="0" presId="urn:microsoft.com/office/officeart/2005/8/layout/default"/>
    <dgm:cxn modelId="{764D8BEF-66FF-4831-8F24-CF2A77F38D5D}" srcId="{C861B058-8997-4C23-8CCE-E4F5101B43C2}" destId="{CF917DEC-DBC1-4B5B-9339-5084C7BB8169}" srcOrd="0" destOrd="0" parTransId="{A9166CFC-ED8E-4CDD-B6DE-9C6CE3B3DA83}" sibTransId="{A66038C2-1EEC-497A-A63E-4ED81FDA930C}"/>
    <dgm:cxn modelId="{5DC35CF5-78B7-48EA-8DD1-BBF156C40BFD}" srcId="{7E2BCB0A-2979-4C1D-957D-8E5F9677F72B}" destId="{F02F2753-710F-4FDF-8239-CCCAFF44AA4B}" srcOrd="0" destOrd="0" parTransId="{3BE19587-D4B5-4076-939A-8B5853D116FA}" sibTransId="{ED5246DF-79AA-4F95-B1DE-6CABA154A726}"/>
    <dgm:cxn modelId="{36AE16F7-9703-4C29-9CCF-CE4196992A4F}" srcId="{AC9B3294-A40A-4B93-BF07-4A921932D1CB}" destId="{AD02C90A-ACB3-4F76-AEAB-CAA85CC1F1F8}" srcOrd="3" destOrd="0" parTransId="{F6A75419-2F57-4FE1-887D-8ECDE2163551}" sibTransId="{748DC622-CF54-4F31-8A8B-8D4B3934AF86}"/>
    <dgm:cxn modelId="{C18969F8-2B68-4A79-9C60-67EB7B7C440B}" type="presOf" srcId="{1B4382B7-C2A1-49DD-A6D6-79C8673E16C9}" destId="{D4CC6558-29E7-4DE1-9DA9-AE85ED5A46FA}" srcOrd="0" destOrd="2" presId="urn:microsoft.com/office/officeart/2005/8/layout/default"/>
    <dgm:cxn modelId="{613B65FA-6CEE-4133-889E-43E78ED73570}" type="presOf" srcId="{F02F2753-710F-4FDF-8239-CCCAFF44AA4B}" destId="{A2E736AA-DB05-4BE1-B7F6-801B78367691}" srcOrd="0" destOrd="0" presId="urn:microsoft.com/office/officeart/2005/8/layout/default"/>
    <dgm:cxn modelId="{3AC345FA-7E33-4637-8312-2405DB4E0DB6}" srcId="{AC9B3294-A40A-4B93-BF07-4A921932D1CB}" destId="{1B4382B7-C2A1-49DD-A6D6-79C8673E16C9}" srcOrd="1" destOrd="0" parTransId="{6309C41E-FA22-4E72-B540-FF1B438375DE}" sibTransId="{17F2A916-D18D-49FE-8996-DFA7CC47A34B}"/>
    <dgm:cxn modelId="{472FBDF7-26FA-4770-8B42-666FA114C2B3}" type="presParOf" srcId="{22E7DBAE-AD46-4912-853C-5908C9784F0B}" destId="{A2E736AA-DB05-4BE1-B7F6-801B78367691}" srcOrd="0" destOrd="0" presId="urn:microsoft.com/office/officeart/2005/8/layout/default"/>
    <dgm:cxn modelId="{1D9BA19F-145E-463B-B48D-D208E0DAD1EA}" type="presParOf" srcId="{22E7DBAE-AD46-4912-853C-5908C9784F0B}" destId="{CB098AE8-8485-4DB1-A47F-BF11857F90F8}" srcOrd="1" destOrd="0" presId="urn:microsoft.com/office/officeart/2005/8/layout/default"/>
    <dgm:cxn modelId="{002B8D55-5C94-4CE9-8945-C113CACEBCC4}" type="presParOf" srcId="{22E7DBAE-AD46-4912-853C-5908C9784F0B}" destId="{FFB42A44-D02E-4056-BD7F-288058E7CF39}" srcOrd="2" destOrd="0" presId="urn:microsoft.com/office/officeart/2005/8/layout/default"/>
    <dgm:cxn modelId="{EF5AF42B-09C8-40F3-B0A3-8E1808CF8676}" type="presParOf" srcId="{22E7DBAE-AD46-4912-853C-5908C9784F0B}" destId="{E4DD811B-8CFF-462D-A9EC-95DC5537B042}" srcOrd="3" destOrd="0" presId="urn:microsoft.com/office/officeart/2005/8/layout/default"/>
    <dgm:cxn modelId="{4DC34A86-E6C6-46D6-8F18-B7C1387A16BF}" type="presParOf" srcId="{22E7DBAE-AD46-4912-853C-5908C9784F0B}" destId="{067E7997-35D0-40C1-A673-39483FBCED23}" srcOrd="4" destOrd="0" presId="urn:microsoft.com/office/officeart/2005/8/layout/default"/>
    <dgm:cxn modelId="{CDD03580-7D55-4376-91A3-AD27DBB71C9B}" type="presParOf" srcId="{22E7DBAE-AD46-4912-853C-5908C9784F0B}" destId="{76180965-9B2D-4B55-AF7A-3C22CE8EDE73}" srcOrd="5" destOrd="0" presId="urn:microsoft.com/office/officeart/2005/8/layout/default"/>
    <dgm:cxn modelId="{8C49A0AC-36B3-4116-80FC-6CC9F04781EA}" type="presParOf" srcId="{22E7DBAE-AD46-4912-853C-5908C9784F0B}" destId="{D4CC6558-29E7-4DE1-9DA9-AE85ED5A46FA}" srcOrd="6" destOrd="0" presId="urn:microsoft.com/office/officeart/2005/8/layout/default"/>
    <dgm:cxn modelId="{7EA4CC82-6F50-487C-91AF-B3EE6AAD8964}" type="presParOf" srcId="{22E7DBAE-AD46-4912-853C-5908C9784F0B}" destId="{7BF449D5-3A60-46EB-9B41-736DE950BFAB}" srcOrd="7" destOrd="0" presId="urn:microsoft.com/office/officeart/2005/8/layout/default"/>
    <dgm:cxn modelId="{FD3F1ACF-AFDE-4B2E-856A-9B35C338DD2D}" type="presParOf" srcId="{22E7DBAE-AD46-4912-853C-5908C9784F0B}" destId="{5AFB8FE7-7CCC-400D-8C86-CEFC7F3118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64FE5-82FF-483F-A733-1CDD79E7A5DF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897FDF5-A8DB-4E50-B8B7-7481E3075EF0}">
      <dgm:prSet phldrT="[Text]" custT="1"/>
      <dgm:spPr/>
      <dgm:t>
        <a:bodyPr/>
        <a:lstStyle/>
        <a:p>
          <a:r>
            <a:rPr lang="en-US" sz="2400" b="1" dirty="0"/>
            <a:t>Short-term benefits </a:t>
          </a:r>
          <a:endParaRPr lang="el-GR" sz="2400" dirty="0"/>
        </a:p>
      </dgm:t>
    </dgm:pt>
    <dgm:pt modelId="{A76B4C79-A8BD-45C0-AB93-0078F7F2939B}" type="parTrans" cxnId="{93FFA614-D2F2-4C3E-BDB6-149D7AEF15EE}">
      <dgm:prSet/>
      <dgm:spPr/>
      <dgm:t>
        <a:bodyPr/>
        <a:lstStyle/>
        <a:p>
          <a:endParaRPr lang="el-GR"/>
        </a:p>
      </dgm:t>
    </dgm:pt>
    <dgm:pt modelId="{64014096-C9F8-401E-9596-922EE286C827}" type="sibTrans" cxnId="{93FFA614-D2F2-4C3E-BDB6-149D7AEF15EE}">
      <dgm:prSet/>
      <dgm:spPr/>
      <dgm:t>
        <a:bodyPr/>
        <a:lstStyle/>
        <a:p>
          <a:endParaRPr lang="el-GR"/>
        </a:p>
      </dgm:t>
    </dgm:pt>
    <dgm:pt modelId="{36571E41-0079-45AB-9674-77C27F80F191}">
      <dgm:prSet phldrT="[Text]" custT="1"/>
      <dgm:spPr/>
      <dgm:t>
        <a:bodyPr/>
        <a:lstStyle/>
        <a:p>
          <a:r>
            <a:rPr lang="en-US" sz="1400" dirty="0"/>
            <a:t>Enhanced supervision and control</a:t>
          </a:r>
          <a:endParaRPr lang="el-GR" sz="1400" dirty="0"/>
        </a:p>
      </dgm:t>
    </dgm:pt>
    <dgm:pt modelId="{450CE6BE-935B-45D6-B9C1-30BA55079F9B}" type="parTrans" cxnId="{82A183BE-5C7C-4E00-A788-DB2FAF8D5602}">
      <dgm:prSet/>
      <dgm:spPr/>
      <dgm:t>
        <a:bodyPr/>
        <a:lstStyle/>
        <a:p>
          <a:endParaRPr lang="el-GR"/>
        </a:p>
      </dgm:t>
    </dgm:pt>
    <dgm:pt modelId="{778E5121-484B-4CD0-9B75-902561492B4F}" type="sibTrans" cxnId="{82A183BE-5C7C-4E00-A788-DB2FAF8D5602}">
      <dgm:prSet/>
      <dgm:spPr/>
      <dgm:t>
        <a:bodyPr/>
        <a:lstStyle/>
        <a:p>
          <a:endParaRPr lang="el-GR"/>
        </a:p>
      </dgm:t>
    </dgm:pt>
    <dgm:pt modelId="{6A1DF3DA-5214-424E-8FF5-9E433A73D3C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Medium-term benefits </a:t>
          </a:r>
          <a:endParaRPr lang="el-GR" sz="2400" dirty="0"/>
        </a:p>
      </dgm:t>
    </dgm:pt>
    <dgm:pt modelId="{1A8A50E2-7AB1-4AC3-9CEF-888D0899BEFA}" type="parTrans" cxnId="{092EBCD5-35EC-45FD-BBCC-806BAC8C9AE6}">
      <dgm:prSet/>
      <dgm:spPr/>
      <dgm:t>
        <a:bodyPr/>
        <a:lstStyle/>
        <a:p>
          <a:endParaRPr lang="el-GR"/>
        </a:p>
      </dgm:t>
    </dgm:pt>
    <dgm:pt modelId="{15030CA0-045E-4F01-A173-0C13F3B878B4}" type="sibTrans" cxnId="{092EBCD5-35EC-45FD-BBCC-806BAC8C9AE6}">
      <dgm:prSet/>
      <dgm:spPr/>
      <dgm:t>
        <a:bodyPr/>
        <a:lstStyle/>
        <a:p>
          <a:endParaRPr lang="el-GR"/>
        </a:p>
      </dgm:t>
    </dgm:pt>
    <dgm:pt modelId="{4B54EEE7-4247-414E-B0D7-5E12AA54CAC9}">
      <dgm:prSet phldrT="[Text]" custT="1"/>
      <dgm:spPr/>
      <dgm:t>
        <a:bodyPr/>
        <a:lstStyle/>
        <a:p>
          <a:r>
            <a:rPr lang="en-US" sz="1400" dirty="0"/>
            <a:t>Improved reliability and security</a:t>
          </a:r>
          <a:endParaRPr lang="el-GR" sz="1400" dirty="0"/>
        </a:p>
      </dgm:t>
    </dgm:pt>
    <dgm:pt modelId="{A361F7D0-4982-476C-95C7-9FB29B782326}" type="parTrans" cxnId="{E92178DA-8F3F-4DF2-80EA-AC333170CEE3}">
      <dgm:prSet/>
      <dgm:spPr/>
      <dgm:t>
        <a:bodyPr/>
        <a:lstStyle/>
        <a:p>
          <a:endParaRPr lang="el-GR"/>
        </a:p>
      </dgm:t>
    </dgm:pt>
    <dgm:pt modelId="{D47FFEEA-FAC7-4910-B353-77BD2153AD6B}" type="sibTrans" cxnId="{E92178DA-8F3F-4DF2-80EA-AC333170CEE3}">
      <dgm:prSet/>
      <dgm:spPr/>
      <dgm:t>
        <a:bodyPr/>
        <a:lstStyle/>
        <a:p>
          <a:endParaRPr lang="el-GR"/>
        </a:p>
      </dgm:t>
    </dgm:pt>
    <dgm:pt modelId="{19C11CE1-270E-47D3-83EF-E49BCC815431}">
      <dgm:prSet custT="1"/>
      <dgm:spPr/>
      <dgm:t>
        <a:bodyPr/>
        <a:lstStyle/>
        <a:p>
          <a:r>
            <a:rPr lang="en-US" sz="2400" dirty="0"/>
            <a:t>Long-term benefits</a:t>
          </a:r>
          <a:endParaRPr lang="el-GR" sz="2400" dirty="0"/>
        </a:p>
      </dgm:t>
    </dgm:pt>
    <dgm:pt modelId="{200DBF33-6B89-41CB-A6DA-689D370378C2}" type="parTrans" cxnId="{3E13F9CC-D99B-4F13-A108-ACA3FF816A9F}">
      <dgm:prSet/>
      <dgm:spPr/>
      <dgm:t>
        <a:bodyPr/>
        <a:lstStyle/>
        <a:p>
          <a:endParaRPr lang="el-GR"/>
        </a:p>
      </dgm:t>
    </dgm:pt>
    <dgm:pt modelId="{A7EC0B22-4ED0-4374-8632-C564475EDF54}" type="sibTrans" cxnId="{3E13F9CC-D99B-4F13-A108-ACA3FF816A9F}">
      <dgm:prSet/>
      <dgm:spPr/>
      <dgm:t>
        <a:bodyPr/>
        <a:lstStyle/>
        <a:p>
          <a:endParaRPr lang="el-GR"/>
        </a:p>
      </dgm:t>
    </dgm:pt>
    <dgm:pt modelId="{8B919162-C792-4C7A-AD33-A3242A4E41A4}">
      <dgm:prSet custT="1"/>
      <dgm:spPr/>
      <dgm:t>
        <a:bodyPr/>
        <a:lstStyle/>
        <a:p>
          <a:r>
            <a:rPr lang="en-US" sz="1400" dirty="0"/>
            <a:t>Better centralized programming</a:t>
          </a:r>
        </a:p>
      </dgm:t>
    </dgm:pt>
    <dgm:pt modelId="{3D0F127E-E044-4101-A0C5-E657D80BDEE6}" type="parTrans" cxnId="{C101EFDF-A397-4925-82FA-7AE61C70686D}">
      <dgm:prSet/>
      <dgm:spPr/>
      <dgm:t>
        <a:bodyPr/>
        <a:lstStyle/>
        <a:p>
          <a:endParaRPr lang="el-GR"/>
        </a:p>
      </dgm:t>
    </dgm:pt>
    <dgm:pt modelId="{1886AE77-15D9-49D1-8EAD-41AF48BED2A0}" type="sibTrans" cxnId="{C101EFDF-A397-4925-82FA-7AE61C70686D}">
      <dgm:prSet/>
      <dgm:spPr/>
      <dgm:t>
        <a:bodyPr/>
        <a:lstStyle/>
        <a:p>
          <a:endParaRPr lang="el-GR"/>
        </a:p>
      </dgm:t>
    </dgm:pt>
    <dgm:pt modelId="{9A487992-2BC8-48EA-A16F-DE9A71E8639D}">
      <dgm:prSet custT="1"/>
      <dgm:spPr/>
      <dgm:t>
        <a:bodyPr/>
        <a:lstStyle/>
        <a:p>
          <a:r>
            <a:rPr lang="en-US" sz="1400" dirty="0"/>
            <a:t>Faster troubleshooting</a:t>
          </a:r>
        </a:p>
      </dgm:t>
    </dgm:pt>
    <dgm:pt modelId="{67107816-C06E-4205-AD49-C17CD6D4A335}" type="parTrans" cxnId="{568BC637-6065-4B46-8481-2A3669C474E3}">
      <dgm:prSet/>
      <dgm:spPr/>
      <dgm:t>
        <a:bodyPr/>
        <a:lstStyle/>
        <a:p>
          <a:endParaRPr lang="el-GR"/>
        </a:p>
      </dgm:t>
    </dgm:pt>
    <dgm:pt modelId="{C34F1D51-6073-4816-B30F-7274889D1A4B}" type="sibTrans" cxnId="{568BC637-6065-4B46-8481-2A3669C474E3}">
      <dgm:prSet/>
      <dgm:spPr/>
      <dgm:t>
        <a:bodyPr/>
        <a:lstStyle/>
        <a:p>
          <a:endParaRPr lang="el-GR"/>
        </a:p>
      </dgm:t>
    </dgm:pt>
    <dgm:pt modelId="{C0971957-FE25-49C6-962D-E15AFFD3693C}">
      <dgm:prSet custT="1"/>
      <dgm:spPr/>
      <dgm:t>
        <a:bodyPr/>
        <a:lstStyle/>
        <a:p>
          <a:r>
            <a:rPr lang="en-US" sz="1400" dirty="0"/>
            <a:t>Targeted communication forms</a:t>
          </a:r>
          <a:endParaRPr lang="el-GR" sz="1400" dirty="0"/>
        </a:p>
      </dgm:t>
    </dgm:pt>
    <dgm:pt modelId="{2685FEE5-A036-4039-B18F-425CB297C864}" type="parTrans" cxnId="{BB86B96E-8989-4CB9-8804-303A907A53DD}">
      <dgm:prSet/>
      <dgm:spPr/>
      <dgm:t>
        <a:bodyPr/>
        <a:lstStyle/>
        <a:p>
          <a:endParaRPr lang="el-GR"/>
        </a:p>
      </dgm:t>
    </dgm:pt>
    <dgm:pt modelId="{2AB078CE-255B-4EB7-9F69-769115A7B741}" type="sibTrans" cxnId="{BB86B96E-8989-4CB9-8804-303A907A53DD}">
      <dgm:prSet/>
      <dgm:spPr/>
      <dgm:t>
        <a:bodyPr/>
        <a:lstStyle/>
        <a:p>
          <a:endParaRPr lang="el-GR"/>
        </a:p>
      </dgm:t>
    </dgm:pt>
    <dgm:pt modelId="{1F165794-8B6B-41BD-BF7E-A51DB69D0688}">
      <dgm:prSet custT="1"/>
      <dgm:spPr/>
      <dgm:t>
        <a:bodyPr/>
        <a:lstStyle/>
        <a:p>
          <a:r>
            <a:rPr lang="en-US" sz="1400" dirty="0"/>
            <a:t>Analytical monitoring of contractor work</a:t>
          </a:r>
        </a:p>
      </dgm:t>
    </dgm:pt>
    <dgm:pt modelId="{982E3919-16DB-4C6F-B6B7-B10ADB37CB3E}" type="parTrans" cxnId="{69E81A03-8554-430C-9681-7496056E76FE}">
      <dgm:prSet/>
      <dgm:spPr/>
      <dgm:t>
        <a:bodyPr/>
        <a:lstStyle/>
        <a:p>
          <a:endParaRPr lang="el-GR"/>
        </a:p>
      </dgm:t>
    </dgm:pt>
    <dgm:pt modelId="{4AB080D1-962B-4789-B7E2-6D9856FAC2E0}" type="sibTrans" cxnId="{69E81A03-8554-430C-9681-7496056E76FE}">
      <dgm:prSet/>
      <dgm:spPr/>
      <dgm:t>
        <a:bodyPr/>
        <a:lstStyle/>
        <a:p>
          <a:endParaRPr lang="el-GR"/>
        </a:p>
      </dgm:t>
    </dgm:pt>
    <dgm:pt modelId="{661CA598-363E-4256-BD95-FD568FCAD114}">
      <dgm:prSet custT="1"/>
      <dgm:spPr/>
      <dgm:t>
        <a:bodyPr/>
        <a:lstStyle/>
        <a:p>
          <a:r>
            <a:rPr lang="en-US" sz="1400" dirty="0"/>
            <a:t>Enhanced coordination between stakeholders</a:t>
          </a:r>
        </a:p>
      </dgm:t>
    </dgm:pt>
    <dgm:pt modelId="{12F30C3F-C025-4A92-96FE-F81903303186}" type="parTrans" cxnId="{1AD908A5-5A27-4E60-8E9C-83C405B4750F}">
      <dgm:prSet/>
      <dgm:spPr/>
      <dgm:t>
        <a:bodyPr/>
        <a:lstStyle/>
        <a:p>
          <a:endParaRPr lang="el-GR"/>
        </a:p>
      </dgm:t>
    </dgm:pt>
    <dgm:pt modelId="{66AB7D3C-9DED-48E4-9970-1F07FDDD1DFE}" type="sibTrans" cxnId="{1AD908A5-5A27-4E60-8E9C-83C405B4750F}">
      <dgm:prSet/>
      <dgm:spPr/>
      <dgm:t>
        <a:bodyPr/>
        <a:lstStyle/>
        <a:p>
          <a:endParaRPr lang="el-GR"/>
        </a:p>
      </dgm:t>
    </dgm:pt>
    <dgm:pt modelId="{74E52397-5A1C-4AAC-A5AF-983037AD6CC6}">
      <dgm:prSet custT="1"/>
      <dgm:spPr/>
      <dgm:t>
        <a:bodyPr/>
        <a:lstStyle/>
        <a:p>
          <a:r>
            <a:rPr lang="en-US" sz="1400" dirty="0"/>
            <a:t>Timely change management </a:t>
          </a:r>
        </a:p>
      </dgm:t>
    </dgm:pt>
    <dgm:pt modelId="{E04E912F-7634-41F2-BC48-F69A7CDCDF75}" type="parTrans" cxnId="{3F672B1C-8871-4C71-8425-70F80C536001}">
      <dgm:prSet/>
      <dgm:spPr/>
      <dgm:t>
        <a:bodyPr/>
        <a:lstStyle/>
        <a:p>
          <a:endParaRPr lang="el-GR"/>
        </a:p>
      </dgm:t>
    </dgm:pt>
    <dgm:pt modelId="{BFCAFFAD-3BA9-41E2-BFB6-C98965FA3F17}" type="sibTrans" cxnId="{3F672B1C-8871-4C71-8425-70F80C536001}">
      <dgm:prSet/>
      <dgm:spPr/>
      <dgm:t>
        <a:bodyPr/>
        <a:lstStyle/>
        <a:p>
          <a:endParaRPr lang="el-GR"/>
        </a:p>
      </dgm:t>
    </dgm:pt>
    <dgm:pt modelId="{A06959CF-71E3-4630-B951-4496F91A6BD2}">
      <dgm:prSet custT="1"/>
      <dgm:spPr/>
      <dgm:t>
        <a:bodyPr/>
        <a:lstStyle/>
        <a:p>
          <a:r>
            <a:rPr lang="en-US" sz="1400" dirty="0"/>
            <a:t>Enhanced, clear and timely information</a:t>
          </a:r>
        </a:p>
      </dgm:t>
    </dgm:pt>
    <dgm:pt modelId="{2463AAA2-F044-4E09-87F5-616CE90DF16D}" type="parTrans" cxnId="{546445CF-825D-4FFD-8C96-BAB0DBFC55D0}">
      <dgm:prSet/>
      <dgm:spPr/>
      <dgm:t>
        <a:bodyPr/>
        <a:lstStyle/>
        <a:p>
          <a:endParaRPr lang="el-GR"/>
        </a:p>
      </dgm:t>
    </dgm:pt>
    <dgm:pt modelId="{DC9C3CF0-6A66-45B6-AB0A-EE6F3F649D54}" type="sibTrans" cxnId="{546445CF-825D-4FFD-8C96-BAB0DBFC55D0}">
      <dgm:prSet/>
      <dgm:spPr/>
      <dgm:t>
        <a:bodyPr/>
        <a:lstStyle/>
        <a:p>
          <a:endParaRPr lang="el-GR"/>
        </a:p>
      </dgm:t>
    </dgm:pt>
    <dgm:pt modelId="{1FE3D953-A15E-4E38-AA98-19029C6BFE64}">
      <dgm:prSet custT="1"/>
      <dgm:spPr/>
      <dgm:t>
        <a:bodyPr/>
        <a:lstStyle/>
        <a:p>
          <a:r>
            <a:rPr lang="en-US" sz="1400" dirty="0"/>
            <a:t>Load balancing (normalization)</a:t>
          </a:r>
        </a:p>
      </dgm:t>
    </dgm:pt>
    <dgm:pt modelId="{A3BEC2D2-A16B-4051-9A2C-6FC0374DEAC3}" type="parTrans" cxnId="{8B4A8D7A-5A9F-40D4-8B13-AF675E9D196D}">
      <dgm:prSet/>
      <dgm:spPr/>
      <dgm:t>
        <a:bodyPr/>
        <a:lstStyle/>
        <a:p>
          <a:endParaRPr lang="el-GR"/>
        </a:p>
      </dgm:t>
    </dgm:pt>
    <dgm:pt modelId="{87693584-E558-45FC-BAC1-BCC1E1278158}" type="sibTrans" cxnId="{8B4A8D7A-5A9F-40D4-8B13-AF675E9D196D}">
      <dgm:prSet/>
      <dgm:spPr/>
      <dgm:t>
        <a:bodyPr/>
        <a:lstStyle/>
        <a:p>
          <a:endParaRPr lang="el-GR"/>
        </a:p>
      </dgm:t>
    </dgm:pt>
    <dgm:pt modelId="{33E50555-4527-4CB3-AE49-8A00075D9F22}">
      <dgm:prSet custT="1"/>
      <dgm:spPr/>
      <dgm:t>
        <a:bodyPr/>
        <a:lstStyle/>
        <a:p>
          <a:r>
            <a:rPr lang="en-US" sz="1400" dirty="0"/>
            <a:t>Reduction of risks from external factors</a:t>
          </a:r>
        </a:p>
      </dgm:t>
    </dgm:pt>
    <dgm:pt modelId="{F1042E22-1115-40D7-AAE7-AB04296F39E2}" type="parTrans" cxnId="{742EE6ED-11A5-4CCD-A094-E952F4B39347}">
      <dgm:prSet/>
      <dgm:spPr/>
      <dgm:t>
        <a:bodyPr/>
        <a:lstStyle/>
        <a:p>
          <a:endParaRPr lang="el-GR"/>
        </a:p>
      </dgm:t>
    </dgm:pt>
    <dgm:pt modelId="{C605AA2F-AB49-43E8-8358-89718156E0BC}" type="sibTrans" cxnId="{742EE6ED-11A5-4CCD-A094-E952F4B39347}">
      <dgm:prSet/>
      <dgm:spPr/>
      <dgm:t>
        <a:bodyPr/>
        <a:lstStyle/>
        <a:p>
          <a:endParaRPr lang="el-GR"/>
        </a:p>
      </dgm:t>
    </dgm:pt>
    <dgm:pt modelId="{B105B349-45D9-4E43-8FA9-C8B46BE52EC7}">
      <dgm:prSet custT="1"/>
      <dgm:spPr/>
      <dgm:t>
        <a:bodyPr/>
        <a:lstStyle/>
        <a:p>
          <a:r>
            <a:rPr lang="en-US" sz="1400" dirty="0"/>
            <a:t>Continuous Knowledge Base Development (lessons learned register and accounting data)</a:t>
          </a:r>
        </a:p>
      </dgm:t>
    </dgm:pt>
    <dgm:pt modelId="{0E361496-385E-43BA-9A5E-BA906A17B92C}" type="parTrans" cxnId="{8E8195A0-63C0-4A97-A382-2C8B5A7A3C3A}">
      <dgm:prSet/>
      <dgm:spPr/>
      <dgm:t>
        <a:bodyPr/>
        <a:lstStyle/>
        <a:p>
          <a:endParaRPr lang="el-GR"/>
        </a:p>
      </dgm:t>
    </dgm:pt>
    <dgm:pt modelId="{5AC176B2-F1D8-4545-88F2-20863A8CC9FB}" type="sibTrans" cxnId="{8E8195A0-63C0-4A97-A382-2C8B5A7A3C3A}">
      <dgm:prSet/>
      <dgm:spPr/>
      <dgm:t>
        <a:bodyPr/>
        <a:lstStyle/>
        <a:p>
          <a:endParaRPr lang="el-GR"/>
        </a:p>
      </dgm:t>
    </dgm:pt>
    <dgm:pt modelId="{DB014464-82DA-40B4-9E46-9DDB2BD2C201}">
      <dgm:prSet custT="1"/>
      <dgm:spPr/>
      <dgm:t>
        <a:bodyPr/>
        <a:lstStyle/>
        <a:p>
          <a:r>
            <a:rPr lang="en-US" sz="1400" dirty="0"/>
            <a:t>Best practices and templates</a:t>
          </a:r>
        </a:p>
      </dgm:t>
    </dgm:pt>
    <dgm:pt modelId="{5292E1E6-0AE6-4E90-ABA3-ED4C8523C9FE}" type="parTrans" cxnId="{1802960A-0BC7-4F7F-92B2-1BD0F5DD6CD4}">
      <dgm:prSet/>
      <dgm:spPr/>
      <dgm:t>
        <a:bodyPr/>
        <a:lstStyle/>
        <a:p>
          <a:endParaRPr lang="el-GR"/>
        </a:p>
      </dgm:t>
    </dgm:pt>
    <dgm:pt modelId="{B588C3AF-28AA-4E81-8BC1-BA81A20BC7AD}" type="sibTrans" cxnId="{1802960A-0BC7-4F7F-92B2-1BD0F5DD6CD4}">
      <dgm:prSet/>
      <dgm:spPr/>
      <dgm:t>
        <a:bodyPr/>
        <a:lstStyle/>
        <a:p>
          <a:endParaRPr lang="el-GR"/>
        </a:p>
      </dgm:t>
    </dgm:pt>
    <dgm:pt modelId="{B379DA5B-0942-41F9-8D39-AB3AF494F783}">
      <dgm:prSet custT="1"/>
      <dgm:spPr/>
      <dgm:t>
        <a:bodyPr/>
        <a:lstStyle/>
        <a:p>
          <a:r>
            <a:rPr lang="en-US" sz="1400" dirty="0"/>
            <a:t>Increased tank run time</a:t>
          </a:r>
          <a:endParaRPr lang="el-GR" sz="1400" dirty="0"/>
        </a:p>
      </dgm:t>
    </dgm:pt>
    <dgm:pt modelId="{A68CBE3F-28AA-4B5B-91E0-4596CF8AE141}" type="parTrans" cxnId="{24D3BDE6-6BDC-45BE-B6C5-C64661F302A1}">
      <dgm:prSet/>
      <dgm:spPr/>
      <dgm:t>
        <a:bodyPr/>
        <a:lstStyle/>
        <a:p>
          <a:endParaRPr lang="el-GR"/>
        </a:p>
      </dgm:t>
    </dgm:pt>
    <dgm:pt modelId="{808E73D9-29BC-48F6-BACF-161AACD1A92D}" type="sibTrans" cxnId="{24D3BDE6-6BDC-45BE-B6C5-C64661F302A1}">
      <dgm:prSet/>
      <dgm:spPr/>
      <dgm:t>
        <a:bodyPr/>
        <a:lstStyle/>
        <a:p>
          <a:endParaRPr lang="el-GR"/>
        </a:p>
      </dgm:t>
    </dgm:pt>
    <dgm:pt modelId="{E37D720A-9919-4A73-A72E-241840FDD338}">
      <dgm:prSet custT="1"/>
      <dgm:spPr/>
      <dgm:t>
        <a:bodyPr/>
        <a:lstStyle/>
        <a:p>
          <a:r>
            <a:rPr lang="en-US" sz="1400" dirty="0"/>
            <a:t>Improved reliability and security</a:t>
          </a:r>
        </a:p>
      </dgm:t>
    </dgm:pt>
    <dgm:pt modelId="{A980F148-177D-4CF8-B383-A3E8CBCBBD00}" type="parTrans" cxnId="{C7B9D939-A41F-4F9C-9EDB-88E3E6183001}">
      <dgm:prSet/>
      <dgm:spPr/>
      <dgm:t>
        <a:bodyPr/>
        <a:lstStyle/>
        <a:p>
          <a:endParaRPr lang="el-GR"/>
        </a:p>
      </dgm:t>
    </dgm:pt>
    <dgm:pt modelId="{8F310FBD-B579-4F99-9680-0B817C5E1987}" type="sibTrans" cxnId="{C7B9D939-A41F-4F9C-9EDB-88E3E6183001}">
      <dgm:prSet/>
      <dgm:spPr/>
      <dgm:t>
        <a:bodyPr/>
        <a:lstStyle/>
        <a:p>
          <a:endParaRPr lang="el-GR"/>
        </a:p>
      </dgm:t>
    </dgm:pt>
    <dgm:pt modelId="{B579840F-2A45-4724-A461-81DDE37F4E72}">
      <dgm:prSet custT="1"/>
      <dgm:spPr/>
      <dgm:t>
        <a:bodyPr/>
        <a:lstStyle/>
        <a:p>
          <a:r>
            <a:rPr lang="en-US" sz="1400" dirty="0"/>
            <a:t>More efficient contract management (economies of scale - reduction of idle time)</a:t>
          </a:r>
        </a:p>
      </dgm:t>
    </dgm:pt>
    <dgm:pt modelId="{AFE0E108-BB6A-4030-AA51-B2D6DC3E8CAE}" type="parTrans" cxnId="{20DCE8E1-3AF8-440D-91CA-6823F41B6E35}">
      <dgm:prSet/>
      <dgm:spPr/>
      <dgm:t>
        <a:bodyPr/>
        <a:lstStyle/>
        <a:p>
          <a:endParaRPr lang="el-GR"/>
        </a:p>
      </dgm:t>
    </dgm:pt>
    <dgm:pt modelId="{52A904A9-A746-43A0-98E7-65CD59D7F185}" type="sibTrans" cxnId="{20DCE8E1-3AF8-440D-91CA-6823F41B6E35}">
      <dgm:prSet/>
      <dgm:spPr/>
      <dgm:t>
        <a:bodyPr/>
        <a:lstStyle/>
        <a:p>
          <a:endParaRPr lang="el-GR"/>
        </a:p>
      </dgm:t>
    </dgm:pt>
    <dgm:pt modelId="{554A07EE-0715-4FE6-BA84-A29A48EE0553}">
      <dgm:prSet custT="1"/>
      <dgm:spPr/>
      <dgm:t>
        <a:bodyPr/>
        <a:lstStyle/>
        <a:p>
          <a:r>
            <a:rPr lang="en-US" sz="1400"/>
            <a:t>Reduction of risks from external factors</a:t>
          </a:r>
          <a:endParaRPr lang="en-US" sz="1400" dirty="0"/>
        </a:p>
      </dgm:t>
    </dgm:pt>
    <dgm:pt modelId="{0A47272A-600C-4AEF-AECD-A2493E37941F}" type="parTrans" cxnId="{AFC48EFF-F0C3-4675-A939-26AA27F8D109}">
      <dgm:prSet/>
      <dgm:spPr/>
      <dgm:t>
        <a:bodyPr/>
        <a:lstStyle/>
        <a:p>
          <a:endParaRPr lang="el-GR"/>
        </a:p>
      </dgm:t>
    </dgm:pt>
    <dgm:pt modelId="{9F7CEA04-DFD5-4A00-B3CF-A01D7C3CA947}" type="sibTrans" cxnId="{AFC48EFF-F0C3-4675-A939-26AA27F8D109}">
      <dgm:prSet/>
      <dgm:spPr/>
      <dgm:t>
        <a:bodyPr/>
        <a:lstStyle/>
        <a:p>
          <a:endParaRPr lang="el-GR"/>
        </a:p>
      </dgm:t>
    </dgm:pt>
    <dgm:pt modelId="{B33884D1-3775-4F16-9F3E-311CBAFB9242}">
      <dgm:prSet custT="1"/>
      <dgm:spPr/>
      <dgm:t>
        <a:bodyPr/>
        <a:lstStyle/>
        <a:p>
          <a:r>
            <a:rPr lang="en-US" sz="1400" dirty="0"/>
            <a:t>Gradual and smooth transition to an international standard (EEMUA or API)</a:t>
          </a:r>
        </a:p>
      </dgm:t>
    </dgm:pt>
    <dgm:pt modelId="{A4B3FB04-47F0-4B0F-81AA-1901B518A1D0}" type="parTrans" cxnId="{F42A3007-E62E-4DEC-B680-F6BA1DA1190E}">
      <dgm:prSet/>
      <dgm:spPr/>
      <dgm:t>
        <a:bodyPr/>
        <a:lstStyle/>
        <a:p>
          <a:endParaRPr lang="el-GR"/>
        </a:p>
      </dgm:t>
    </dgm:pt>
    <dgm:pt modelId="{A42411A9-0770-4267-A8B9-241FCCC277B3}" type="sibTrans" cxnId="{F42A3007-E62E-4DEC-B680-F6BA1DA1190E}">
      <dgm:prSet/>
      <dgm:spPr/>
      <dgm:t>
        <a:bodyPr/>
        <a:lstStyle/>
        <a:p>
          <a:endParaRPr lang="el-GR"/>
        </a:p>
      </dgm:t>
    </dgm:pt>
    <dgm:pt modelId="{6CD71AFA-4E3B-4DB5-92C7-BB2F963209F8}">
      <dgm:prSet custT="1"/>
      <dgm:spPr/>
      <dgm:t>
        <a:bodyPr/>
        <a:lstStyle/>
        <a:p>
          <a:r>
            <a:rPr lang="en-US" sz="1400"/>
            <a:t>Developing a corporate knowledge ecosystem for tanks</a:t>
          </a:r>
          <a:endParaRPr lang="el-GR" sz="1400" dirty="0"/>
        </a:p>
      </dgm:t>
    </dgm:pt>
    <dgm:pt modelId="{3E66C26C-BDAD-4A83-9484-0DB518E49DE8}" type="parTrans" cxnId="{32D3C030-6F9B-4715-8D26-EF05A53B23B2}">
      <dgm:prSet/>
      <dgm:spPr/>
      <dgm:t>
        <a:bodyPr/>
        <a:lstStyle/>
        <a:p>
          <a:endParaRPr lang="el-GR"/>
        </a:p>
      </dgm:t>
    </dgm:pt>
    <dgm:pt modelId="{23E2CD60-C7DF-475C-BBCA-D01370910937}" type="sibTrans" cxnId="{32D3C030-6F9B-4715-8D26-EF05A53B23B2}">
      <dgm:prSet/>
      <dgm:spPr/>
      <dgm:t>
        <a:bodyPr/>
        <a:lstStyle/>
        <a:p>
          <a:endParaRPr lang="el-GR"/>
        </a:p>
      </dgm:t>
    </dgm:pt>
    <dgm:pt modelId="{C8B80BDA-6643-44FC-B4CC-3E713716D624}">
      <dgm:prSet custT="1"/>
      <dgm:spPr/>
      <dgm:t>
        <a:bodyPr/>
        <a:lstStyle/>
        <a:p>
          <a:r>
            <a:rPr lang="en-US" sz="1400" dirty="0"/>
            <a:t>Gradual decline idle times</a:t>
          </a:r>
        </a:p>
      </dgm:t>
    </dgm:pt>
    <dgm:pt modelId="{B46D850C-733C-486D-9B73-E0BB85B61EAF}" type="parTrans" cxnId="{53A4118D-FEF0-4AC2-9957-A35C0ACB9BB3}">
      <dgm:prSet/>
      <dgm:spPr/>
      <dgm:t>
        <a:bodyPr/>
        <a:lstStyle/>
        <a:p>
          <a:endParaRPr lang="el-GR"/>
        </a:p>
      </dgm:t>
    </dgm:pt>
    <dgm:pt modelId="{311B1930-8733-46A2-9BE3-7BE8013D7BD6}" type="sibTrans" cxnId="{53A4118D-FEF0-4AC2-9957-A35C0ACB9BB3}">
      <dgm:prSet/>
      <dgm:spPr/>
      <dgm:t>
        <a:bodyPr/>
        <a:lstStyle/>
        <a:p>
          <a:endParaRPr lang="el-GR"/>
        </a:p>
      </dgm:t>
    </dgm:pt>
    <dgm:pt modelId="{698B2DC3-C6F3-4286-9613-6316D07043AD}">
      <dgm:prSet custT="1"/>
      <dgm:spPr/>
      <dgm:t>
        <a:bodyPr/>
        <a:lstStyle/>
        <a:p>
          <a:r>
            <a:rPr lang="en-US" sz="1400" dirty="0"/>
            <a:t>Reduced total cost of work</a:t>
          </a:r>
        </a:p>
      </dgm:t>
    </dgm:pt>
    <dgm:pt modelId="{20F47E06-D005-42B6-9580-5F89F2D9C7E5}" type="parTrans" cxnId="{3ED67336-C70B-4C0F-A450-67A1F543B329}">
      <dgm:prSet/>
      <dgm:spPr/>
      <dgm:t>
        <a:bodyPr/>
        <a:lstStyle/>
        <a:p>
          <a:endParaRPr lang="el-GR"/>
        </a:p>
      </dgm:t>
    </dgm:pt>
    <dgm:pt modelId="{F57D7839-A742-413A-8C12-0C54F393BCD6}" type="sibTrans" cxnId="{3ED67336-C70B-4C0F-A450-67A1F543B329}">
      <dgm:prSet/>
      <dgm:spPr/>
      <dgm:t>
        <a:bodyPr/>
        <a:lstStyle/>
        <a:p>
          <a:endParaRPr lang="el-GR"/>
        </a:p>
      </dgm:t>
    </dgm:pt>
    <dgm:pt modelId="{5217F0E6-1ECD-437E-A576-62ED05E5E647}" type="pres">
      <dgm:prSet presAssocID="{82564FE5-82FF-483F-A733-1CDD79E7A5DF}" presName="Name0" presStyleCnt="0">
        <dgm:presLayoutVars>
          <dgm:dir/>
          <dgm:animLvl val="lvl"/>
          <dgm:resizeHandles/>
        </dgm:presLayoutVars>
      </dgm:prSet>
      <dgm:spPr/>
    </dgm:pt>
    <dgm:pt modelId="{034C7EB5-0C66-42EE-82D0-4FC02801AB65}" type="pres">
      <dgm:prSet presAssocID="{D897FDF5-A8DB-4E50-B8B7-7481E3075EF0}" presName="linNode" presStyleCnt="0"/>
      <dgm:spPr/>
    </dgm:pt>
    <dgm:pt modelId="{43617C29-1937-4AB1-8686-A9EA97BA2E24}" type="pres">
      <dgm:prSet presAssocID="{D897FDF5-A8DB-4E50-B8B7-7481E3075EF0}" presName="parentShp" presStyleLbl="node1" presStyleIdx="0" presStyleCnt="3" custScaleX="63243" custScaleY="77910" custLinFactNeighborX="-8574" custLinFactNeighborY="545">
        <dgm:presLayoutVars>
          <dgm:bulletEnabled val="1"/>
        </dgm:presLayoutVars>
      </dgm:prSet>
      <dgm:spPr/>
    </dgm:pt>
    <dgm:pt modelId="{4D7C9B5F-096A-4451-AD93-DF01945FA005}" type="pres">
      <dgm:prSet presAssocID="{D897FDF5-A8DB-4E50-B8B7-7481E3075EF0}" presName="childShp" presStyleLbl="bgAccFollowNode1" presStyleIdx="0" presStyleCnt="3" custScaleX="118447" custScaleY="124406" custLinFactNeighborX="-2923" custLinFactNeighborY="545">
        <dgm:presLayoutVars>
          <dgm:bulletEnabled val="1"/>
        </dgm:presLayoutVars>
      </dgm:prSet>
      <dgm:spPr/>
    </dgm:pt>
    <dgm:pt modelId="{6CB6C1CF-3F75-414D-AF87-64BD25F88666}" type="pres">
      <dgm:prSet presAssocID="{64014096-C9F8-401E-9596-922EE286C827}" presName="spacing" presStyleCnt="0"/>
      <dgm:spPr/>
    </dgm:pt>
    <dgm:pt modelId="{BC9F8137-4C51-430B-B779-F4D60D50E6FE}" type="pres">
      <dgm:prSet presAssocID="{6A1DF3DA-5214-424E-8FF5-9E433A73D3C4}" presName="linNode" presStyleCnt="0"/>
      <dgm:spPr/>
    </dgm:pt>
    <dgm:pt modelId="{AA460D38-028A-442F-9D8A-B72B9165BA9F}" type="pres">
      <dgm:prSet presAssocID="{6A1DF3DA-5214-424E-8FF5-9E433A73D3C4}" presName="parentShp" presStyleLbl="node1" presStyleIdx="1" presStyleCnt="3" custScaleX="64057" custScaleY="80231" custLinFactNeighborX="-14290" custLinFactNeighborY="-3708">
        <dgm:presLayoutVars>
          <dgm:bulletEnabled val="1"/>
        </dgm:presLayoutVars>
      </dgm:prSet>
      <dgm:spPr/>
    </dgm:pt>
    <dgm:pt modelId="{03D2E74C-699A-4902-955C-9A3C10123164}" type="pres">
      <dgm:prSet presAssocID="{6A1DF3DA-5214-424E-8FF5-9E433A73D3C4}" presName="childShp" presStyleLbl="bgAccFollowNode1" presStyleIdx="1" presStyleCnt="3" custScaleX="114529" custScaleY="175868" custLinFactNeighborX="-5586" custLinFactNeighborY="-945">
        <dgm:presLayoutVars>
          <dgm:bulletEnabled val="1"/>
        </dgm:presLayoutVars>
      </dgm:prSet>
      <dgm:spPr/>
    </dgm:pt>
    <dgm:pt modelId="{C435C402-27B9-4D61-A9DA-63B322E4841C}" type="pres">
      <dgm:prSet presAssocID="{15030CA0-045E-4F01-A173-0C13F3B878B4}" presName="spacing" presStyleCnt="0"/>
      <dgm:spPr/>
    </dgm:pt>
    <dgm:pt modelId="{26128905-6E1B-40D9-B114-1922F10771AF}" type="pres">
      <dgm:prSet presAssocID="{19C11CE1-270E-47D3-83EF-E49BCC815431}" presName="linNode" presStyleCnt="0"/>
      <dgm:spPr/>
    </dgm:pt>
    <dgm:pt modelId="{F0C3DD94-27C7-458F-A12C-EB2A1DD4CF79}" type="pres">
      <dgm:prSet presAssocID="{19C11CE1-270E-47D3-83EF-E49BCC815431}" presName="parentShp" presStyleLbl="node1" presStyleIdx="2" presStyleCnt="3" custScaleX="63898" custScaleY="76738" custLinFactNeighborX="-10149" custLinFactNeighborY="-2582">
        <dgm:presLayoutVars>
          <dgm:bulletEnabled val="1"/>
        </dgm:presLayoutVars>
      </dgm:prSet>
      <dgm:spPr/>
    </dgm:pt>
    <dgm:pt modelId="{F8262322-3B09-4D4B-A663-C44A57EAE4DC}" type="pres">
      <dgm:prSet presAssocID="{19C11CE1-270E-47D3-83EF-E49BCC815431}" presName="childShp" presStyleLbl="bgAccFollowNode1" presStyleIdx="2" presStyleCnt="3" custScaleX="114388" custScaleY="135619" custLinFactNeighborX="-5833" custLinFactNeighborY="0">
        <dgm:presLayoutVars>
          <dgm:bulletEnabled val="1"/>
        </dgm:presLayoutVars>
      </dgm:prSet>
      <dgm:spPr/>
    </dgm:pt>
  </dgm:ptLst>
  <dgm:cxnLst>
    <dgm:cxn modelId="{69E81A03-8554-430C-9681-7496056E76FE}" srcId="{D897FDF5-A8DB-4E50-B8B7-7481E3075EF0}" destId="{1F165794-8B6B-41BD-BF7E-A51DB69D0688}" srcOrd="4" destOrd="0" parTransId="{982E3919-16DB-4C6F-B6B7-B10ADB37CB3E}" sibTransId="{4AB080D1-962B-4789-B7E2-6D9856FAC2E0}"/>
    <dgm:cxn modelId="{F42A3007-E62E-4DEC-B680-F6BA1DA1190E}" srcId="{19C11CE1-270E-47D3-83EF-E49BCC815431}" destId="{B33884D1-3775-4F16-9F3E-311CBAFB9242}" srcOrd="4" destOrd="0" parTransId="{A4B3FB04-47F0-4B0F-81AA-1901B518A1D0}" sibTransId="{A42411A9-0770-4267-A8B9-241FCCC277B3}"/>
    <dgm:cxn modelId="{1802960A-0BC7-4F7F-92B2-1BD0F5DD6CD4}" srcId="{6A1DF3DA-5214-424E-8FF5-9E433A73D3C4}" destId="{DB014464-82DA-40B4-9E46-9DDB2BD2C201}" srcOrd="7" destOrd="0" parTransId="{5292E1E6-0AE6-4E90-ABA3-ED4C8523C9FE}" sibTransId="{B588C3AF-28AA-4E81-8BC1-BA81A20BC7AD}"/>
    <dgm:cxn modelId="{93FFA614-D2F2-4C3E-BDB6-149D7AEF15EE}" srcId="{82564FE5-82FF-483F-A733-1CDD79E7A5DF}" destId="{D897FDF5-A8DB-4E50-B8B7-7481E3075EF0}" srcOrd="0" destOrd="0" parTransId="{A76B4C79-A8BD-45C0-AB93-0078F7F2939B}" sibTransId="{64014096-C9F8-401E-9596-922EE286C827}"/>
    <dgm:cxn modelId="{61B9A615-C985-42CF-A31D-C4009514D704}" type="presOf" srcId="{1FE3D953-A15E-4E38-AA98-19029C6BFE64}" destId="{03D2E74C-699A-4902-955C-9A3C10123164}" srcOrd="0" destOrd="3" presId="urn:microsoft.com/office/officeart/2005/8/layout/vList6"/>
    <dgm:cxn modelId="{EBDAE015-955E-469F-ABE5-846FDACD7D1B}" type="presOf" srcId="{698B2DC3-C6F3-4286-9613-6316D07043AD}" destId="{03D2E74C-699A-4902-955C-9A3C10123164}" srcOrd="0" destOrd="4" presId="urn:microsoft.com/office/officeart/2005/8/layout/vList6"/>
    <dgm:cxn modelId="{5ED77D17-AFD9-4312-90F6-537A9016FD86}" type="presOf" srcId="{6A1DF3DA-5214-424E-8FF5-9E433A73D3C4}" destId="{AA460D38-028A-442F-9D8A-B72B9165BA9F}" srcOrd="0" destOrd="0" presId="urn:microsoft.com/office/officeart/2005/8/layout/vList6"/>
    <dgm:cxn modelId="{3F672B1C-8871-4C71-8425-70F80C536001}" srcId="{6A1DF3DA-5214-424E-8FF5-9E433A73D3C4}" destId="{74E52397-5A1C-4AAC-A5AF-983037AD6CC6}" srcOrd="1" destOrd="0" parTransId="{E04E912F-7634-41F2-BC48-F69A7CDCDF75}" sibTransId="{BFCAFFAD-3BA9-41E2-BFB6-C98965FA3F17}"/>
    <dgm:cxn modelId="{2FE47220-F859-40F5-9EA2-D560C2EC4951}" type="presOf" srcId="{9A487992-2BC8-48EA-A16F-DE9A71E8639D}" destId="{4D7C9B5F-096A-4451-AD93-DF01945FA005}" srcOrd="0" destOrd="2" presId="urn:microsoft.com/office/officeart/2005/8/layout/vList6"/>
    <dgm:cxn modelId="{32D3C030-6F9B-4715-8D26-EF05A53B23B2}" srcId="{19C11CE1-270E-47D3-83EF-E49BCC815431}" destId="{6CD71AFA-4E3B-4DB5-92C7-BB2F963209F8}" srcOrd="5" destOrd="0" parTransId="{3E66C26C-BDAD-4A83-9484-0DB518E49DE8}" sibTransId="{23E2CD60-C7DF-475C-BBCA-D01370910937}"/>
    <dgm:cxn modelId="{1BE1FC31-766B-4A14-B61F-1385A7445659}" type="presOf" srcId="{B379DA5B-0942-41F9-8D39-AB3AF494F783}" destId="{F8262322-3B09-4D4B-A663-C44A57EAE4DC}" srcOrd="0" destOrd="0" presId="urn:microsoft.com/office/officeart/2005/8/layout/vList6"/>
    <dgm:cxn modelId="{3ED67336-C70B-4C0F-A450-67A1F543B329}" srcId="{6A1DF3DA-5214-424E-8FF5-9E433A73D3C4}" destId="{698B2DC3-C6F3-4286-9613-6316D07043AD}" srcOrd="4" destOrd="0" parTransId="{20F47E06-D005-42B6-9580-5F89F2D9C7E5}" sibTransId="{F57D7839-A742-413A-8C12-0C54F393BCD6}"/>
    <dgm:cxn modelId="{568BC637-6065-4B46-8481-2A3669C474E3}" srcId="{D897FDF5-A8DB-4E50-B8B7-7481E3075EF0}" destId="{9A487992-2BC8-48EA-A16F-DE9A71E8639D}" srcOrd="2" destOrd="0" parTransId="{67107816-C06E-4205-AD49-C17CD6D4A335}" sibTransId="{C34F1D51-6073-4816-B30F-7274889D1A4B}"/>
    <dgm:cxn modelId="{C7B9D939-A41F-4F9C-9EDB-88E3E6183001}" srcId="{19C11CE1-270E-47D3-83EF-E49BCC815431}" destId="{E37D720A-9919-4A73-A72E-241840FDD338}" srcOrd="1" destOrd="0" parTransId="{A980F148-177D-4CF8-B383-A3E8CBCBBD00}" sibTransId="{8F310FBD-B579-4F99-9680-0B817C5E1987}"/>
    <dgm:cxn modelId="{75C3613B-876A-4DEB-A064-A91F4DD3C3A8}" type="presOf" srcId="{36571E41-0079-45AB-9674-77C27F80F191}" destId="{4D7C9B5F-096A-4451-AD93-DF01945FA005}" srcOrd="0" destOrd="0" presId="urn:microsoft.com/office/officeart/2005/8/layout/vList6"/>
    <dgm:cxn modelId="{E8E7E13B-2039-41B6-97F1-1576C277D716}" type="presOf" srcId="{B105B349-45D9-4E43-8FA9-C8B46BE52EC7}" destId="{03D2E74C-699A-4902-955C-9A3C10123164}" srcOrd="0" destOrd="6" presId="urn:microsoft.com/office/officeart/2005/8/layout/vList6"/>
    <dgm:cxn modelId="{DFF1113C-F77B-4E0D-B2DF-89BCF0B969FC}" type="presOf" srcId="{6CD71AFA-4E3B-4DB5-92C7-BB2F963209F8}" destId="{F8262322-3B09-4D4B-A663-C44A57EAE4DC}" srcOrd="0" destOrd="5" presId="urn:microsoft.com/office/officeart/2005/8/layout/vList6"/>
    <dgm:cxn modelId="{D489925E-7092-4032-B401-7C942B29A081}" type="presOf" srcId="{DB014464-82DA-40B4-9E46-9DDB2BD2C201}" destId="{03D2E74C-699A-4902-955C-9A3C10123164}" srcOrd="0" destOrd="7" presId="urn:microsoft.com/office/officeart/2005/8/layout/vList6"/>
    <dgm:cxn modelId="{57564C45-1442-4FF2-8538-158C2A5CB48F}" type="presOf" srcId="{E37D720A-9919-4A73-A72E-241840FDD338}" destId="{F8262322-3B09-4D4B-A663-C44A57EAE4DC}" srcOrd="0" destOrd="1" presId="urn:microsoft.com/office/officeart/2005/8/layout/vList6"/>
    <dgm:cxn modelId="{B25FED48-E2E3-4687-B642-1D63BCDE397E}" type="presOf" srcId="{74E52397-5A1C-4AAC-A5AF-983037AD6CC6}" destId="{03D2E74C-699A-4902-955C-9A3C10123164}" srcOrd="0" destOrd="1" presId="urn:microsoft.com/office/officeart/2005/8/layout/vList6"/>
    <dgm:cxn modelId="{EA1D024C-CB0A-4344-A5C1-8397FC72ACD2}" type="presOf" srcId="{B579840F-2A45-4724-A461-81DDE37F4E72}" destId="{F8262322-3B09-4D4B-A663-C44A57EAE4DC}" srcOrd="0" destOrd="2" presId="urn:microsoft.com/office/officeart/2005/8/layout/vList6"/>
    <dgm:cxn modelId="{2DDDF36D-7851-4196-AF52-CD7A1A8167FB}" type="presOf" srcId="{82564FE5-82FF-483F-A733-1CDD79E7A5DF}" destId="{5217F0E6-1ECD-437E-A576-62ED05E5E647}" srcOrd="0" destOrd="0" presId="urn:microsoft.com/office/officeart/2005/8/layout/vList6"/>
    <dgm:cxn modelId="{BB86B96E-8989-4CB9-8804-303A907A53DD}" srcId="{D897FDF5-A8DB-4E50-B8B7-7481E3075EF0}" destId="{C0971957-FE25-49C6-962D-E15AFFD3693C}" srcOrd="3" destOrd="0" parTransId="{2685FEE5-A036-4039-B18F-425CB297C864}" sibTransId="{2AB078CE-255B-4EB7-9F69-769115A7B741}"/>
    <dgm:cxn modelId="{357B3279-8BC5-4745-93C2-B57376A33833}" type="presOf" srcId="{8B919162-C792-4C7A-AD33-A3242A4E41A4}" destId="{4D7C9B5F-096A-4451-AD93-DF01945FA005}" srcOrd="0" destOrd="1" presId="urn:microsoft.com/office/officeart/2005/8/layout/vList6"/>
    <dgm:cxn modelId="{8B4A8D7A-5A9F-40D4-8B13-AF675E9D196D}" srcId="{6A1DF3DA-5214-424E-8FF5-9E433A73D3C4}" destId="{1FE3D953-A15E-4E38-AA98-19029C6BFE64}" srcOrd="3" destOrd="0" parTransId="{A3BEC2D2-A16B-4051-9A2C-6FC0374DEAC3}" sibTransId="{87693584-E558-45FC-BAC1-BCC1E1278158}"/>
    <dgm:cxn modelId="{F9F6D07E-6249-4989-93FC-491776498ACD}" type="presOf" srcId="{B33884D1-3775-4F16-9F3E-311CBAFB9242}" destId="{F8262322-3B09-4D4B-A663-C44A57EAE4DC}" srcOrd="0" destOrd="4" presId="urn:microsoft.com/office/officeart/2005/8/layout/vList6"/>
    <dgm:cxn modelId="{53A4118D-FEF0-4AC2-9957-A35C0ACB9BB3}" srcId="{6A1DF3DA-5214-424E-8FF5-9E433A73D3C4}" destId="{C8B80BDA-6643-44FC-B4CC-3E713716D624}" srcOrd="8" destOrd="0" parTransId="{B46D850C-733C-486D-9B73-E0BB85B61EAF}" sibTransId="{311B1930-8733-46A2-9BE3-7BE8013D7BD6}"/>
    <dgm:cxn modelId="{229DA192-AF04-4DA4-B48E-67AD99FCA7DA}" type="presOf" srcId="{D897FDF5-A8DB-4E50-B8B7-7481E3075EF0}" destId="{43617C29-1937-4AB1-8686-A9EA97BA2E24}" srcOrd="0" destOrd="0" presId="urn:microsoft.com/office/officeart/2005/8/layout/vList6"/>
    <dgm:cxn modelId="{001E8A9B-6CF7-4329-B9B1-0DCD0007106E}" type="presOf" srcId="{C8B80BDA-6643-44FC-B4CC-3E713716D624}" destId="{03D2E74C-699A-4902-955C-9A3C10123164}" srcOrd="0" destOrd="8" presId="urn:microsoft.com/office/officeart/2005/8/layout/vList6"/>
    <dgm:cxn modelId="{8E8195A0-63C0-4A97-A382-2C8B5A7A3C3A}" srcId="{6A1DF3DA-5214-424E-8FF5-9E433A73D3C4}" destId="{B105B349-45D9-4E43-8FA9-C8B46BE52EC7}" srcOrd="6" destOrd="0" parTransId="{0E361496-385E-43BA-9A5E-BA906A17B92C}" sibTransId="{5AC176B2-F1D8-4545-88F2-20863A8CC9FB}"/>
    <dgm:cxn modelId="{F06993A4-E426-4A70-AE18-65F5552BB4BE}" type="presOf" srcId="{661CA598-363E-4256-BD95-FD568FCAD114}" destId="{4D7C9B5F-096A-4451-AD93-DF01945FA005}" srcOrd="0" destOrd="5" presId="urn:microsoft.com/office/officeart/2005/8/layout/vList6"/>
    <dgm:cxn modelId="{1AD908A5-5A27-4E60-8E9C-83C405B4750F}" srcId="{D897FDF5-A8DB-4E50-B8B7-7481E3075EF0}" destId="{661CA598-363E-4256-BD95-FD568FCAD114}" srcOrd="5" destOrd="0" parTransId="{12F30C3F-C025-4A92-96FE-F81903303186}" sibTransId="{66AB7D3C-9DED-48E4-9970-1F07FDDD1DFE}"/>
    <dgm:cxn modelId="{97F495B2-772E-4712-B502-164E256B48B6}" type="presOf" srcId="{C0971957-FE25-49C6-962D-E15AFFD3693C}" destId="{4D7C9B5F-096A-4451-AD93-DF01945FA005}" srcOrd="0" destOrd="3" presId="urn:microsoft.com/office/officeart/2005/8/layout/vList6"/>
    <dgm:cxn modelId="{BD7D77B9-A1BA-4EBA-88E7-EB8E879A998F}" type="presOf" srcId="{33E50555-4527-4CB3-AE49-8A00075D9F22}" destId="{03D2E74C-699A-4902-955C-9A3C10123164}" srcOrd="0" destOrd="5" presId="urn:microsoft.com/office/officeart/2005/8/layout/vList6"/>
    <dgm:cxn modelId="{82A183BE-5C7C-4E00-A788-DB2FAF8D5602}" srcId="{D897FDF5-A8DB-4E50-B8B7-7481E3075EF0}" destId="{36571E41-0079-45AB-9674-77C27F80F191}" srcOrd="0" destOrd="0" parTransId="{450CE6BE-935B-45D6-B9C1-30BA55079F9B}" sibTransId="{778E5121-484B-4CD0-9B75-902561492B4F}"/>
    <dgm:cxn modelId="{4F86E5C5-2925-4541-B4C7-905DF3AFD458}" type="presOf" srcId="{1F165794-8B6B-41BD-BF7E-A51DB69D0688}" destId="{4D7C9B5F-096A-4451-AD93-DF01945FA005}" srcOrd="0" destOrd="4" presId="urn:microsoft.com/office/officeart/2005/8/layout/vList6"/>
    <dgm:cxn modelId="{591FF7C6-B789-4918-AD57-22126DE5F43D}" type="presOf" srcId="{A06959CF-71E3-4630-B951-4496F91A6BD2}" destId="{03D2E74C-699A-4902-955C-9A3C10123164}" srcOrd="0" destOrd="2" presId="urn:microsoft.com/office/officeart/2005/8/layout/vList6"/>
    <dgm:cxn modelId="{65C0FDC6-0171-46D6-BAC8-07197CF13EF2}" type="presOf" srcId="{554A07EE-0715-4FE6-BA84-A29A48EE0553}" destId="{F8262322-3B09-4D4B-A663-C44A57EAE4DC}" srcOrd="0" destOrd="3" presId="urn:microsoft.com/office/officeart/2005/8/layout/vList6"/>
    <dgm:cxn modelId="{3E13F9CC-D99B-4F13-A108-ACA3FF816A9F}" srcId="{82564FE5-82FF-483F-A733-1CDD79E7A5DF}" destId="{19C11CE1-270E-47D3-83EF-E49BCC815431}" srcOrd="2" destOrd="0" parTransId="{200DBF33-6B89-41CB-A6DA-689D370378C2}" sibTransId="{A7EC0B22-4ED0-4374-8632-C564475EDF54}"/>
    <dgm:cxn modelId="{546445CF-825D-4FFD-8C96-BAB0DBFC55D0}" srcId="{6A1DF3DA-5214-424E-8FF5-9E433A73D3C4}" destId="{A06959CF-71E3-4630-B951-4496F91A6BD2}" srcOrd="2" destOrd="0" parTransId="{2463AAA2-F044-4E09-87F5-616CE90DF16D}" sibTransId="{DC9C3CF0-6A66-45B6-AB0A-EE6F3F649D54}"/>
    <dgm:cxn modelId="{092EBCD5-35EC-45FD-BBCC-806BAC8C9AE6}" srcId="{82564FE5-82FF-483F-A733-1CDD79E7A5DF}" destId="{6A1DF3DA-5214-424E-8FF5-9E433A73D3C4}" srcOrd="1" destOrd="0" parTransId="{1A8A50E2-7AB1-4AC3-9CEF-888D0899BEFA}" sibTransId="{15030CA0-045E-4F01-A173-0C13F3B878B4}"/>
    <dgm:cxn modelId="{E92178DA-8F3F-4DF2-80EA-AC333170CEE3}" srcId="{6A1DF3DA-5214-424E-8FF5-9E433A73D3C4}" destId="{4B54EEE7-4247-414E-B0D7-5E12AA54CAC9}" srcOrd="0" destOrd="0" parTransId="{A361F7D0-4982-476C-95C7-9FB29B782326}" sibTransId="{D47FFEEA-FAC7-4910-B353-77BD2153AD6B}"/>
    <dgm:cxn modelId="{C101EFDF-A397-4925-82FA-7AE61C70686D}" srcId="{D897FDF5-A8DB-4E50-B8B7-7481E3075EF0}" destId="{8B919162-C792-4C7A-AD33-A3242A4E41A4}" srcOrd="1" destOrd="0" parTransId="{3D0F127E-E044-4101-A0C5-E657D80BDEE6}" sibTransId="{1886AE77-15D9-49D1-8EAD-41AF48BED2A0}"/>
    <dgm:cxn modelId="{20DCE8E1-3AF8-440D-91CA-6823F41B6E35}" srcId="{19C11CE1-270E-47D3-83EF-E49BCC815431}" destId="{B579840F-2A45-4724-A461-81DDE37F4E72}" srcOrd="2" destOrd="0" parTransId="{AFE0E108-BB6A-4030-AA51-B2D6DC3E8CAE}" sibTransId="{52A904A9-A746-43A0-98E7-65CD59D7F185}"/>
    <dgm:cxn modelId="{0FC689E6-9973-48B9-A3C2-E621468CE411}" type="presOf" srcId="{19C11CE1-270E-47D3-83EF-E49BCC815431}" destId="{F0C3DD94-27C7-458F-A12C-EB2A1DD4CF79}" srcOrd="0" destOrd="0" presId="urn:microsoft.com/office/officeart/2005/8/layout/vList6"/>
    <dgm:cxn modelId="{24D3BDE6-6BDC-45BE-B6C5-C64661F302A1}" srcId="{19C11CE1-270E-47D3-83EF-E49BCC815431}" destId="{B379DA5B-0942-41F9-8D39-AB3AF494F783}" srcOrd="0" destOrd="0" parTransId="{A68CBE3F-28AA-4B5B-91E0-4596CF8AE141}" sibTransId="{808E73D9-29BC-48F6-BACF-161AACD1A92D}"/>
    <dgm:cxn modelId="{742EE6ED-11A5-4CCD-A094-E952F4B39347}" srcId="{6A1DF3DA-5214-424E-8FF5-9E433A73D3C4}" destId="{33E50555-4527-4CB3-AE49-8A00075D9F22}" srcOrd="5" destOrd="0" parTransId="{F1042E22-1115-40D7-AAE7-AB04296F39E2}" sibTransId="{C605AA2F-AB49-43E8-8358-89718156E0BC}"/>
    <dgm:cxn modelId="{7A808EF5-17F7-472C-B317-755EB59B020E}" type="presOf" srcId="{4B54EEE7-4247-414E-B0D7-5E12AA54CAC9}" destId="{03D2E74C-699A-4902-955C-9A3C10123164}" srcOrd="0" destOrd="0" presId="urn:microsoft.com/office/officeart/2005/8/layout/vList6"/>
    <dgm:cxn modelId="{AFC48EFF-F0C3-4675-A939-26AA27F8D109}" srcId="{19C11CE1-270E-47D3-83EF-E49BCC815431}" destId="{554A07EE-0715-4FE6-BA84-A29A48EE0553}" srcOrd="3" destOrd="0" parTransId="{0A47272A-600C-4AEF-AECD-A2493E37941F}" sibTransId="{9F7CEA04-DFD5-4A00-B3CF-A01D7C3CA947}"/>
    <dgm:cxn modelId="{40983FCD-8818-4B3A-A26C-671C429E8B00}" type="presParOf" srcId="{5217F0E6-1ECD-437E-A576-62ED05E5E647}" destId="{034C7EB5-0C66-42EE-82D0-4FC02801AB65}" srcOrd="0" destOrd="0" presId="urn:microsoft.com/office/officeart/2005/8/layout/vList6"/>
    <dgm:cxn modelId="{7044B00B-518E-49E6-84F3-278FF88B849A}" type="presParOf" srcId="{034C7EB5-0C66-42EE-82D0-4FC02801AB65}" destId="{43617C29-1937-4AB1-8686-A9EA97BA2E24}" srcOrd="0" destOrd="0" presId="urn:microsoft.com/office/officeart/2005/8/layout/vList6"/>
    <dgm:cxn modelId="{7F0520E0-135A-4192-9B84-8D3FF2D65373}" type="presParOf" srcId="{034C7EB5-0C66-42EE-82D0-4FC02801AB65}" destId="{4D7C9B5F-096A-4451-AD93-DF01945FA005}" srcOrd="1" destOrd="0" presId="urn:microsoft.com/office/officeart/2005/8/layout/vList6"/>
    <dgm:cxn modelId="{3478BAAF-6CC6-4A67-A4AC-EAE1C20020F5}" type="presParOf" srcId="{5217F0E6-1ECD-437E-A576-62ED05E5E647}" destId="{6CB6C1CF-3F75-414D-AF87-64BD25F88666}" srcOrd="1" destOrd="0" presId="urn:microsoft.com/office/officeart/2005/8/layout/vList6"/>
    <dgm:cxn modelId="{3796EE14-BC88-407C-9682-AAF722CFC387}" type="presParOf" srcId="{5217F0E6-1ECD-437E-A576-62ED05E5E647}" destId="{BC9F8137-4C51-430B-B779-F4D60D50E6FE}" srcOrd="2" destOrd="0" presId="urn:microsoft.com/office/officeart/2005/8/layout/vList6"/>
    <dgm:cxn modelId="{C3AA4024-D299-423C-BAA8-F58DA13B62B2}" type="presParOf" srcId="{BC9F8137-4C51-430B-B779-F4D60D50E6FE}" destId="{AA460D38-028A-442F-9D8A-B72B9165BA9F}" srcOrd="0" destOrd="0" presId="urn:microsoft.com/office/officeart/2005/8/layout/vList6"/>
    <dgm:cxn modelId="{D2AAE843-41BE-4C6F-8F5F-88867C66E0DA}" type="presParOf" srcId="{BC9F8137-4C51-430B-B779-F4D60D50E6FE}" destId="{03D2E74C-699A-4902-955C-9A3C10123164}" srcOrd="1" destOrd="0" presId="urn:microsoft.com/office/officeart/2005/8/layout/vList6"/>
    <dgm:cxn modelId="{1213D20A-B8E3-4C05-8CEA-D9F27E80AE97}" type="presParOf" srcId="{5217F0E6-1ECD-437E-A576-62ED05E5E647}" destId="{C435C402-27B9-4D61-A9DA-63B322E4841C}" srcOrd="3" destOrd="0" presId="urn:microsoft.com/office/officeart/2005/8/layout/vList6"/>
    <dgm:cxn modelId="{D4783A78-3212-4806-BEBC-8EE4AF05BF7F}" type="presParOf" srcId="{5217F0E6-1ECD-437E-A576-62ED05E5E647}" destId="{26128905-6E1B-40D9-B114-1922F10771AF}" srcOrd="4" destOrd="0" presId="urn:microsoft.com/office/officeart/2005/8/layout/vList6"/>
    <dgm:cxn modelId="{5FD898F4-9D23-41F3-AC95-15B07095AC45}" type="presParOf" srcId="{26128905-6E1B-40D9-B114-1922F10771AF}" destId="{F0C3DD94-27C7-458F-A12C-EB2A1DD4CF79}" srcOrd="0" destOrd="0" presId="urn:microsoft.com/office/officeart/2005/8/layout/vList6"/>
    <dgm:cxn modelId="{D65778ED-A4AE-4ED9-9B2D-8F2A80706CD8}" type="presParOf" srcId="{26128905-6E1B-40D9-B114-1922F10771AF}" destId="{F8262322-3B09-4D4B-A663-C44A57EAE4D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0F1F8-9F4D-4A13-A3E2-B0B84EC770B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E0C3A3-B5BD-4B84-9089-A184EAA779E1}">
      <dgm:prSet phldrT="[Text]" custT="1"/>
      <dgm:spPr/>
      <dgm:t>
        <a:bodyPr/>
        <a:lstStyle/>
        <a:p>
          <a:r>
            <a:rPr lang="en-US" sz="2400" dirty="0"/>
            <a:t>Internal cleaning</a:t>
          </a:r>
        </a:p>
      </dgm:t>
    </dgm:pt>
    <dgm:pt modelId="{D096DADB-CDD8-4D47-AB0F-D484DF3A15B3}" type="parTrans" cxnId="{F46E0614-BB10-44A8-A74F-9CE0E2E694AF}">
      <dgm:prSet/>
      <dgm:spPr/>
      <dgm:t>
        <a:bodyPr/>
        <a:lstStyle/>
        <a:p>
          <a:endParaRPr lang="en-US"/>
        </a:p>
      </dgm:t>
    </dgm:pt>
    <dgm:pt modelId="{90D9F889-FD26-4112-8726-D4B0287C8693}" type="sibTrans" cxnId="{F46E0614-BB10-44A8-A74F-9CE0E2E694AF}">
      <dgm:prSet/>
      <dgm:spPr/>
      <dgm:t>
        <a:bodyPr/>
        <a:lstStyle/>
        <a:p>
          <a:endParaRPr lang="en-US"/>
        </a:p>
      </dgm:t>
    </dgm:pt>
    <dgm:pt modelId="{65C35B43-9964-425A-9216-720CAF52899A}">
      <dgm:prSet phldrT="[Text]" custT="1"/>
      <dgm:spPr/>
      <dgm:t>
        <a:bodyPr/>
        <a:lstStyle/>
        <a:p>
          <a:r>
            <a:rPr lang="en-US" sz="2400" dirty="0"/>
            <a:t>Inspection</a:t>
          </a:r>
        </a:p>
      </dgm:t>
    </dgm:pt>
    <dgm:pt modelId="{E19601ED-27A3-4BF4-9B19-591F95869D48}" type="parTrans" cxnId="{08248579-2B38-421E-AA08-7B8F48F54A97}">
      <dgm:prSet/>
      <dgm:spPr/>
      <dgm:t>
        <a:bodyPr/>
        <a:lstStyle/>
        <a:p>
          <a:endParaRPr lang="en-US"/>
        </a:p>
      </dgm:t>
    </dgm:pt>
    <dgm:pt modelId="{1319DF58-7F25-473E-AE0E-A728A49509C6}" type="sibTrans" cxnId="{08248579-2B38-421E-AA08-7B8F48F54A97}">
      <dgm:prSet/>
      <dgm:spPr/>
      <dgm:t>
        <a:bodyPr/>
        <a:lstStyle/>
        <a:p>
          <a:endParaRPr lang="en-US"/>
        </a:p>
      </dgm:t>
    </dgm:pt>
    <dgm:pt modelId="{E5E918C2-184A-4F44-AA16-D4D5E31CBB04}">
      <dgm:prSet custT="1"/>
      <dgm:spPr/>
      <dgm:t>
        <a:bodyPr/>
        <a:lstStyle/>
        <a:p>
          <a:r>
            <a:rPr lang="en-US" sz="2400" dirty="0"/>
            <a:t>Maintenance</a:t>
          </a:r>
        </a:p>
      </dgm:t>
    </dgm:pt>
    <dgm:pt modelId="{956D70AF-30CB-4594-B1D9-2CE8F4A85C95}" type="parTrans" cxnId="{5E456926-BE1A-4A43-8242-085D67929DDA}">
      <dgm:prSet/>
      <dgm:spPr/>
      <dgm:t>
        <a:bodyPr/>
        <a:lstStyle/>
        <a:p>
          <a:endParaRPr lang="en-US"/>
        </a:p>
      </dgm:t>
    </dgm:pt>
    <dgm:pt modelId="{EA7A6123-C5E5-471C-85CE-CF90A1F75AAD}" type="sibTrans" cxnId="{5E456926-BE1A-4A43-8242-085D67929DDA}">
      <dgm:prSet/>
      <dgm:spPr/>
      <dgm:t>
        <a:bodyPr/>
        <a:lstStyle/>
        <a:p>
          <a:endParaRPr lang="en-US"/>
        </a:p>
      </dgm:t>
    </dgm:pt>
    <dgm:pt modelId="{4CBC186D-5064-4785-992F-AF80F64DEA20}">
      <dgm:prSet custT="1"/>
      <dgm:spPr/>
      <dgm:t>
        <a:bodyPr/>
        <a:lstStyle/>
        <a:p>
          <a:r>
            <a:rPr lang="en-US" sz="2400" dirty="0"/>
            <a:t>Hydraulic test</a:t>
          </a:r>
        </a:p>
      </dgm:t>
    </dgm:pt>
    <dgm:pt modelId="{B3C4DFA6-2EE9-4143-B6CA-568519A0BB69}" type="parTrans" cxnId="{02E72E3C-2A9A-4C7F-B2AE-1B13583A29DA}">
      <dgm:prSet/>
      <dgm:spPr/>
      <dgm:t>
        <a:bodyPr/>
        <a:lstStyle/>
        <a:p>
          <a:endParaRPr lang="en-US"/>
        </a:p>
      </dgm:t>
    </dgm:pt>
    <dgm:pt modelId="{B60C5866-8F41-48EF-9021-1F21241DCADF}" type="sibTrans" cxnId="{02E72E3C-2A9A-4C7F-B2AE-1B13583A29DA}">
      <dgm:prSet/>
      <dgm:spPr/>
      <dgm:t>
        <a:bodyPr/>
        <a:lstStyle/>
        <a:p>
          <a:endParaRPr lang="en-US"/>
        </a:p>
      </dgm:t>
    </dgm:pt>
    <dgm:pt modelId="{9144B8C4-9BC2-45B2-BED5-FD388BEF4274}">
      <dgm:prSet custScaleY="63520" custLinFactNeighborX="-3" custLinFactNeighborY="-12693"/>
      <dgm:spPr/>
      <dgm:t>
        <a:bodyPr/>
        <a:lstStyle/>
        <a:p>
          <a:endParaRPr lang="en-US"/>
        </a:p>
      </dgm:t>
    </dgm:pt>
    <dgm:pt modelId="{D629F019-BCF2-4E0E-A887-BDB69D0053C8}" type="parTrans" cxnId="{1CAC1B7A-F04F-4C9E-8ED6-899F8AECFC8F}">
      <dgm:prSet/>
      <dgm:spPr/>
      <dgm:t>
        <a:bodyPr/>
        <a:lstStyle/>
        <a:p>
          <a:endParaRPr lang="en-US"/>
        </a:p>
      </dgm:t>
    </dgm:pt>
    <dgm:pt modelId="{6C796502-5E55-4DCF-B9AF-8CEE37B1E037}" type="sibTrans" cxnId="{1CAC1B7A-F04F-4C9E-8ED6-899F8AECFC8F}">
      <dgm:prSet/>
      <dgm:spPr/>
      <dgm:t>
        <a:bodyPr/>
        <a:lstStyle/>
        <a:p>
          <a:endParaRPr lang="en-US"/>
        </a:p>
      </dgm:t>
    </dgm:pt>
    <dgm:pt modelId="{F0C62AD1-916C-407F-BFCD-EC4117E05DC8}">
      <dgm:prSet custScaleY="63520" custLinFactNeighborX="-3" custLinFactNeighborY="-12693"/>
      <dgm:spPr/>
      <dgm:t>
        <a:bodyPr/>
        <a:lstStyle/>
        <a:p>
          <a:endParaRPr lang="en-US"/>
        </a:p>
      </dgm:t>
    </dgm:pt>
    <dgm:pt modelId="{A032A73D-BF01-470F-B73D-20010FFD1B06}" type="parTrans" cxnId="{D480C545-40C0-44DF-BF4F-F82B3CFE25C4}">
      <dgm:prSet/>
      <dgm:spPr/>
      <dgm:t>
        <a:bodyPr/>
        <a:lstStyle/>
        <a:p>
          <a:endParaRPr lang="en-US"/>
        </a:p>
      </dgm:t>
    </dgm:pt>
    <dgm:pt modelId="{77A6DE50-46BD-4E40-BCB6-48E50DCEC956}" type="sibTrans" cxnId="{D480C545-40C0-44DF-BF4F-F82B3CFE25C4}">
      <dgm:prSet/>
      <dgm:spPr/>
      <dgm:t>
        <a:bodyPr/>
        <a:lstStyle/>
        <a:p>
          <a:endParaRPr lang="en-US"/>
        </a:p>
      </dgm:t>
    </dgm:pt>
    <dgm:pt modelId="{7A029D24-E79D-48ED-8023-46BDC2D8A90F}">
      <dgm:prSet custScaleY="57704"/>
      <dgm:spPr/>
      <dgm:t>
        <a:bodyPr/>
        <a:lstStyle/>
        <a:p>
          <a:endParaRPr lang="en-US"/>
        </a:p>
      </dgm:t>
    </dgm:pt>
    <dgm:pt modelId="{AC54BC8B-FC65-41F4-9C87-D629BE8CCA76}" type="parTrans" cxnId="{181840F8-52DA-497B-AFD8-B50CFDC7414C}">
      <dgm:prSet/>
      <dgm:spPr/>
      <dgm:t>
        <a:bodyPr/>
        <a:lstStyle/>
        <a:p>
          <a:endParaRPr lang="en-US"/>
        </a:p>
      </dgm:t>
    </dgm:pt>
    <dgm:pt modelId="{8C37BED3-84CE-4063-B918-01AA28F5A632}" type="sibTrans" cxnId="{181840F8-52DA-497B-AFD8-B50CFDC7414C}">
      <dgm:prSet custLinFactNeighborX="29616" custLinFactNeighborY="-6276"/>
      <dgm:spPr/>
      <dgm:t>
        <a:bodyPr/>
        <a:lstStyle/>
        <a:p>
          <a:endParaRPr lang="en-US"/>
        </a:p>
      </dgm:t>
    </dgm:pt>
    <dgm:pt modelId="{76253960-34BB-4EC0-8179-D0A703782813}">
      <dgm:prSet custScaleY="57704"/>
      <dgm:spPr/>
      <dgm:t>
        <a:bodyPr/>
        <a:lstStyle/>
        <a:p>
          <a:endParaRPr lang="en-US"/>
        </a:p>
      </dgm:t>
    </dgm:pt>
    <dgm:pt modelId="{BEDDC5E2-6AFE-4056-A523-2E073C13C03B}" type="parTrans" cxnId="{678D6F52-8FDF-4363-AEDA-1CF0FAA9943A}">
      <dgm:prSet/>
      <dgm:spPr/>
      <dgm:t>
        <a:bodyPr/>
        <a:lstStyle/>
        <a:p>
          <a:endParaRPr lang="en-US"/>
        </a:p>
      </dgm:t>
    </dgm:pt>
    <dgm:pt modelId="{A55175D7-565F-405C-9142-8E9A93641894}" type="sibTrans" cxnId="{678D6F52-8FDF-4363-AEDA-1CF0FAA9943A}">
      <dgm:prSet custLinFactNeighborX="29616" custLinFactNeighborY="-6276"/>
      <dgm:spPr/>
      <dgm:t>
        <a:bodyPr/>
        <a:lstStyle/>
        <a:p>
          <a:endParaRPr lang="en-US"/>
        </a:p>
      </dgm:t>
    </dgm:pt>
    <dgm:pt modelId="{FD149395-F4A1-475D-ACC1-C72B25372A6F}">
      <dgm:prSet phldrT="[Text]" custT="1"/>
      <dgm:spPr/>
      <dgm:t>
        <a:bodyPr/>
        <a:lstStyle/>
        <a:p>
          <a:r>
            <a:rPr lang="en-US" sz="2400" dirty="0"/>
            <a:t>Product removal</a:t>
          </a:r>
        </a:p>
      </dgm:t>
    </dgm:pt>
    <dgm:pt modelId="{3E4C186E-8E77-4862-8480-5D54476E75AE}" type="sibTrans" cxnId="{1F5DEA76-9A98-47D7-AB1B-CC9F076AC4A9}">
      <dgm:prSet/>
      <dgm:spPr/>
      <dgm:t>
        <a:bodyPr/>
        <a:lstStyle/>
        <a:p>
          <a:endParaRPr lang="en-US"/>
        </a:p>
      </dgm:t>
    </dgm:pt>
    <dgm:pt modelId="{3378997C-D4DE-4C6A-BA1F-2080E224FD36}" type="parTrans" cxnId="{1F5DEA76-9A98-47D7-AB1B-CC9F076AC4A9}">
      <dgm:prSet/>
      <dgm:spPr/>
      <dgm:t>
        <a:bodyPr/>
        <a:lstStyle/>
        <a:p>
          <a:endParaRPr lang="en-US"/>
        </a:p>
      </dgm:t>
    </dgm:pt>
    <dgm:pt modelId="{BA0684C2-DFAC-4548-8418-01F915A77CB8}" type="pres">
      <dgm:prSet presAssocID="{5280F1F8-9F4D-4A13-A3E2-B0B84EC770B3}" presName="outerComposite" presStyleCnt="0">
        <dgm:presLayoutVars>
          <dgm:chMax val="5"/>
          <dgm:dir/>
          <dgm:resizeHandles val="exact"/>
        </dgm:presLayoutVars>
      </dgm:prSet>
      <dgm:spPr/>
    </dgm:pt>
    <dgm:pt modelId="{AE86B7BF-FFFC-4510-A91B-335FCDEDAE14}" type="pres">
      <dgm:prSet presAssocID="{5280F1F8-9F4D-4A13-A3E2-B0B84EC770B3}" presName="dummyMaxCanvas" presStyleCnt="0">
        <dgm:presLayoutVars/>
      </dgm:prSet>
      <dgm:spPr/>
    </dgm:pt>
    <dgm:pt modelId="{A079A881-09FF-44B7-8879-439EE9BBFC9E}" type="pres">
      <dgm:prSet presAssocID="{5280F1F8-9F4D-4A13-A3E2-B0B84EC770B3}" presName="FiveNodes_1" presStyleLbl="node1" presStyleIdx="0" presStyleCnt="5" custScaleY="56324" custLinFactNeighborX="-5" custLinFactNeighborY="-10965">
        <dgm:presLayoutVars>
          <dgm:bulletEnabled val="1"/>
        </dgm:presLayoutVars>
      </dgm:prSet>
      <dgm:spPr/>
    </dgm:pt>
    <dgm:pt modelId="{510B836B-36BF-4CC8-8EB7-523D83D61A35}" type="pres">
      <dgm:prSet presAssocID="{5280F1F8-9F4D-4A13-A3E2-B0B84EC770B3}" presName="FiveNodes_2" presStyleLbl="node1" presStyleIdx="1" presStyleCnt="5" custScaleY="60033" custLinFactNeighborY="-17057">
        <dgm:presLayoutVars>
          <dgm:bulletEnabled val="1"/>
        </dgm:presLayoutVars>
      </dgm:prSet>
      <dgm:spPr/>
    </dgm:pt>
    <dgm:pt modelId="{3550950A-322F-41E2-8C1E-18B6BD80E0FE}" type="pres">
      <dgm:prSet presAssocID="{5280F1F8-9F4D-4A13-A3E2-B0B84EC770B3}" presName="FiveNodes_3" presStyleLbl="node1" presStyleIdx="2" presStyleCnt="5" custScaleY="58469" custLinFactNeighborX="-3" custLinFactNeighborY="-13202">
        <dgm:presLayoutVars>
          <dgm:bulletEnabled val="1"/>
        </dgm:presLayoutVars>
      </dgm:prSet>
      <dgm:spPr/>
    </dgm:pt>
    <dgm:pt modelId="{254993A3-1FA3-4753-98B3-6B54A26D6455}" type="pres">
      <dgm:prSet presAssocID="{5280F1F8-9F4D-4A13-A3E2-B0B84EC770B3}" presName="FiveNodes_4" presStyleLbl="node1" presStyleIdx="3" presStyleCnt="5" custScaleY="57704" custLinFactNeighborX="382" custLinFactNeighborY="-26804">
        <dgm:presLayoutVars>
          <dgm:bulletEnabled val="1"/>
        </dgm:presLayoutVars>
      </dgm:prSet>
      <dgm:spPr/>
    </dgm:pt>
    <dgm:pt modelId="{45FE029A-5D32-451F-B2A9-240A6C0481AF}" type="pres">
      <dgm:prSet presAssocID="{5280F1F8-9F4D-4A13-A3E2-B0B84EC770B3}" presName="FiveNodes_5" presStyleLbl="node1" presStyleIdx="4" presStyleCnt="5" custScaleY="54432" custLinFactNeighborX="0" custLinFactNeighborY="-42216">
        <dgm:presLayoutVars>
          <dgm:bulletEnabled val="1"/>
        </dgm:presLayoutVars>
      </dgm:prSet>
      <dgm:spPr/>
    </dgm:pt>
    <dgm:pt modelId="{A3F5C067-E00B-42D6-B126-B48630187B1D}" type="pres">
      <dgm:prSet presAssocID="{5280F1F8-9F4D-4A13-A3E2-B0B84EC770B3}" presName="FiveConn_1-2" presStyleLbl="fgAccFollowNode1" presStyleIdx="0" presStyleCnt="4" custLinFactNeighborX="7498" custLinFactNeighborY="-24367">
        <dgm:presLayoutVars>
          <dgm:bulletEnabled val="1"/>
        </dgm:presLayoutVars>
      </dgm:prSet>
      <dgm:spPr/>
    </dgm:pt>
    <dgm:pt modelId="{1D8902D6-D1F8-40EA-BC90-0F183927F565}" type="pres">
      <dgm:prSet presAssocID="{5280F1F8-9F4D-4A13-A3E2-B0B84EC770B3}" presName="FiveConn_2-3" presStyleLbl="fgAccFollowNode1" presStyleIdx="1" presStyleCnt="4" custLinFactNeighborX="13121" custLinFactNeighborY="-29154">
        <dgm:presLayoutVars>
          <dgm:bulletEnabled val="1"/>
        </dgm:presLayoutVars>
      </dgm:prSet>
      <dgm:spPr/>
    </dgm:pt>
    <dgm:pt modelId="{57652770-E655-47E2-B3D9-1622EEAA62C0}" type="pres">
      <dgm:prSet presAssocID="{5280F1F8-9F4D-4A13-A3E2-B0B84EC770B3}" presName="FiveConn_3-4" presStyleLbl="fgAccFollowNode1" presStyleIdx="2" presStyleCnt="4" custLinFactNeighborX="3749" custLinFactNeighborY="-22493">
        <dgm:presLayoutVars>
          <dgm:bulletEnabled val="1"/>
        </dgm:presLayoutVars>
      </dgm:prSet>
      <dgm:spPr/>
    </dgm:pt>
    <dgm:pt modelId="{4E28D8F8-EAF8-44E6-94B3-F8F70DCBE730}" type="pres">
      <dgm:prSet presAssocID="{5280F1F8-9F4D-4A13-A3E2-B0B84EC770B3}" presName="FiveConn_4-5" presStyleLbl="fgAccFollowNode1" presStyleIdx="3" presStyleCnt="4" custLinFactNeighborX="56286" custLinFactNeighborY="-48390">
        <dgm:presLayoutVars>
          <dgm:bulletEnabled val="1"/>
        </dgm:presLayoutVars>
      </dgm:prSet>
      <dgm:spPr/>
    </dgm:pt>
    <dgm:pt modelId="{40A54B3E-B6DA-485B-8E72-D5B4D2AE89CF}" type="pres">
      <dgm:prSet presAssocID="{5280F1F8-9F4D-4A13-A3E2-B0B84EC770B3}" presName="FiveNodes_1_text" presStyleLbl="node1" presStyleIdx="4" presStyleCnt="5">
        <dgm:presLayoutVars>
          <dgm:bulletEnabled val="1"/>
        </dgm:presLayoutVars>
      </dgm:prSet>
      <dgm:spPr/>
    </dgm:pt>
    <dgm:pt modelId="{3302974A-1144-4CF2-A6C3-665BD6B90D43}" type="pres">
      <dgm:prSet presAssocID="{5280F1F8-9F4D-4A13-A3E2-B0B84EC770B3}" presName="FiveNodes_2_text" presStyleLbl="node1" presStyleIdx="4" presStyleCnt="5">
        <dgm:presLayoutVars>
          <dgm:bulletEnabled val="1"/>
        </dgm:presLayoutVars>
      </dgm:prSet>
      <dgm:spPr/>
    </dgm:pt>
    <dgm:pt modelId="{6F7A6CBA-9E6D-4E47-BDF7-EFE190567EDC}" type="pres">
      <dgm:prSet presAssocID="{5280F1F8-9F4D-4A13-A3E2-B0B84EC770B3}" presName="FiveNodes_3_text" presStyleLbl="node1" presStyleIdx="4" presStyleCnt="5">
        <dgm:presLayoutVars>
          <dgm:bulletEnabled val="1"/>
        </dgm:presLayoutVars>
      </dgm:prSet>
      <dgm:spPr/>
    </dgm:pt>
    <dgm:pt modelId="{806DE727-309C-4470-B87D-9E04BD4E821C}" type="pres">
      <dgm:prSet presAssocID="{5280F1F8-9F4D-4A13-A3E2-B0B84EC770B3}" presName="FiveNodes_4_text" presStyleLbl="node1" presStyleIdx="4" presStyleCnt="5">
        <dgm:presLayoutVars>
          <dgm:bulletEnabled val="1"/>
        </dgm:presLayoutVars>
      </dgm:prSet>
      <dgm:spPr/>
    </dgm:pt>
    <dgm:pt modelId="{29EFDD79-DB7F-42C6-9E47-1F4DF433982E}" type="pres">
      <dgm:prSet presAssocID="{5280F1F8-9F4D-4A13-A3E2-B0B84EC770B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B23D005-DE9A-478E-A6BF-9BCABEB6DCF6}" type="presOf" srcId="{4CBC186D-5064-4785-992F-AF80F64DEA20}" destId="{45FE029A-5D32-451F-B2A9-240A6C0481AF}" srcOrd="0" destOrd="0" presId="urn:microsoft.com/office/officeart/2005/8/layout/vProcess5"/>
    <dgm:cxn modelId="{F46E0614-BB10-44A8-A74F-9CE0E2E694AF}" srcId="{5280F1F8-9F4D-4A13-A3E2-B0B84EC770B3}" destId="{3AE0C3A3-B5BD-4B84-9089-A184EAA779E1}" srcOrd="1" destOrd="0" parTransId="{D096DADB-CDD8-4D47-AB0F-D484DF3A15B3}" sibTransId="{90D9F889-FD26-4112-8726-D4B0287C8693}"/>
    <dgm:cxn modelId="{86093E15-6D92-463D-A5F5-EC4FA6B8014B}" type="presOf" srcId="{65C35B43-9964-425A-9216-720CAF52899A}" destId="{6F7A6CBA-9E6D-4E47-BDF7-EFE190567EDC}" srcOrd="1" destOrd="0" presId="urn:microsoft.com/office/officeart/2005/8/layout/vProcess5"/>
    <dgm:cxn modelId="{5E456926-BE1A-4A43-8242-085D67929DDA}" srcId="{5280F1F8-9F4D-4A13-A3E2-B0B84EC770B3}" destId="{E5E918C2-184A-4F44-AA16-D4D5E31CBB04}" srcOrd="3" destOrd="0" parTransId="{956D70AF-30CB-4594-B1D9-2CE8F4A85C95}" sibTransId="{EA7A6123-C5E5-471C-85CE-CF90A1F75AAD}"/>
    <dgm:cxn modelId="{02E72E3C-2A9A-4C7F-B2AE-1B13583A29DA}" srcId="{5280F1F8-9F4D-4A13-A3E2-B0B84EC770B3}" destId="{4CBC186D-5064-4785-992F-AF80F64DEA20}" srcOrd="4" destOrd="0" parTransId="{B3C4DFA6-2EE9-4143-B6CA-568519A0BB69}" sibTransId="{B60C5866-8F41-48EF-9021-1F21241DCADF}"/>
    <dgm:cxn modelId="{DB94263F-297C-4503-904E-92797D64CA79}" type="presOf" srcId="{4CBC186D-5064-4785-992F-AF80F64DEA20}" destId="{29EFDD79-DB7F-42C6-9E47-1F4DF433982E}" srcOrd="1" destOrd="0" presId="urn:microsoft.com/office/officeart/2005/8/layout/vProcess5"/>
    <dgm:cxn modelId="{D480C545-40C0-44DF-BF4F-F82B3CFE25C4}" srcId="{5280F1F8-9F4D-4A13-A3E2-B0B84EC770B3}" destId="{F0C62AD1-916C-407F-BFCD-EC4117E05DC8}" srcOrd="6" destOrd="0" parTransId="{A032A73D-BF01-470F-B73D-20010FFD1B06}" sibTransId="{77A6DE50-46BD-4E40-BCB6-48E50DCEC956}"/>
    <dgm:cxn modelId="{678D6F52-8FDF-4363-AEDA-1CF0FAA9943A}" srcId="{5280F1F8-9F4D-4A13-A3E2-B0B84EC770B3}" destId="{76253960-34BB-4EC0-8179-D0A703782813}" srcOrd="8" destOrd="0" parTransId="{BEDDC5E2-6AFE-4056-A523-2E073C13C03B}" sibTransId="{A55175D7-565F-405C-9142-8E9A93641894}"/>
    <dgm:cxn modelId="{1F5DEA76-9A98-47D7-AB1B-CC9F076AC4A9}" srcId="{5280F1F8-9F4D-4A13-A3E2-B0B84EC770B3}" destId="{FD149395-F4A1-475D-ACC1-C72B25372A6F}" srcOrd="0" destOrd="0" parTransId="{3378997C-D4DE-4C6A-BA1F-2080E224FD36}" sibTransId="{3E4C186E-8E77-4862-8480-5D54476E75AE}"/>
    <dgm:cxn modelId="{08248579-2B38-421E-AA08-7B8F48F54A97}" srcId="{5280F1F8-9F4D-4A13-A3E2-B0B84EC770B3}" destId="{65C35B43-9964-425A-9216-720CAF52899A}" srcOrd="2" destOrd="0" parTransId="{E19601ED-27A3-4BF4-9B19-591F95869D48}" sibTransId="{1319DF58-7F25-473E-AE0E-A728A49509C6}"/>
    <dgm:cxn modelId="{1CAC1B7A-F04F-4C9E-8ED6-899F8AECFC8F}" srcId="{5280F1F8-9F4D-4A13-A3E2-B0B84EC770B3}" destId="{9144B8C4-9BC2-45B2-BED5-FD388BEF4274}" srcOrd="5" destOrd="0" parTransId="{D629F019-BCF2-4E0E-A887-BDB69D0053C8}" sibTransId="{6C796502-5E55-4DCF-B9AF-8CEE37B1E037}"/>
    <dgm:cxn modelId="{A4FCEB88-2DC8-47D6-A564-D6D585593633}" type="presOf" srcId="{3AE0C3A3-B5BD-4B84-9089-A184EAA779E1}" destId="{510B836B-36BF-4CC8-8EB7-523D83D61A35}" srcOrd="0" destOrd="0" presId="urn:microsoft.com/office/officeart/2005/8/layout/vProcess5"/>
    <dgm:cxn modelId="{29A37B8E-2F02-4637-9694-B35584799F7B}" type="presOf" srcId="{3E4C186E-8E77-4862-8480-5D54476E75AE}" destId="{A3F5C067-E00B-42D6-B126-B48630187B1D}" srcOrd="0" destOrd="0" presId="urn:microsoft.com/office/officeart/2005/8/layout/vProcess5"/>
    <dgm:cxn modelId="{0E68D6A6-56BB-4797-AD24-92537A82983F}" type="presOf" srcId="{E5E918C2-184A-4F44-AA16-D4D5E31CBB04}" destId="{806DE727-309C-4470-B87D-9E04BD4E821C}" srcOrd="1" destOrd="0" presId="urn:microsoft.com/office/officeart/2005/8/layout/vProcess5"/>
    <dgm:cxn modelId="{1B0784C5-ADAA-4CE5-B62C-A81A214F9F15}" type="presOf" srcId="{FD149395-F4A1-475D-ACC1-C72B25372A6F}" destId="{A079A881-09FF-44B7-8879-439EE9BBFC9E}" srcOrd="0" destOrd="0" presId="urn:microsoft.com/office/officeart/2005/8/layout/vProcess5"/>
    <dgm:cxn modelId="{FB1063D5-3090-4975-BFAC-88689F819D6A}" type="presOf" srcId="{5280F1F8-9F4D-4A13-A3E2-B0B84EC770B3}" destId="{BA0684C2-DFAC-4548-8418-01F915A77CB8}" srcOrd="0" destOrd="0" presId="urn:microsoft.com/office/officeart/2005/8/layout/vProcess5"/>
    <dgm:cxn modelId="{0364FAD6-D042-478C-91E2-7394980E3E5A}" type="presOf" srcId="{3AE0C3A3-B5BD-4B84-9089-A184EAA779E1}" destId="{3302974A-1144-4CF2-A6C3-665BD6B90D43}" srcOrd="1" destOrd="0" presId="urn:microsoft.com/office/officeart/2005/8/layout/vProcess5"/>
    <dgm:cxn modelId="{5171BFEA-D700-450E-821F-099519561058}" type="presOf" srcId="{EA7A6123-C5E5-471C-85CE-CF90A1F75AAD}" destId="{4E28D8F8-EAF8-44E6-94B3-F8F70DCBE730}" srcOrd="0" destOrd="0" presId="urn:microsoft.com/office/officeart/2005/8/layout/vProcess5"/>
    <dgm:cxn modelId="{8A5819F3-8AF7-4E31-9590-EAD39A78047A}" type="presOf" srcId="{90D9F889-FD26-4112-8726-D4B0287C8693}" destId="{1D8902D6-D1F8-40EA-BC90-0F183927F565}" srcOrd="0" destOrd="0" presId="urn:microsoft.com/office/officeart/2005/8/layout/vProcess5"/>
    <dgm:cxn modelId="{48DB15F4-F5C4-4BC3-A4D6-CCE8C0154727}" type="presOf" srcId="{FD149395-F4A1-475D-ACC1-C72B25372A6F}" destId="{40A54B3E-B6DA-485B-8E72-D5B4D2AE89CF}" srcOrd="1" destOrd="0" presId="urn:microsoft.com/office/officeart/2005/8/layout/vProcess5"/>
    <dgm:cxn modelId="{181840F8-52DA-497B-AFD8-B50CFDC7414C}" srcId="{5280F1F8-9F4D-4A13-A3E2-B0B84EC770B3}" destId="{7A029D24-E79D-48ED-8023-46BDC2D8A90F}" srcOrd="7" destOrd="0" parTransId="{AC54BC8B-FC65-41F4-9C87-D629BE8CCA76}" sibTransId="{8C37BED3-84CE-4063-B918-01AA28F5A632}"/>
    <dgm:cxn modelId="{EDD33FF9-71A2-418A-B835-138D021BBF1D}" type="presOf" srcId="{E5E918C2-184A-4F44-AA16-D4D5E31CBB04}" destId="{254993A3-1FA3-4753-98B3-6B54A26D6455}" srcOrd="0" destOrd="0" presId="urn:microsoft.com/office/officeart/2005/8/layout/vProcess5"/>
    <dgm:cxn modelId="{C52995F9-F345-42FD-AE83-40E93B4C1AF2}" type="presOf" srcId="{65C35B43-9964-425A-9216-720CAF52899A}" destId="{3550950A-322F-41E2-8C1E-18B6BD80E0FE}" srcOrd="0" destOrd="0" presId="urn:microsoft.com/office/officeart/2005/8/layout/vProcess5"/>
    <dgm:cxn modelId="{4704DDF9-8FC3-4B7F-9B4B-2D9866248501}" type="presOf" srcId="{1319DF58-7F25-473E-AE0E-A728A49509C6}" destId="{57652770-E655-47E2-B3D9-1622EEAA62C0}" srcOrd="0" destOrd="0" presId="urn:microsoft.com/office/officeart/2005/8/layout/vProcess5"/>
    <dgm:cxn modelId="{3C819E80-3610-4532-B9FC-4F6234A71CA8}" type="presParOf" srcId="{BA0684C2-DFAC-4548-8418-01F915A77CB8}" destId="{AE86B7BF-FFFC-4510-A91B-335FCDEDAE14}" srcOrd="0" destOrd="0" presId="urn:microsoft.com/office/officeart/2005/8/layout/vProcess5"/>
    <dgm:cxn modelId="{A119F210-1E0A-4E74-82E6-95AB40822BDD}" type="presParOf" srcId="{BA0684C2-DFAC-4548-8418-01F915A77CB8}" destId="{A079A881-09FF-44B7-8879-439EE9BBFC9E}" srcOrd="1" destOrd="0" presId="urn:microsoft.com/office/officeart/2005/8/layout/vProcess5"/>
    <dgm:cxn modelId="{7FEFE47D-B995-4ECD-BD35-B4CB5653B9E1}" type="presParOf" srcId="{BA0684C2-DFAC-4548-8418-01F915A77CB8}" destId="{510B836B-36BF-4CC8-8EB7-523D83D61A35}" srcOrd="2" destOrd="0" presId="urn:microsoft.com/office/officeart/2005/8/layout/vProcess5"/>
    <dgm:cxn modelId="{D64981BD-9FF9-445A-AC4C-8E8560EF6637}" type="presParOf" srcId="{BA0684C2-DFAC-4548-8418-01F915A77CB8}" destId="{3550950A-322F-41E2-8C1E-18B6BD80E0FE}" srcOrd="3" destOrd="0" presId="urn:microsoft.com/office/officeart/2005/8/layout/vProcess5"/>
    <dgm:cxn modelId="{87A00B48-DE86-4C56-8C21-DEF3BF18E041}" type="presParOf" srcId="{BA0684C2-DFAC-4548-8418-01F915A77CB8}" destId="{254993A3-1FA3-4753-98B3-6B54A26D6455}" srcOrd="4" destOrd="0" presId="urn:microsoft.com/office/officeart/2005/8/layout/vProcess5"/>
    <dgm:cxn modelId="{A4333547-63E8-441E-8FF1-F00CEFC7F963}" type="presParOf" srcId="{BA0684C2-DFAC-4548-8418-01F915A77CB8}" destId="{45FE029A-5D32-451F-B2A9-240A6C0481AF}" srcOrd="5" destOrd="0" presId="urn:microsoft.com/office/officeart/2005/8/layout/vProcess5"/>
    <dgm:cxn modelId="{27EBC027-5591-427D-967A-4828CD541B2F}" type="presParOf" srcId="{BA0684C2-DFAC-4548-8418-01F915A77CB8}" destId="{A3F5C067-E00B-42D6-B126-B48630187B1D}" srcOrd="6" destOrd="0" presId="urn:microsoft.com/office/officeart/2005/8/layout/vProcess5"/>
    <dgm:cxn modelId="{CAEB70AA-31B6-4DA5-90CB-CFD8A690FF00}" type="presParOf" srcId="{BA0684C2-DFAC-4548-8418-01F915A77CB8}" destId="{1D8902D6-D1F8-40EA-BC90-0F183927F565}" srcOrd="7" destOrd="0" presId="urn:microsoft.com/office/officeart/2005/8/layout/vProcess5"/>
    <dgm:cxn modelId="{AB96DFF4-54D5-4729-AAC5-DAF8305A09D1}" type="presParOf" srcId="{BA0684C2-DFAC-4548-8418-01F915A77CB8}" destId="{57652770-E655-47E2-B3D9-1622EEAA62C0}" srcOrd="8" destOrd="0" presId="urn:microsoft.com/office/officeart/2005/8/layout/vProcess5"/>
    <dgm:cxn modelId="{FF4C585D-531B-4BD9-8773-62887B4D9EC0}" type="presParOf" srcId="{BA0684C2-DFAC-4548-8418-01F915A77CB8}" destId="{4E28D8F8-EAF8-44E6-94B3-F8F70DCBE730}" srcOrd="9" destOrd="0" presId="urn:microsoft.com/office/officeart/2005/8/layout/vProcess5"/>
    <dgm:cxn modelId="{72F8D371-9C4D-4D2A-902E-855DB3A652DB}" type="presParOf" srcId="{BA0684C2-DFAC-4548-8418-01F915A77CB8}" destId="{40A54B3E-B6DA-485B-8E72-D5B4D2AE89CF}" srcOrd="10" destOrd="0" presId="urn:microsoft.com/office/officeart/2005/8/layout/vProcess5"/>
    <dgm:cxn modelId="{2E17E777-DCA2-4144-96F2-1F379C1C6E52}" type="presParOf" srcId="{BA0684C2-DFAC-4548-8418-01F915A77CB8}" destId="{3302974A-1144-4CF2-A6C3-665BD6B90D43}" srcOrd="11" destOrd="0" presId="urn:microsoft.com/office/officeart/2005/8/layout/vProcess5"/>
    <dgm:cxn modelId="{E515CC72-339C-4742-86C0-B89918ABB7ED}" type="presParOf" srcId="{BA0684C2-DFAC-4548-8418-01F915A77CB8}" destId="{6F7A6CBA-9E6D-4E47-BDF7-EFE190567EDC}" srcOrd="12" destOrd="0" presId="urn:microsoft.com/office/officeart/2005/8/layout/vProcess5"/>
    <dgm:cxn modelId="{1E8948FA-0C81-44F1-B565-6F3765E9A0F7}" type="presParOf" srcId="{BA0684C2-DFAC-4548-8418-01F915A77CB8}" destId="{806DE727-309C-4470-B87D-9E04BD4E821C}" srcOrd="13" destOrd="0" presId="urn:microsoft.com/office/officeart/2005/8/layout/vProcess5"/>
    <dgm:cxn modelId="{0332E601-45F1-4859-9702-4CEB356D594B}" type="presParOf" srcId="{BA0684C2-DFAC-4548-8418-01F915A77CB8}" destId="{29EFDD79-DB7F-42C6-9E47-1F4DF433982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736AA-DB05-4BE1-B7F6-801B78367691}">
      <dsp:nvSpPr>
        <dsp:cNvPr id="0" name=""/>
        <dsp:cNvSpPr/>
      </dsp:nvSpPr>
      <dsp:spPr>
        <a:xfrm>
          <a:off x="0" y="370788"/>
          <a:ext cx="3940968" cy="236458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accent2">
                  <a:lumMod val="75000"/>
                </a:schemeClr>
              </a:solidFill>
            </a:rPr>
            <a:t>OPERATIONAL COMPLEXITY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integration of Production Programming requirements and constraints (products, availability)</a:t>
          </a:r>
          <a:endParaRPr lang="el-GR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Compliance with operational certification requirements and inspection needs / findings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/>
              </a:solidFill>
            </a:rPr>
            <a:t>The interdependencies (capacity, operation, interconnection) between tanks, industrial plants and operational units</a:t>
          </a:r>
          <a:endParaRPr lang="el-GR" sz="1400" kern="1200" dirty="0"/>
        </a:p>
      </dsp:txBody>
      <dsp:txXfrm>
        <a:off x="0" y="370788"/>
        <a:ext cx="3940968" cy="2364581"/>
      </dsp:txXfrm>
    </dsp:sp>
    <dsp:sp modelId="{FFB42A44-D02E-4056-BD7F-288058E7CF39}">
      <dsp:nvSpPr>
        <dsp:cNvPr id="0" name=""/>
        <dsp:cNvSpPr/>
      </dsp:nvSpPr>
      <dsp:spPr>
        <a:xfrm>
          <a:off x="4335056" y="382067"/>
          <a:ext cx="3940968" cy="23645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accent2">
                  <a:lumMod val="75000"/>
                </a:schemeClr>
              </a:solidFill>
            </a:rPr>
            <a:t>CONSTRAINT COMPLEXITY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Functional, spatial and temporal constraints due to pit-stops and S/D</a:t>
          </a:r>
          <a:endParaRPr lang="el-G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Dependence on evolving and future infrastructure projects</a:t>
          </a:r>
          <a:endParaRPr lang="el-GR" sz="1600" kern="1200" dirty="0"/>
        </a:p>
      </dsp:txBody>
      <dsp:txXfrm>
        <a:off x="4335056" y="382067"/>
        <a:ext cx="3940968" cy="2364581"/>
      </dsp:txXfrm>
    </dsp:sp>
    <dsp:sp modelId="{067E7997-35D0-40C1-A673-39483FBCED23}">
      <dsp:nvSpPr>
        <dsp:cNvPr id="0" name=""/>
        <dsp:cNvSpPr/>
      </dsp:nvSpPr>
      <dsp:spPr>
        <a:xfrm>
          <a:off x="8670122" y="413587"/>
          <a:ext cx="3512664" cy="232641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accent2">
                  <a:lumMod val="75000"/>
                </a:schemeClr>
              </a:solidFill>
            </a:rPr>
            <a:t>INFORMATION AND KNOWLEDGE COMPLEXITY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Clear and accurate real-time updates</a:t>
          </a:r>
          <a:endParaRPr lang="el-G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Generation and satisfaction of increasing communication needs (in near-real time)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The gradually growing experience</a:t>
          </a:r>
          <a:endParaRPr lang="el-GR" sz="1600" kern="1200" dirty="0"/>
        </a:p>
      </dsp:txBody>
      <dsp:txXfrm>
        <a:off x="8670122" y="413587"/>
        <a:ext cx="3512664" cy="2326416"/>
      </dsp:txXfrm>
    </dsp:sp>
    <dsp:sp modelId="{D4CC6558-29E7-4DE1-9DA9-AE85ED5A46FA}">
      <dsp:nvSpPr>
        <dsp:cNvPr id="0" name=""/>
        <dsp:cNvSpPr/>
      </dsp:nvSpPr>
      <dsp:spPr>
        <a:xfrm>
          <a:off x="730173" y="3204659"/>
          <a:ext cx="5168777" cy="27990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accent2">
                  <a:lumMod val="75000"/>
                </a:schemeClr>
              </a:solidFill>
            </a:rPr>
            <a:t>ADMINISTRATIVE / MANAGEMENT / HR COMPLEXITY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participation of many Departments with different requirements and constraints</a:t>
          </a:r>
          <a:endParaRPr lang="el-G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coordination of internal and external stakeholders (contractors, suppliers, etc.)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Speed ​​and flexibility in decision-making with respect to safety and reliability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2"/>
              </a:solidFill>
            </a:rPr>
            <a:t>Convince people to embrace the methodology (change management techniques)</a:t>
          </a:r>
          <a:endParaRPr lang="el-GR" sz="1600" kern="1200" dirty="0"/>
        </a:p>
      </dsp:txBody>
      <dsp:txXfrm>
        <a:off x="730173" y="3204659"/>
        <a:ext cx="5168777" cy="2799096"/>
      </dsp:txXfrm>
    </dsp:sp>
    <dsp:sp modelId="{5AFB8FE7-7CCC-400D-8C86-CEFC7F3118DF}">
      <dsp:nvSpPr>
        <dsp:cNvPr id="0" name=""/>
        <dsp:cNvSpPr/>
      </dsp:nvSpPr>
      <dsp:spPr>
        <a:xfrm>
          <a:off x="6293048" y="3204659"/>
          <a:ext cx="5168777" cy="27990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8580" rIns="108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accent2">
                  <a:lumMod val="75000"/>
                </a:schemeClr>
              </a:solidFill>
            </a:rPr>
            <a:t>PROGRAMMING AND TECHNICAL COMPLEXITY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uncertainty due to both the programming horizon and the external conditions</a:t>
          </a:r>
          <a:endParaRPr lang="el-G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Reduction or elimination of idle time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speed and accuracy of task modeling and the development of reliable programs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reduction in the total maintenance time for each tank and thus the increase in operational availability (opportunity cost)</a:t>
          </a:r>
        </a:p>
      </dsp:txBody>
      <dsp:txXfrm>
        <a:off x="6293048" y="3204659"/>
        <a:ext cx="5168777" cy="279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9B5F-096A-4451-AD93-DF01945FA005}">
      <dsp:nvSpPr>
        <dsp:cNvPr id="0" name=""/>
        <dsp:cNvSpPr/>
      </dsp:nvSpPr>
      <dsp:spPr>
        <a:xfrm>
          <a:off x="3166114" y="9288"/>
          <a:ext cx="8656172" cy="1748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Enhanced supervision and control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Better centralized programming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Faster troubleshooting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Targeted communication forms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Analytical monitoring of contractor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Enhanced coordination between stakeholders</a:t>
          </a:r>
        </a:p>
      </dsp:txBody>
      <dsp:txXfrm>
        <a:off x="3166114" y="227852"/>
        <a:ext cx="8000479" cy="1311387"/>
      </dsp:txXfrm>
    </dsp:sp>
    <dsp:sp modelId="{43617C29-1937-4AB1-8686-A9EA97BA2E24}">
      <dsp:nvSpPr>
        <dsp:cNvPr id="0" name=""/>
        <dsp:cNvSpPr/>
      </dsp:nvSpPr>
      <dsp:spPr>
        <a:xfrm>
          <a:off x="0" y="336036"/>
          <a:ext cx="3081222" cy="10950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Short-term benefits </a:t>
          </a:r>
          <a:endParaRPr lang="el-GR" sz="2400" kern="1200" dirty="0"/>
        </a:p>
      </dsp:txBody>
      <dsp:txXfrm>
        <a:off x="53454" y="389490"/>
        <a:ext cx="2974314" cy="988110"/>
      </dsp:txXfrm>
    </dsp:sp>
    <dsp:sp modelId="{03D2E74C-699A-4902-955C-9A3C10123164}">
      <dsp:nvSpPr>
        <dsp:cNvPr id="0" name=""/>
        <dsp:cNvSpPr/>
      </dsp:nvSpPr>
      <dsp:spPr>
        <a:xfrm>
          <a:off x="3199366" y="1877411"/>
          <a:ext cx="8369843" cy="24718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Improved reliability and security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Timely change management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Enhanced, clear and timely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Load balancing (normalization)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Reduced total cost of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Reduction of risks from external factors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Continuous Knowledge Base Development (lessons learned register and accounting data)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Best practices and templates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Gradual decline idle times</a:t>
          </a:r>
        </a:p>
      </dsp:txBody>
      <dsp:txXfrm>
        <a:off x="3199366" y="2186387"/>
        <a:ext cx="7442915" cy="1853857"/>
      </dsp:txXfrm>
    </dsp:sp>
    <dsp:sp modelId="{AA460D38-028A-442F-9D8A-B72B9165BA9F}">
      <dsp:nvSpPr>
        <dsp:cNvPr id="0" name=""/>
        <dsp:cNvSpPr/>
      </dsp:nvSpPr>
      <dsp:spPr>
        <a:xfrm>
          <a:off x="0" y="2510662"/>
          <a:ext cx="3120880" cy="112763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Medium-term benefits </a:t>
          </a:r>
          <a:endParaRPr lang="el-GR" sz="2400" kern="1200" dirty="0"/>
        </a:p>
      </dsp:txBody>
      <dsp:txXfrm>
        <a:off x="55047" y="2565709"/>
        <a:ext cx="3010786" cy="1017545"/>
      </dsp:txXfrm>
    </dsp:sp>
    <dsp:sp modelId="{F8262322-3B09-4D4B-A663-C44A57EAE4DC}">
      <dsp:nvSpPr>
        <dsp:cNvPr id="0" name=""/>
        <dsp:cNvSpPr/>
      </dsp:nvSpPr>
      <dsp:spPr>
        <a:xfrm>
          <a:off x="3188611" y="4503051"/>
          <a:ext cx="8359538" cy="19061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Increased tank run time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Improved reliability and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More efficient contract management (economies of scale - reduction of idle time)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Reduction of risks from external factors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Gradual and smooth transition to an international standard (EEMUA or API)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Developing a corporate knowledge ecosystem for tanks</a:t>
          </a:r>
          <a:endParaRPr lang="el-GR" sz="1400" kern="1200" dirty="0"/>
        </a:p>
      </dsp:txBody>
      <dsp:txXfrm>
        <a:off x="3188611" y="4741315"/>
        <a:ext cx="7644746" cy="1429585"/>
      </dsp:txXfrm>
    </dsp:sp>
    <dsp:sp modelId="{F0C3DD94-27C7-458F-A12C-EB2A1DD4CF79}">
      <dsp:nvSpPr>
        <dsp:cNvPr id="0" name=""/>
        <dsp:cNvSpPr/>
      </dsp:nvSpPr>
      <dsp:spPr>
        <a:xfrm>
          <a:off x="0" y="4880545"/>
          <a:ext cx="3113134" cy="107854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Long-term benefits</a:t>
          </a:r>
          <a:endParaRPr lang="el-GR" sz="2400" kern="1200" dirty="0"/>
        </a:p>
      </dsp:txBody>
      <dsp:txXfrm>
        <a:off x="52650" y="4933195"/>
        <a:ext cx="3007834" cy="973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9A881-09FF-44B7-8879-439EE9BBFC9E}">
      <dsp:nvSpPr>
        <dsp:cNvPr id="0" name=""/>
        <dsp:cNvSpPr/>
      </dsp:nvSpPr>
      <dsp:spPr>
        <a:xfrm>
          <a:off x="0" y="96005"/>
          <a:ext cx="6619160" cy="497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Product removal</a:t>
          </a:r>
        </a:p>
      </dsp:txBody>
      <dsp:txXfrm>
        <a:off x="14566" y="110571"/>
        <a:ext cx="5585652" cy="468190"/>
      </dsp:txXfrm>
    </dsp:sp>
    <dsp:sp modelId="{510B836B-36BF-4CC8-8EB7-523D83D61A35}">
      <dsp:nvSpPr>
        <dsp:cNvPr id="0" name=""/>
        <dsp:cNvSpPr/>
      </dsp:nvSpPr>
      <dsp:spPr>
        <a:xfrm>
          <a:off x="494287" y="1031441"/>
          <a:ext cx="6619160" cy="5300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Internal cleaning</a:t>
          </a:r>
        </a:p>
      </dsp:txBody>
      <dsp:txXfrm>
        <a:off x="509812" y="1046966"/>
        <a:ext cx="5519893" cy="499021"/>
      </dsp:txXfrm>
    </dsp:sp>
    <dsp:sp modelId="{3550950A-322F-41E2-8C1E-18B6BD80E0FE}">
      <dsp:nvSpPr>
        <dsp:cNvPr id="0" name=""/>
        <dsp:cNvSpPr/>
      </dsp:nvSpPr>
      <dsp:spPr>
        <a:xfrm>
          <a:off x="988377" y="2077986"/>
          <a:ext cx="6619160" cy="5162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Inspection</a:t>
          </a:r>
        </a:p>
      </dsp:txBody>
      <dsp:txXfrm>
        <a:off x="1003498" y="2093107"/>
        <a:ext cx="5520701" cy="486020"/>
      </dsp:txXfrm>
    </dsp:sp>
    <dsp:sp modelId="{254993A3-1FA3-4753-98B3-6B54A26D6455}">
      <dsp:nvSpPr>
        <dsp:cNvPr id="0" name=""/>
        <dsp:cNvSpPr/>
      </dsp:nvSpPr>
      <dsp:spPr>
        <a:xfrm>
          <a:off x="1508149" y="2966864"/>
          <a:ext cx="6619160" cy="509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Maintenance</a:t>
          </a:r>
        </a:p>
      </dsp:txBody>
      <dsp:txXfrm>
        <a:off x="1523072" y="2981787"/>
        <a:ext cx="5521097" cy="479661"/>
      </dsp:txXfrm>
    </dsp:sp>
    <dsp:sp modelId="{45FE029A-5D32-451F-B2A9-240A6C0481AF}">
      <dsp:nvSpPr>
        <dsp:cNvPr id="0" name=""/>
        <dsp:cNvSpPr/>
      </dsp:nvSpPr>
      <dsp:spPr>
        <a:xfrm>
          <a:off x="1977151" y="3850829"/>
          <a:ext cx="6619160" cy="480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Hydraulic test</a:t>
          </a:r>
        </a:p>
      </dsp:txBody>
      <dsp:txXfrm>
        <a:off x="1991228" y="3864906"/>
        <a:ext cx="5522789" cy="452462"/>
      </dsp:txXfrm>
    </dsp:sp>
    <dsp:sp modelId="{A3F5C067-E00B-42D6-B126-B48630187B1D}">
      <dsp:nvSpPr>
        <dsp:cNvPr id="0" name=""/>
        <dsp:cNvSpPr/>
      </dsp:nvSpPr>
      <dsp:spPr>
        <a:xfrm>
          <a:off x="6088264" y="505207"/>
          <a:ext cx="573928" cy="57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217398" y="505207"/>
        <a:ext cx="315660" cy="431881"/>
      </dsp:txXfrm>
    </dsp:sp>
    <dsp:sp modelId="{1D8902D6-D1F8-40EA-BC90-0F183927F565}">
      <dsp:nvSpPr>
        <dsp:cNvPr id="0" name=""/>
        <dsp:cNvSpPr/>
      </dsp:nvSpPr>
      <dsp:spPr>
        <a:xfrm>
          <a:off x="6614824" y="1483335"/>
          <a:ext cx="573928" cy="57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743958" y="1483335"/>
        <a:ext cx="315660" cy="431881"/>
      </dsp:txXfrm>
    </dsp:sp>
    <dsp:sp modelId="{57652770-E655-47E2-B3D9-1622EEAA62C0}">
      <dsp:nvSpPr>
        <dsp:cNvPr id="0" name=""/>
        <dsp:cNvSpPr/>
      </dsp:nvSpPr>
      <dsp:spPr>
        <a:xfrm>
          <a:off x="7055323" y="2512450"/>
          <a:ext cx="573928" cy="57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184457" y="2512450"/>
        <a:ext cx="315660" cy="431881"/>
      </dsp:txXfrm>
    </dsp:sp>
    <dsp:sp modelId="{4E28D8F8-EAF8-44E6-94B3-F8F70DCBE730}">
      <dsp:nvSpPr>
        <dsp:cNvPr id="0" name=""/>
        <dsp:cNvSpPr/>
      </dsp:nvSpPr>
      <dsp:spPr>
        <a:xfrm>
          <a:off x="7851136" y="3379232"/>
          <a:ext cx="573928" cy="57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80270" y="3379232"/>
        <a:ext cx="315660" cy="43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313" cy="34129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129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772A2009-209B-4A47-B555-E11CD080598F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79"/>
            <a:ext cx="4303313" cy="34129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5" y="6456379"/>
            <a:ext cx="4303313" cy="34129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E7F0321-64E7-4B5C-9974-4B3885E17D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206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1946DBF-FC4C-4C90-8FB4-5FB3E7430079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EB4C5DD-C7AC-4A54-B968-99624EE86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994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63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Agreed on KPIs</a:t>
            </a:r>
            <a:r>
              <a:rPr lang="en-US" baseline="0" dirty="0"/>
              <a:t> from the beginning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2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Combine enterprise knowledge, mind mapping and risk matrices to optimize the project size and finalize the scope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Visual tools for WBS, systemization, templates in the company information systems and estimating techniques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Seek stakeholder involvement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Employ past experiences and historical data for detailed estimating critical tasks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Level tasks and resources and balance the availability of scarce or critical contractors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Collect information and plan updating that takes into account staffing needs, updating frequency and content of reports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Create knowledge through experience (development of historical records along with daily maintenance reports)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88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advantages and provided benefits are distributed to the five areas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120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08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already started integrating</a:t>
            </a:r>
            <a:r>
              <a:rPr lang="en-US" baseline="0" dirty="0"/>
              <a:t> risk management methodologies and techniques (cause &amp; effect, </a:t>
            </a:r>
            <a:r>
              <a:rPr lang="en-US" baseline="0" dirty="0" err="1"/>
              <a:t>paretto</a:t>
            </a:r>
            <a:r>
              <a:rPr lang="en-US" baseline="0" dirty="0"/>
              <a:t>, </a:t>
            </a:r>
            <a:r>
              <a:rPr lang="en-US" baseline="0" dirty="0" err="1"/>
              <a:t>monte</a:t>
            </a:r>
            <a:r>
              <a:rPr lang="en-US" baseline="0" dirty="0"/>
              <a:t> </a:t>
            </a:r>
            <a:r>
              <a:rPr lang="en-US" baseline="0" dirty="0" err="1"/>
              <a:t>carlo</a:t>
            </a:r>
            <a:r>
              <a:rPr lang="en-US" baseline="0" dirty="0"/>
              <a:t>) which we don’t have time to display……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55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Tank maintenance is worth</a:t>
            </a:r>
            <a:r>
              <a:rPr lang="en-US" baseline="0" dirty="0"/>
              <a:t> spending time on….. A coordinated attempt to plan tank maintenance improves tanks </a:t>
            </a:r>
            <a:r>
              <a:rPr lang="en-US" baseline="0"/>
              <a:t>life cycle…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90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480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231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945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12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728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462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256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568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145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56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080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333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958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8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2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486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996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055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5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‘s enough</a:t>
            </a:r>
            <a:r>
              <a:rPr lang="en-US" baseline="0" dirty="0"/>
              <a:t> with the introductory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01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24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0">
              <a:defRPr/>
            </a:pPr>
            <a:r>
              <a:rPr lang="en-US" dirty="0"/>
              <a:t>It is a long-duration project that needs frequent monitoring and lasts from 6 months to 1 year, depending on the tasks to be performed. There are cases where poor planning, weather conditions, procurement issues and other factors led to 2 years’ maintenance duration. 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42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30">
              <a:defRPr/>
            </a:pPr>
            <a:r>
              <a:rPr lang="en-US" dirty="0">
                <a:solidFill>
                  <a:schemeClr val="tx2"/>
                </a:solidFill>
              </a:rPr>
              <a:t>The gradually growing experience, a project that is being implemented for the first time on such a large scale as it is </a:t>
            </a:r>
          </a:p>
          <a:p>
            <a:endParaRPr lang="en-US" dirty="0"/>
          </a:p>
          <a:p>
            <a:r>
              <a:rPr lang="en-US" dirty="0"/>
              <a:t>Huge number of data generated on daily basis…..</a:t>
            </a:r>
          </a:p>
          <a:p>
            <a:pPr marL="0" lvl="1" defTabSz="914330">
              <a:defRPr/>
            </a:pPr>
            <a:r>
              <a:rPr lang="en-US" b="1" dirty="0"/>
              <a:t>Long lifecycle</a:t>
            </a:r>
          </a:p>
          <a:p>
            <a:pPr marL="0" lvl="1" defTabSz="914330">
              <a:defRPr/>
            </a:pPr>
            <a:r>
              <a:rPr lang="en-US" b="1" dirty="0"/>
              <a:t>Risk-prone (weather, black box)</a:t>
            </a:r>
          </a:p>
          <a:p>
            <a:pPr marL="0" lvl="1" defTabSz="914330">
              <a:defRPr/>
            </a:pPr>
            <a:r>
              <a:rPr lang="en-US" b="1" dirty="0"/>
              <a:t>Increased uncertainty</a:t>
            </a:r>
          </a:p>
          <a:p>
            <a:pPr marL="0" lvl="1" defTabSz="914330">
              <a:defRPr/>
            </a:pPr>
            <a:r>
              <a:rPr lang="en-US" b="1" dirty="0"/>
              <a:t>Very few sensors (tanks are black boxes, no history data due to the long lifecycle, lack of maintenance data)</a:t>
            </a:r>
          </a:p>
          <a:p>
            <a:pPr marL="0" lvl="1" defTabSz="914330">
              <a:defRPr/>
            </a:pPr>
            <a:r>
              <a:rPr lang="en-US" b="1" dirty="0"/>
              <a:t>Reactive diagnosis vs proactive</a:t>
            </a:r>
            <a:endParaRPr lang="el-GR" b="1" dirty="0"/>
          </a:p>
          <a:p>
            <a:pPr marL="0" lvl="1" defTabSz="914330">
              <a:defRPr/>
            </a:pPr>
            <a:endParaRPr lang="en-US" dirty="0"/>
          </a:p>
          <a:p>
            <a:pPr marL="0" lvl="1" defTabSz="914330">
              <a:defRPr/>
            </a:pPr>
            <a:r>
              <a:rPr lang="en-US" dirty="0">
                <a:solidFill>
                  <a:srgbClr val="FF0000"/>
                </a:solidFill>
              </a:rPr>
              <a:t>Refer</a:t>
            </a:r>
            <a:r>
              <a:rPr lang="en-US" baseline="0" dirty="0">
                <a:solidFill>
                  <a:srgbClr val="FF0000"/>
                </a:solidFill>
              </a:rPr>
              <a:t> to examples regarding the weather </a:t>
            </a:r>
            <a:r>
              <a:rPr lang="en-US" baseline="0" dirty="0" err="1">
                <a:solidFill>
                  <a:srgbClr val="FF0000"/>
                </a:solidFill>
              </a:rPr>
              <a:t>etc</a:t>
            </a:r>
            <a:endParaRPr lang="el-GR" dirty="0">
              <a:solidFill>
                <a:srgbClr val="FF0000"/>
              </a:solidFill>
            </a:endParaRPr>
          </a:p>
          <a:p>
            <a:pPr marL="0" lvl="1" defTabSz="914330">
              <a:defRPr/>
            </a:pP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45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5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</a:t>
            </a:r>
            <a:r>
              <a:rPr lang="en-US" baseline="0" dirty="0"/>
              <a:t> on reducing scope creep</a:t>
            </a:r>
          </a:p>
          <a:p>
            <a:r>
              <a:rPr lang="en-US" baseline="0" dirty="0"/>
              <a:t>Coherent, representative schedules. Concern is that schedules are understandable by key engineers. Overanalyzed schedule becomes dysfunctional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What is a schedule without a monitoring? -&gt;</a:t>
            </a:r>
            <a:r>
              <a:rPr lang="el-GR" baseline="0" dirty="0"/>
              <a:t> </a:t>
            </a:r>
            <a:r>
              <a:rPr lang="en-US" baseline="0" dirty="0"/>
              <a:t>Capitalized on our knowledge of BI tools</a:t>
            </a:r>
            <a:r>
              <a:rPr lang="el-GR" baseline="0" dirty="0"/>
              <a:t> </a:t>
            </a:r>
            <a:r>
              <a:rPr lang="en-US" baseline="0" dirty="0"/>
              <a:t>and Development of smart, targeted reports suitable for every stakeholder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C5DD-C7AC-4A54-B968-99624EE86224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18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07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1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8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0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36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36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56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42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48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8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88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7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6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09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8502-9CA8-4291-A68F-8F14A6F9B2A4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949EDB-0860-4FE2-B1D0-9A8805F1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3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Relationship Id="rId9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10" Type="http://schemas.openxmlformats.org/officeDocument/2006/relationships/slide" Target="slide24.xml"/><Relationship Id="rId4" Type="http://schemas.openxmlformats.org/officeDocument/2006/relationships/slide" Target="slide19.xml"/><Relationship Id="rId9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68" y="1473200"/>
            <a:ext cx="11480800" cy="193822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EFFECTIVE APPROACHES FOR PLANNING &amp; SCHEDULING TANK MAINTENANCE PROJECTS</a:t>
            </a:r>
            <a:endParaRPr lang="el-GR" sz="32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668" y="5884432"/>
            <a:ext cx="436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STMI INTERNATIONAL CONFERENCE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MARCH, 2019</a:t>
            </a:r>
            <a:endParaRPr lang="el-GR" sz="2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4395" y="5884432"/>
            <a:ext cx="353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GEORGIA KALOGRIDAKI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FINE TELECOMMUNICATIONS</a:t>
            </a:r>
            <a:endParaRPr lang="el-G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8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71" y="174059"/>
            <a:ext cx="8596668" cy="6697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OUR APPROACH – BEST PRACTISES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3405" y="3336073"/>
            <a:ext cx="752483" cy="52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TANK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7709" y="2546194"/>
            <a:ext cx="2787805" cy="35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3" action="ppaction://hlinksldjump"/>
              </a:rPr>
              <a:t>MIND MAP </a:t>
            </a:r>
            <a:r>
              <a:rPr lang="en-US" sz="1600" dirty="0" err="1">
                <a:hlinkClick r:id="rId3" action="ppaction://hlinksldjump"/>
              </a:rPr>
              <a:t>SoW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257710" y="4040458"/>
            <a:ext cx="2787800" cy="35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" action="ppaction://noaction"/>
              </a:rPr>
              <a:t>PROJECT PLAN</a:t>
            </a:r>
            <a:r>
              <a:rPr lang="el-GR" sz="1400" dirty="0">
                <a:hlinkClick r:id="" action="ppaction://noaction"/>
              </a:rPr>
              <a:t> (</a:t>
            </a:r>
            <a:r>
              <a:rPr lang="en-US" sz="1400" dirty="0">
                <a:hlinkClick r:id="" action="ppaction://noaction"/>
              </a:rPr>
              <a:t>MS PROJECT)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257710" y="3542370"/>
            <a:ext cx="2787805" cy="35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COMMUNICATIONS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7710" y="3044282"/>
            <a:ext cx="2787805" cy="35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 CHARTER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7708" y="4538546"/>
            <a:ext cx="2787805" cy="35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UPCOMING 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57707" y="5036634"/>
            <a:ext cx="2787805" cy="498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REPORTS</a:t>
            </a:r>
            <a:r>
              <a:rPr lang="el-GR" sz="1600" dirty="0"/>
              <a:t> </a:t>
            </a:r>
            <a:r>
              <a:rPr lang="en-US" sz="1600" dirty="0"/>
              <a:t>(weekly </a:t>
            </a:r>
            <a:r>
              <a:rPr lang="en-US" sz="1600" dirty="0">
                <a:hlinkClick r:id="rId4" action="ppaction://hlinksldjump"/>
              </a:rPr>
              <a:t>report</a:t>
            </a:r>
            <a:r>
              <a:rPr lang="en-US" sz="1600" dirty="0"/>
              <a:t>, </a:t>
            </a:r>
            <a:r>
              <a:rPr lang="en-US" sz="1600" dirty="0">
                <a:hlinkClick r:id="rId5" action="ppaction://hlinksldjump"/>
              </a:rPr>
              <a:t>issues log</a:t>
            </a:r>
            <a:r>
              <a:rPr lang="en-US" sz="1600" dirty="0"/>
              <a:t>, </a:t>
            </a:r>
            <a:r>
              <a:rPr lang="en-US" sz="1600" dirty="0">
                <a:hlinkClick r:id="rId6" action="ppaction://hlinksldjump"/>
              </a:rPr>
              <a:t>tank progress</a:t>
            </a:r>
            <a:r>
              <a:rPr lang="el-GR" sz="16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7705" y="2048105"/>
            <a:ext cx="2787805" cy="35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REQUIREMENTS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87958" y="3615870"/>
            <a:ext cx="2683730" cy="401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BLIND LISTS &amp; VALVES</a:t>
            </a:r>
          </a:p>
        </p:txBody>
      </p:sp>
      <p:cxnSp>
        <p:nvCxnSpPr>
          <p:cNvPr id="32" name="Connector: Elbow 31"/>
          <p:cNvCxnSpPr>
            <a:cxnSpLocks/>
            <a:endCxn id="8" idx="3"/>
          </p:cNvCxnSpPr>
          <p:nvPr/>
        </p:nvCxnSpPr>
        <p:spPr>
          <a:xfrm rot="16200000" flipV="1">
            <a:off x="9629105" y="2639112"/>
            <a:ext cx="412576" cy="157975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8296" y="2048105"/>
            <a:ext cx="3572110" cy="3948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3" action="ppaction://hlinksldjump"/>
              </a:rPr>
              <a:t>TEMPLATE MIND MAP </a:t>
            </a:r>
            <a:r>
              <a:rPr lang="en-US" sz="1600" dirty="0"/>
              <a:t>per Tank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78296" y="2642095"/>
            <a:ext cx="3572110" cy="3568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TEMPLATE MS PROJECT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7141" y="3185537"/>
            <a:ext cx="3572110" cy="3568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MAINTENANCE PLAN</a:t>
            </a:r>
          </a:p>
        </p:txBody>
      </p:sp>
      <p:cxnSp>
        <p:nvCxnSpPr>
          <p:cNvPr id="57" name="Connector: Elbow 56"/>
          <p:cNvCxnSpPr>
            <a:cxnSpLocks/>
            <a:stCxn id="52" idx="3"/>
            <a:endCxn id="4" idx="1"/>
          </p:cNvCxnSpPr>
          <p:nvPr/>
        </p:nvCxnSpPr>
        <p:spPr>
          <a:xfrm>
            <a:off x="3950406" y="2245522"/>
            <a:ext cx="602999" cy="13526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/>
          <p:cNvCxnSpPr>
            <a:stCxn id="54" idx="3"/>
            <a:endCxn id="4" idx="1"/>
          </p:cNvCxnSpPr>
          <p:nvPr/>
        </p:nvCxnSpPr>
        <p:spPr>
          <a:xfrm>
            <a:off x="3939251" y="2865867"/>
            <a:ext cx="604025" cy="73226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/>
          <p:cNvCxnSpPr>
            <a:stCxn id="55" idx="3"/>
            <a:endCxn id="4" idx="1"/>
          </p:cNvCxnSpPr>
          <p:nvPr/>
        </p:nvCxnSpPr>
        <p:spPr>
          <a:xfrm>
            <a:off x="3939251" y="3363957"/>
            <a:ext cx="604025" cy="23417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287958" y="2028691"/>
            <a:ext cx="2683730" cy="3568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INSPECTION DEP.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287958" y="2530485"/>
            <a:ext cx="2683730" cy="3568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MAINTENANCE DEP.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287958" y="1507189"/>
            <a:ext cx="2683730" cy="3568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PRODUCTION DEP.</a:t>
            </a:r>
          </a:p>
        </p:txBody>
      </p:sp>
      <p:cxnSp>
        <p:nvCxnSpPr>
          <p:cNvPr id="70" name="Connector: Elbow 69"/>
          <p:cNvCxnSpPr>
            <a:endCxn id="12" idx="3"/>
          </p:cNvCxnSpPr>
          <p:nvPr/>
        </p:nvCxnSpPr>
        <p:spPr>
          <a:xfrm rot="10800000" flipV="1">
            <a:off x="9045510" y="1705017"/>
            <a:ext cx="237896" cy="52150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/>
          <p:cNvCxnSpPr>
            <a:endCxn id="12" idx="3"/>
          </p:cNvCxnSpPr>
          <p:nvPr/>
        </p:nvCxnSpPr>
        <p:spPr>
          <a:xfrm rot="10800000" flipV="1">
            <a:off x="9045510" y="2226519"/>
            <a:ext cx="237896" cy="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/>
          <p:cNvCxnSpPr>
            <a:endCxn id="12" idx="3"/>
          </p:cNvCxnSpPr>
          <p:nvPr/>
        </p:nvCxnSpPr>
        <p:spPr>
          <a:xfrm rot="10800000">
            <a:off x="9045510" y="2226525"/>
            <a:ext cx="237896" cy="50178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8296" y="4702377"/>
            <a:ext cx="3572110" cy="356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7" action="ppaction://hlinksldjump"/>
              </a:rPr>
              <a:t>TOTAL OVERVIEW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287958" y="4675236"/>
            <a:ext cx="2683730" cy="401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8" action="ppaction://hlinksldjump"/>
              </a:rPr>
              <a:t>PROGRESS REPORTS</a:t>
            </a:r>
            <a:endParaRPr lang="en-US" sz="1600" dirty="0"/>
          </a:p>
        </p:txBody>
      </p:sp>
      <p:cxnSp>
        <p:nvCxnSpPr>
          <p:cNvPr id="21" name="Elbow Connector 20"/>
          <p:cNvCxnSpPr>
            <a:endCxn id="10" idx="3"/>
          </p:cNvCxnSpPr>
          <p:nvPr/>
        </p:nvCxnSpPr>
        <p:spPr>
          <a:xfrm rot="5400000">
            <a:off x="9740616" y="4401023"/>
            <a:ext cx="189552" cy="15797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8296" y="5228805"/>
            <a:ext cx="3572110" cy="339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9" action="ppaction://hlinksldjump"/>
              </a:rPr>
              <a:t>KPIs</a:t>
            </a:r>
            <a:endParaRPr lang="el-GR" sz="1600" dirty="0"/>
          </a:p>
        </p:txBody>
      </p:sp>
      <p:cxnSp>
        <p:nvCxnSpPr>
          <p:cNvPr id="25" name="Elbow Connector 24"/>
          <p:cNvCxnSpPr>
            <a:endCxn id="41" idx="3"/>
          </p:cNvCxnSpPr>
          <p:nvPr/>
        </p:nvCxnSpPr>
        <p:spPr>
          <a:xfrm rot="5400000">
            <a:off x="3928503" y="3881110"/>
            <a:ext cx="1021590" cy="97778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" idx="2"/>
          </p:cNvCxnSpPr>
          <p:nvPr/>
        </p:nvCxnSpPr>
        <p:spPr>
          <a:xfrm rot="5400000">
            <a:off x="3678331" y="4110974"/>
            <a:ext cx="1502110" cy="1000523"/>
          </a:xfrm>
          <a:prstGeom prst="bentConnector3">
            <a:avLst>
              <a:gd name="adj1" fmla="val 10156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57"/>
          <p:cNvSpPr/>
          <p:nvPr/>
        </p:nvSpPr>
        <p:spPr>
          <a:xfrm>
            <a:off x="5321752" y="2613973"/>
            <a:ext cx="925827" cy="19683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30" grpId="0" animBg="1"/>
      <p:bldP spid="52" grpId="0" animBg="1"/>
      <p:bldP spid="54" grpId="0" animBg="1"/>
      <p:bldP spid="55" grpId="0" animBg="1"/>
      <p:bldP spid="66" grpId="0" animBg="1"/>
      <p:bldP spid="67" grpId="0" animBg="1"/>
      <p:bldP spid="68" grpId="0" animBg="1"/>
      <p:bldP spid="41" grpId="0" animBg="1"/>
      <p:bldP spid="43" grpId="0" animBg="1"/>
      <p:bldP spid="46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66" y="215439"/>
            <a:ext cx="8596668" cy="7028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OUR APPROACH – BEST PRACTISES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6" y="817200"/>
            <a:ext cx="11219634" cy="54311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Combine enterprise knowledge, mind mapping and risk matrices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Use visual tools for WBS, templates and estimating techniques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Seek stakeholder involvement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Employ past experiences and historical data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Level tasks and resources and balance the availability of scarce or critical contractors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Collect information and plan updating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Create knowledge through experience</a:t>
            </a:r>
          </a:p>
          <a:p>
            <a:pPr algn="just"/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77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12" y="106763"/>
            <a:ext cx="8596668" cy="748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ADVANTAGES – PROVIDED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1647"/>
            <a:ext cx="8596668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SCHEDULE BENEFITS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Optimize the tank maintenance duration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Reduction / elimination of idle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FINANCIAL BENEFITS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Reduce times -&gt; Reduce costs (ship rents, shipments)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KNOWLEDGE BENEFITS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Methodology, standards, procedures, estimations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COMMUNICATION BENEFITS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Communication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Working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Reports and decision making speed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Better coordination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Avoid competing demands</a:t>
            </a:r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6476259" y="1360425"/>
            <a:ext cx="4551680" cy="4551680"/>
            <a:chOff x="5278479" y="766754"/>
            <a:chExt cx="4551680" cy="4551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Pie 7"/>
            <p:cNvSpPr/>
            <p:nvPr/>
          </p:nvSpPr>
          <p:spPr>
            <a:xfrm>
              <a:off x="5278479" y="766754"/>
              <a:ext cx="4551680" cy="4551680"/>
            </a:xfrm>
            <a:prstGeom prst="pie">
              <a:avLst>
                <a:gd name="adj1" fmla="val 3240000"/>
                <a:gd name="adj2" fmla="val 756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4"/>
            <p:cNvSpPr/>
            <p:nvPr/>
          </p:nvSpPr>
          <p:spPr>
            <a:xfrm>
              <a:off x="6741519" y="4180514"/>
              <a:ext cx="1584960" cy="6104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latin typeface="Cambria" panose="02040503050406030204" pitchFamily="18" charset="0"/>
                </a:rPr>
                <a:t>KNOWLEDGE</a:t>
              </a:r>
              <a:endParaRPr lang="en-US" sz="1600" b="1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83338" y="1368215"/>
            <a:ext cx="4551680" cy="4551680"/>
            <a:chOff x="6699445" y="1055301"/>
            <a:chExt cx="4551680" cy="4551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Pie 10"/>
            <p:cNvSpPr/>
            <p:nvPr/>
          </p:nvSpPr>
          <p:spPr>
            <a:xfrm>
              <a:off x="6699445" y="1055301"/>
              <a:ext cx="4551680" cy="4551680"/>
            </a:xfrm>
            <a:prstGeom prst="pie">
              <a:avLst>
                <a:gd name="adj1" fmla="val 20520000"/>
                <a:gd name="adj2" fmla="val 324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ie 4"/>
            <p:cNvSpPr/>
            <p:nvPr/>
          </p:nvSpPr>
          <p:spPr>
            <a:xfrm>
              <a:off x="9732917" y="3405968"/>
              <a:ext cx="1151190" cy="6487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latin typeface="Cambria" panose="02040503050406030204" pitchFamily="18" charset="0"/>
                </a:rPr>
                <a:t>COST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9180" y="1356351"/>
            <a:ext cx="4551680" cy="4551680"/>
            <a:chOff x="4552387" y="865117"/>
            <a:chExt cx="4551680" cy="4551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Pie 13"/>
            <p:cNvSpPr/>
            <p:nvPr/>
          </p:nvSpPr>
          <p:spPr>
            <a:xfrm>
              <a:off x="4552387" y="865117"/>
              <a:ext cx="4551680" cy="4551680"/>
            </a:xfrm>
            <a:prstGeom prst="pie">
              <a:avLst>
                <a:gd name="adj1" fmla="val 16200000"/>
                <a:gd name="adj2" fmla="val 2052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ie 4"/>
            <p:cNvSpPr/>
            <p:nvPr/>
          </p:nvSpPr>
          <p:spPr>
            <a:xfrm>
              <a:off x="6952887" y="1778163"/>
              <a:ext cx="1451399" cy="5559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latin typeface="Cambria" panose="02040503050406030204" pitchFamily="18" charset="0"/>
                </a:rPr>
                <a:t>SCHEDULE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9180" y="1356351"/>
            <a:ext cx="4551680" cy="4551680"/>
            <a:chOff x="6545596" y="954542"/>
            <a:chExt cx="4551680" cy="4551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6545596" y="954542"/>
              <a:ext cx="4551680" cy="4551680"/>
            </a:xfrm>
            <a:prstGeom prst="pie">
              <a:avLst>
                <a:gd name="adj1" fmla="val 11880000"/>
                <a:gd name="adj2" fmla="val 1620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ie 4"/>
            <p:cNvSpPr/>
            <p:nvPr/>
          </p:nvSpPr>
          <p:spPr>
            <a:xfrm>
              <a:off x="7328116" y="1782078"/>
              <a:ext cx="1282700" cy="6287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latin typeface="Cambria" panose="02040503050406030204" pitchFamily="18" charset="0"/>
                </a:rPr>
                <a:t>SECURITY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76259" y="1350419"/>
            <a:ext cx="4551680" cy="4551680"/>
            <a:chOff x="6539975" y="1012106"/>
            <a:chExt cx="4551680" cy="4551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Pie 19"/>
            <p:cNvSpPr/>
            <p:nvPr/>
          </p:nvSpPr>
          <p:spPr>
            <a:xfrm>
              <a:off x="6539975" y="1012106"/>
              <a:ext cx="4551680" cy="4551680"/>
            </a:xfrm>
            <a:prstGeom prst="pie">
              <a:avLst>
                <a:gd name="adj1" fmla="val 7560000"/>
                <a:gd name="adj2" fmla="val 1188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4"/>
            <p:cNvSpPr/>
            <p:nvPr/>
          </p:nvSpPr>
          <p:spPr>
            <a:xfrm>
              <a:off x="6547054" y="3289996"/>
              <a:ext cx="1949462" cy="607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latin typeface="Cambria" panose="02040503050406030204" pitchFamily="18" charset="0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1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070124"/>
              </p:ext>
            </p:extLst>
          </p:nvPr>
        </p:nvGraphicFramePr>
        <p:xfrm>
          <a:off x="1" y="447207"/>
          <a:ext cx="12191999" cy="641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54" y="0"/>
            <a:ext cx="8596668" cy="6382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ADVANTAGES – PROVIDED BENEFITS</a:t>
            </a:r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17C29-1937-4AB1-8686-A9EA97BA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3617C29-1937-4AB1-8686-A9EA97BA2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C9B5F-096A-4451-AD93-DF01945FA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D7C9B5F-096A-4451-AD93-DF01945FA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460D38-028A-442F-9D8A-B72B9165B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A460D38-028A-442F-9D8A-B72B9165B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D2E74C-699A-4902-955C-9A3C1012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3D2E74C-699A-4902-955C-9A3C1012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3DD94-27C7-458F-A12C-EB2A1DD4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0C3DD94-27C7-458F-A12C-EB2A1DD4C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262322-3B09-4D4B-A663-C44A57EAE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8262322-3B09-4D4B-A663-C44A57EAE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174057"/>
            <a:ext cx="8596668" cy="68131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RECOMMENDATIONS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0653"/>
            <a:ext cx="11294087" cy="4996447"/>
          </a:xfrm>
        </p:spPr>
        <p:txBody>
          <a:bodyPr>
            <a:normAutofit fontScale="92500" lnSpcReduction="20000"/>
          </a:bodyPr>
          <a:lstStyle/>
          <a:p>
            <a:pPr marL="357188" indent="-357188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The project is of high importance and value to a refinery. In order to achieve the before-mentioned benefits, the following are proposed: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Establish a permanent PMO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Link the tank projects with the company portfolio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Align tank projects with company vision and strategy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Handle the contractors centrally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Implement risk management (assessment-management) with quantitative decision-making methods (e.g. optimal maintenance cycle)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Analyze and cure delays (additional scope, rework, etc.)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Trust frequent progress monitoring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Embrace change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Be proactive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Capitalize on knowledge</a:t>
            </a:r>
          </a:p>
          <a:p>
            <a:pPr marL="757238" lvl="1" indent="-357188">
              <a:buFont typeface="Courier New" panose="02070309020205020404" pitchFamily="49" charset="0"/>
              <a:buChar char="o"/>
            </a:pPr>
            <a:r>
              <a:rPr lang="en-US" sz="2000" dirty="0"/>
              <a:t>Build trust</a:t>
            </a:r>
          </a:p>
          <a:p>
            <a:pPr marL="757238" lvl="1" indent="-357188" algn="just">
              <a:buFont typeface="Courier New" panose="02070309020205020404" pitchFamily="49" charset="0"/>
              <a:buChar char="o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121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4902"/>
            <a:ext cx="8596668" cy="6490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CONCLUSIONS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289"/>
            <a:ext cx="11120966" cy="35417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Improve tanks' life cycle costs by achieving shorter maintenance duration and longer runtime to the next scheduled maintenance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Support an effective and long-term inspection and maintenance program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Fulfill all HSE and operating requirements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v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965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0" y="2606040"/>
            <a:ext cx="7421880" cy="91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i="1" dirty="0">
                <a:solidFill>
                  <a:schemeClr val="tx2"/>
                </a:solidFill>
              </a:rPr>
              <a:t>THANK YOU FOR YOUR ATTENTION!</a:t>
            </a:r>
            <a:endParaRPr lang="el-GR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8" y="89401"/>
            <a:ext cx="10515600" cy="82897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CUSTOMIZED PMI PROJECT PROCESSES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425" y="346277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Monitoring and control</a:t>
            </a:r>
            <a:endParaRPr lang="el-GR" sz="2400" dirty="0"/>
          </a:p>
        </p:txBody>
      </p:sp>
      <p:sp>
        <p:nvSpPr>
          <p:cNvPr id="3" name="Left Arrow 2">
            <a:hlinkClick r:id="" action="ppaction://hlinkshowjump?jump=lastslideviewed"/>
          </p:cNvPr>
          <p:cNvSpPr/>
          <p:nvPr/>
        </p:nvSpPr>
        <p:spPr>
          <a:xfrm>
            <a:off x="144960" y="6050614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Circular Arrow 4"/>
          <p:cNvSpPr/>
          <p:nvPr/>
        </p:nvSpPr>
        <p:spPr>
          <a:xfrm>
            <a:off x="3590321" y="830279"/>
            <a:ext cx="4591000" cy="5420389"/>
          </a:xfrm>
          <a:prstGeom prst="circular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0800000">
            <a:off x="3650790" y="1282756"/>
            <a:ext cx="4591000" cy="5100359"/>
          </a:xfrm>
          <a:prstGeom prst="circular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9031" y="2654127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Initiation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402096" y="265412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Closure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7444" y="1218609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102" y="5592631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Execution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85825" y="2866084"/>
            <a:ext cx="1746176" cy="10583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8402096" y="2833959"/>
            <a:ext cx="1956257" cy="1257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6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6" grpId="0"/>
      <p:bldP spid="10" grpId="0"/>
      <p:bldP spid="12" grpId="0"/>
      <p:bldP spid="13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12" y="163711"/>
            <a:ext cx="8596668" cy="5414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EXECUTION PHASE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631033"/>
              </p:ext>
            </p:extLst>
          </p:nvPr>
        </p:nvGraphicFramePr>
        <p:xfrm>
          <a:off x="677690" y="1063352"/>
          <a:ext cx="8596312" cy="490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81272" y="5806566"/>
            <a:ext cx="6619160" cy="540450"/>
            <a:chOff x="1976953" y="4087812"/>
            <a:chExt cx="6619160" cy="533808"/>
          </a:xfrm>
        </p:grpSpPr>
        <p:sp>
          <p:nvSpPr>
            <p:cNvPr id="9" name="Rounded Rectangle 8"/>
            <p:cNvSpPr/>
            <p:nvPr/>
          </p:nvSpPr>
          <p:spPr>
            <a:xfrm>
              <a:off x="1976953" y="4107681"/>
              <a:ext cx="6619160" cy="513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1993380" y="4087812"/>
              <a:ext cx="5518089" cy="528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Closure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71146" y="5414915"/>
            <a:ext cx="573928" cy="573928"/>
            <a:chOff x="7698069" y="3620937"/>
            <a:chExt cx="573928" cy="573928"/>
          </a:xfrm>
        </p:grpSpPr>
        <p:sp>
          <p:nvSpPr>
            <p:cNvPr id="12" name="Down Arrow 11"/>
            <p:cNvSpPr/>
            <p:nvPr/>
          </p:nvSpPr>
          <p:spPr>
            <a:xfrm>
              <a:off x="7698069" y="3620937"/>
              <a:ext cx="573928" cy="57392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4"/>
            <p:cNvSpPr txBox="1"/>
            <p:nvPr/>
          </p:nvSpPr>
          <p:spPr>
            <a:xfrm>
              <a:off x="7827203" y="3620937"/>
              <a:ext cx="315660" cy="431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 dirty="0"/>
            </a:p>
          </p:txBody>
        </p:sp>
      </p:grpSp>
      <p:sp>
        <p:nvSpPr>
          <p:cNvPr id="14" name="Left Arrow 13">
            <a:hlinkClick r:id="" action="ppaction://hlinkshowjump?jump=lastslideviewed"/>
          </p:cNvPr>
          <p:cNvSpPr/>
          <p:nvPr/>
        </p:nvSpPr>
        <p:spPr>
          <a:xfrm>
            <a:off x="176704" y="6172965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29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" action="ppaction://hlinkshowjump?jump=lastslideviewed"/>
          </p:cNvPr>
          <p:cNvSpPr/>
          <p:nvPr/>
        </p:nvSpPr>
        <p:spPr>
          <a:xfrm>
            <a:off x="187818" y="6294783"/>
            <a:ext cx="509681" cy="45655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8" y="332683"/>
            <a:ext cx="12185052" cy="596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" y="40295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MIND MAP</a:t>
            </a:r>
            <a:endParaRPr lang="el-G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11" y="117231"/>
            <a:ext cx="8596668" cy="81233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WHO WE ARE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3040961" y="953008"/>
            <a:ext cx="2820882" cy="1476090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Coherent and well-educated group of people</a:t>
            </a:r>
          </a:p>
        </p:txBody>
      </p:sp>
      <p:sp>
        <p:nvSpPr>
          <p:cNvPr id="20" name="Freeform: Shape 7"/>
          <p:cNvSpPr/>
          <p:nvPr/>
        </p:nvSpPr>
        <p:spPr>
          <a:xfrm>
            <a:off x="6000722" y="2621512"/>
            <a:ext cx="2820882" cy="1476090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Broad </a:t>
            </a:r>
            <a:r>
              <a:rPr lang="en-US" sz="2000" dirty="0"/>
              <a:t>consulting and training </a:t>
            </a:r>
            <a:r>
              <a:rPr lang="en-US" sz="2000" kern="1200" dirty="0" err="1"/>
              <a:t>resumé</a:t>
            </a:r>
            <a:endParaRPr lang="en-US" sz="2000" kern="1200" dirty="0"/>
          </a:p>
        </p:txBody>
      </p:sp>
      <p:sp>
        <p:nvSpPr>
          <p:cNvPr id="21" name="Freeform: Shape 8"/>
          <p:cNvSpPr/>
          <p:nvPr/>
        </p:nvSpPr>
        <p:spPr>
          <a:xfrm>
            <a:off x="3057588" y="4313462"/>
            <a:ext cx="2820882" cy="1476090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15+ years of practice in medium and large projects (maintenance, telecom)</a:t>
            </a:r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C7566FBA-555E-482F-96D0-FAA921ECA0FD}"/>
              </a:ext>
            </a:extLst>
          </p:cNvPr>
          <p:cNvSpPr/>
          <p:nvPr/>
        </p:nvSpPr>
        <p:spPr>
          <a:xfrm>
            <a:off x="3057588" y="2621512"/>
            <a:ext cx="2820882" cy="1476090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PM certified</a:t>
            </a:r>
          </a:p>
        </p:txBody>
      </p:sp>
      <p:sp>
        <p:nvSpPr>
          <p:cNvPr id="24" name="Freeform: Shape 6"/>
          <p:cNvSpPr/>
          <p:nvPr/>
        </p:nvSpPr>
        <p:spPr>
          <a:xfrm>
            <a:off x="6014799" y="953008"/>
            <a:ext cx="2820882" cy="1476090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Engineers, IT and business background</a:t>
            </a:r>
          </a:p>
        </p:txBody>
      </p:sp>
    </p:spTree>
    <p:extLst>
      <p:ext uri="{BB962C8B-B14F-4D97-AF65-F5344CB8AC3E}">
        <p14:creationId xmlns:p14="http://schemas.microsoft.com/office/powerpoint/2010/main" val="13375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6" y="0"/>
            <a:ext cx="8596668" cy="3731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MS PROJECT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576" y="615813"/>
            <a:ext cx="10596680" cy="6091580"/>
          </a:xfrm>
          <a:prstGeom prst="rect">
            <a:avLst/>
          </a:prstGeom>
        </p:spPr>
      </p:pic>
      <p:sp>
        <p:nvSpPr>
          <p:cNvPr id="6" name="Left Arrow 5">
            <a:hlinkClick r:id="" action="ppaction://hlinkshowjump?jump=lastslideviewed"/>
          </p:cNvPr>
          <p:cNvSpPr/>
          <p:nvPr/>
        </p:nvSpPr>
        <p:spPr>
          <a:xfrm>
            <a:off x="165946" y="6117464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9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34" y="0"/>
            <a:ext cx="8596668" cy="50622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EXCEL SERVICES REPORTS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7" name="Left Arrow 6">
            <a:hlinkClick r:id="" action="ppaction://hlinkshowjump?jump=lastslideviewed"/>
          </p:cNvPr>
          <p:cNvSpPr/>
          <p:nvPr/>
        </p:nvSpPr>
        <p:spPr>
          <a:xfrm>
            <a:off x="340242" y="6188448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3361" y="506228"/>
            <a:ext cx="10381076" cy="59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" y="102165"/>
            <a:ext cx="8596668" cy="68131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EXCEL </a:t>
            </a:r>
            <a:r>
              <a:rPr lang="en-US" sz="3200" dirty="0">
                <a:solidFill>
                  <a:schemeClr val="tx2"/>
                </a:solidFill>
              </a:rPr>
              <a:t>REPORTS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" name="Left Arrow 3">
            <a:hlinkClick r:id="" action="ppaction://hlinkshowjump?jump=lastslideviewed"/>
          </p:cNvPr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62" y="1143000"/>
            <a:ext cx="11800655" cy="41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2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15" y="0"/>
            <a:ext cx="8940515" cy="5571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WEEKLY SHORT REPORT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9703" y="463703"/>
            <a:ext cx="9542033" cy="5715791"/>
          </a:xfrm>
          <a:prstGeom prst="rect">
            <a:avLst/>
          </a:prstGeom>
        </p:spPr>
      </p:pic>
      <p:sp>
        <p:nvSpPr>
          <p:cNvPr id="5" name="Left Arrow 4">
            <a:hlinkClick r:id="" action="ppaction://hlinkshowjump?jump=lastslideviewed"/>
          </p:cNvPr>
          <p:cNvSpPr/>
          <p:nvPr/>
        </p:nvSpPr>
        <p:spPr>
          <a:xfrm>
            <a:off x="398033" y="6179494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77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38" y="105317"/>
            <a:ext cx="8596668" cy="6813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ISSUE MANAGEMENT</a:t>
            </a: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679" y="1516828"/>
            <a:ext cx="10986414" cy="3679901"/>
          </a:xfrm>
          <a:prstGeom prst="rect">
            <a:avLst/>
          </a:prstGeom>
        </p:spPr>
      </p:pic>
      <p:sp>
        <p:nvSpPr>
          <p:cNvPr id="4" name="Left Arrow 3">
            <a:hlinkClick r:id="" action="ppaction://hlinkshowjump?jump=lastslideviewed"/>
          </p:cNvPr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204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01"/>
            <a:ext cx="8596668" cy="358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MONTHLY OVERVIEW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Left Arrow 4">
            <a:hlinkClick r:id="" action="ppaction://hlinkshowjump?jump=lastslideviewed"/>
          </p:cNvPr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4644" y="276195"/>
            <a:ext cx="8832812" cy="64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9" y="170377"/>
            <a:ext cx="8596668" cy="54934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TANK PROJECT OVERVIEW (BI)</a:t>
            </a: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969" y="927210"/>
            <a:ext cx="10562620" cy="4793105"/>
          </a:xfrm>
          <a:prstGeom prst="rect">
            <a:avLst/>
          </a:prstGeom>
        </p:spPr>
      </p:pic>
      <p:sp>
        <p:nvSpPr>
          <p:cNvPr id="5" name="Left Arrow 4">
            <a:hlinkClick r:id="" action="ppaction://hlinkshowjump?jump=lastslideviewed"/>
          </p:cNvPr>
          <p:cNvSpPr/>
          <p:nvPr/>
        </p:nvSpPr>
        <p:spPr>
          <a:xfrm>
            <a:off x="331326" y="6135285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512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>
            <a:hlinkClick r:id="" action="ppaction://hlinkshowjump?jump=lastslideviewed"/>
          </p:cNvPr>
          <p:cNvSpPr/>
          <p:nvPr/>
        </p:nvSpPr>
        <p:spPr>
          <a:xfrm>
            <a:off x="0" y="6377601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434" y="190500"/>
            <a:ext cx="11394986" cy="6269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"/>
            <a:ext cx="7679266" cy="520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VISIO TIMELINE</a:t>
            </a:r>
            <a:endParaRPr lang="el-G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76788"/>
            <a:ext cx="8596668" cy="56274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SCOPE ANALYTICS (BI)</a:t>
            </a: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175" y="973957"/>
            <a:ext cx="8330025" cy="5741169"/>
          </a:xfrm>
          <a:prstGeom prst="rect">
            <a:avLst/>
          </a:prstGeom>
        </p:spPr>
      </p:pic>
      <p:sp>
        <p:nvSpPr>
          <p:cNvPr id="5" name="Left Arrow 4">
            <a:hlinkClick r:id="" action="ppaction://hlinkshowjump?jump=lastslideviewed"/>
          </p:cNvPr>
          <p:cNvSpPr/>
          <p:nvPr/>
        </p:nvSpPr>
        <p:spPr>
          <a:xfrm>
            <a:off x="331326" y="6135285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70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3502" y="3021"/>
            <a:ext cx="7042902" cy="685497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56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4" y="27104"/>
            <a:ext cx="8596668" cy="8331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WHAT WE DO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22834" y="1005943"/>
            <a:ext cx="8128000" cy="752824"/>
            <a:chOff x="1922834" y="1650712"/>
            <a:chExt cx="8128000" cy="752824"/>
          </a:xfrm>
        </p:grpSpPr>
        <p:sp>
          <p:nvSpPr>
            <p:cNvPr id="11" name="Straight Connector 10"/>
            <p:cNvSpPr/>
            <p:nvPr/>
          </p:nvSpPr>
          <p:spPr>
            <a:xfrm>
              <a:off x="1922834" y="2403536"/>
              <a:ext cx="81280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" name="Group 23"/>
            <p:cNvGrpSpPr/>
            <p:nvPr/>
          </p:nvGrpSpPr>
          <p:grpSpPr>
            <a:xfrm>
              <a:off x="1922834" y="1650712"/>
              <a:ext cx="8127999" cy="752824"/>
              <a:chOff x="1922834" y="1650712"/>
              <a:chExt cx="8127999" cy="752824"/>
            </a:xfrm>
          </p:grpSpPr>
          <p:sp>
            <p:nvSpPr>
              <p:cNvPr id="12" name="Freeform: Shape 11"/>
              <p:cNvSpPr/>
              <p:nvPr/>
            </p:nvSpPr>
            <p:spPr>
              <a:xfrm>
                <a:off x="4036113" y="1650712"/>
                <a:ext cx="6014720" cy="752824"/>
              </a:xfrm>
              <a:custGeom>
                <a:avLst/>
                <a:gdLst>
                  <a:gd name="connsiteX0" fmla="*/ 0 w 6014720"/>
                  <a:gd name="connsiteY0" fmla="*/ 0 h 752824"/>
                  <a:gd name="connsiteX1" fmla="*/ 6014720 w 6014720"/>
                  <a:gd name="connsiteY1" fmla="*/ 0 h 752824"/>
                  <a:gd name="connsiteX2" fmla="*/ 6014720 w 6014720"/>
                  <a:gd name="connsiteY2" fmla="*/ 752824 h 752824"/>
                  <a:gd name="connsiteX3" fmla="*/ 0 w 6014720"/>
                  <a:gd name="connsiteY3" fmla="*/ 752824 h 752824"/>
                  <a:gd name="connsiteX4" fmla="*/ 0 w 6014720"/>
                  <a:gd name="connsiteY4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4720" h="752824">
                    <a:moveTo>
                      <a:pt x="0" y="0"/>
                    </a:moveTo>
                    <a:lnTo>
                      <a:pt x="6014720" y="0"/>
                    </a:lnTo>
                    <a:lnTo>
                      <a:pt x="6014720" y="752824"/>
                    </a:lnTo>
                    <a:lnTo>
                      <a:pt x="0" y="7528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1435" tIns="51435" rIns="51435" bIns="51435" numCol="1" spcCol="1270" anchor="b" anchorCtr="0">
                <a:noAutofit/>
              </a:bodyPr>
              <a:lstStyle/>
              <a:p>
                <a:pPr marL="0" lvl="0" indent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b="1" kern="120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 </a:t>
                </a:r>
                <a:r>
                  <a:rPr lang="en-US" sz="2700" b="1" kern="120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With the Management of Projects</a:t>
                </a:r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1922834" y="1650712"/>
                <a:ext cx="2113280" cy="752824"/>
              </a:xfrm>
              <a:custGeom>
                <a:avLst/>
                <a:gdLst>
                  <a:gd name="connsiteX0" fmla="*/ 125496 w 2113280"/>
                  <a:gd name="connsiteY0" fmla="*/ 0 h 752824"/>
                  <a:gd name="connsiteX1" fmla="*/ 1987784 w 2113280"/>
                  <a:gd name="connsiteY1" fmla="*/ 0 h 752824"/>
                  <a:gd name="connsiteX2" fmla="*/ 2113280 w 2113280"/>
                  <a:gd name="connsiteY2" fmla="*/ 125496 h 752824"/>
                  <a:gd name="connsiteX3" fmla="*/ 2113280 w 2113280"/>
                  <a:gd name="connsiteY3" fmla="*/ 752824 h 752824"/>
                  <a:gd name="connsiteX4" fmla="*/ 2113280 w 2113280"/>
                  <a:gd name="connsiteY4" fmla="*/ 752824 h 752824"/>
                  <a:gd name="connsiteX5" fmla="*/ 0 w 2113280"/>
                  <a:gd name="connsiteY5" fmla="*/ 752824 h 752824"/>
                  <a:gd name="connsiteX6" fmla="*/ 0 w 2113280"/>
                  <a:gd name="connsiteY6" fmla="*/ 752824 h 752824"/>
                  <a:gd name="connsiteX7" fmla="*/ 0 w 2113280"/>
                  <a:gd name="connsiteY7" fmla="*/ 125496 h 752824"/>
                  <a:gd name="connsiteX8" fmla="*/ 125496 w 2113280"/>
                  <a:gd name="connsiteY8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752824">
                    <a:moveTo>
                      <a:pt x="125496" y="0"/>
                    </a:moveTo>
                    <a:lnTo>
                      <a:pt x="1987784" y="0"/>
                    </a:lnTo>
                    <a:cubicBezTo>
                      <a:pt x="2057094" y="0"/>
                      <a:pt x="2113280" y="56186"/>
                      <a:pt x="2113280" y="125496"/>
                    </a:cubicBezTo>
                    <a:lnTo>
                      <a:pt x="2113280" y="752824"/>
                    </a:lnTo>
                    <a:lnTo>
                      <a:pt x="2113280" y="752824"/>
                    </a:lnTo>
                    <a:lnTo>
                      <a:pt x="0" y="752824"/>
                    </a:lnTo>
                    <a:lnTo>
                      <a:pt x="0" y="752824"/>
                    </a:lnTo>
                    <a:lnTo>
                      <a:pt x="0" y="125496"/>
                    </a:lnTo>
                    <a:cubicBezTo>
                      <a:pt x="0" y="56186"/>
                      <a:pt x="56186" y="0"/>
                      <a:pt x="125496" y="0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191" tIns="88191" rIns="88191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kern="1200" dirty="0"/>
                  <a:t>We DEAL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922834" y="1796408"/>
            <a:ext cx="8128000" cy="752824"/>
            <a:chOff x="1922834" y="2441177"/>
            <a:chExt cx="8128000" cy="752824"/>
          </a:xfrm>
        </p:grpSpPr>
        <p:sp>
          <p:nvSpPr>
            <p:cNvPr id="10" name="Straight Connector 9"/>
            <p:cNvSpPr/>
            <p:nvPr/>
          </p:nvSpPr>
          <p:spPr>
            <a:xfrm>
              <a:off x="1922834" y="3194001"/>
              <a:ext cx="81280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Group 24"/>
            <p:cNvGrpSpPr/>
            <p:nvPr/>
          </p:nvGrpSpPr>
          <p:grpSpPr>
            <a:xfrm>
              <a:off x="1922834" y="2441177"/>
              <a:ext cx="8127999" cy="752824"/>
              <a:chOff x="1922834" y="2441177"/>
              <a:chExt cx="8127999" cy="752824"/>
            </a:xfrm>
          </p:grpSpPr>
          <p:sp>
            <p:nvSpPr>
              <p:cNvPr id="14" name="Freeform: Shape 13"/>
              <p:cNvSpPr/>
              <p:nvPr/>
            </p:nvSpPr>
            <p:spPr>
              <a:xfrm>
                <a:off x="4036113" y="2441177"/>
                <a:ext cx="6014720" cy="752824"/>
              </a:xfrm>
              <a:custGeom>
                <a:avLst/>
                <a:gdLst>
                  <a:gd name="connsiteX0" fmla="*/ 0 w 6014720"/>
                  <a:gd name="connsiteY0" fmla="*/ 0 h 752824"/>
                  <a:gd name="connsiteX1" fmla="*/ 6014720 w 6014720"/>
                  <a:gd name="connsiteY1" fmla="*/ 0 h 752824"/>
                  <a:gd name="connsiteX2" fmla="*/ 6014720 w 6014720"/>
                  <a:gd name="connsiteY2" fmla="*/ 752824 h 752824"/>
                  <a:gd name="connsiteX3" fmla="*/ 0 w 6014720"/>
                  <a:gd name="connsiteY3" fmla="*/ 752824 h 752824"/>
                  <a:gd name="connsiteX4" fmla="*/ 0 w 6014720"/>
                  <a:gd name="connsiteY4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4720" h="752824">
                    <a:moveTo>
                      <a:pt x="0" y="0"/>
                    </a:moveTo>
                    <a:lnTo>
                      <a:pt x="6014720" y="0"/>
                    </a:lnTo>
                    <a:lnTo>
                      <a:pt x="6014720" y="752824"/>
                    </a:lnTo>
                    <a:lnTo>
                      <a:pt x="0" y="7528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1435" tIns="51435" rIns="51435" bIns="51435" numCol="1" spcCol="1270" anchor="b" anchorCtr="0">
                <a:noAutofit/>
              </a:bodyPr>
              <a:lstStyle/>
              <a:p>
                <a:pPr marL="0" lvl="0" indent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kern="1200" dirty="0"/>
                  <a:t> </a:t>
                </a:r>
                <a:r>
                  <a:rPr lang="en-US" sz="2700" b="1" kern="120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Areas that are difficult to handle</a:t>
                </a:r>
                <a:endParaRPr lang="en-US" sz="2700" kern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1922834" y="2441177"/>
                <a:ext cx="2113280" cy="752824"/>
              </a:xfrm>
              <a:custGeom>
                <a:avLst/>
                <a:gdLst>
                  <a:gd name="connsiteX0" fmla="*/ 125496 w 2113280"/>
                  <a:gd name="connsiteY0" fmla="*/ 0 h 752824"/>
                  <a:gd name="connsiteX1" fmla="*/ 1987784 w 2113280"/>
                  <a:gd name="connsiteY1" fmla="*/ 0 h 752824"/>
                  <a:gd name="connsiteX2" fmla="*/ 2113280 w 2113280"/>
                  <a:gd name="connsiteY2" fmla="*/ 125496 h 752824"/>
                  <a:gd name="connsiteX3" fmla="*/ 2113280 w 2113280"/>
                  <a:gd name="connsiteY3" fmla="*/ 752824 h 752824"/>
                  <a:gd name="connsiteX4" fmla="*/ 2113280 w 2113280"/>
                  <a:gd name="connsiteY4" fmla="*/ 752824 h 752824"/>
                  <a:gd name="connsiteX5" fmla="*/ 0 w 2113280"/>
                  <a:gd name="connsiteY5" fmla="*/ 752824 h 752824"/>
                  <a:gd name="connsiteX6" fmla="*/ 0 w 2113280"/>
                  <a:gd name="connsiteY6" fmla="*/ 752824 h 752824"/>
                  <a:gd name="connsiteX7" fmla="*/ 0 w 2113280"/>
                  <a:gd name="connsiteY7" fmla="*/ 125496 h 752824"/>
                  <a:gd name="connsiteX8" fmla="*/ 125496 w 2113280"/>
                  <a:gd name="connsiteY8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752824">
                    <a:moveTo>
                      <a:pt x="125496" y="0"/>
                    </a:moveTo>
                    <a:lnTo>
                      <a:pt x="1987784" y="0"/>
                    </a:lnTo>
                    <a:cubicBezTo>
                      <a:pt x="2057094" y="0"/>
                      <a:pt x="2113280" y="56186"/>
                      <a:pt x="2113280" y="125496"/>
                    </a:cubicBezTo>
                    <a:lnTo>
                      <a:pt x="2113280" y="752824"/>
                    </a:lnTo>
                    <a:lnTo>
                      <a:pt x="2113280" y="752824"/>
                    </a:lnTo>
                    <a:lnTo>
                      <a:pt x="0" y="752824"/>
                    </a:lnTo>
                    <a:lnTo>
                      <a:pt x="0" y="752824"/>
                    </a:lnTo>
                    <a:lnTo>
                      <a:pt x="0" y="125496"/>
                    </a:lnTo>
                    <a:cubicBezTo>
                      <a:pt x="0" y="56186"/>
                      <a:pt x="56186" y="0"/>
                      <a:pt x="125496" y="0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191" tIns="88191" rIns="88191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kern="1200" dirty="0"/>
                  <a:t>We HEAL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922834" y="2586874"/>
            <a:ext cx="8128000" cy="752824"/>
            <a:chOff x="1922834" y="3231643"/>
            <a:chExt cx="8128000" cy="752824"/>
          </a:xfrm>
        </p:grpSpPr>
        <p:sp>
          <p:nvSpPr>
            <p:cNvPr id="9" name="Straight Connector 8"/>
            <p:cNvSpPr/>
            <p:nvPr/>
          </p:nvSpPr>
          <p:spPr>
            <a:xfrm>
              <a:off x="1922834" y="3984467"/>
              <a:ext cx="81280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6" name="Group 25"/>
            <p:cNvGrpSpPr/>
            <p:nvPr/>
          </p:nvGrpSpPr>
          <p:grpSpPr>
            <a:xfrm>
              <a:off x="1922834" y="3231643"/>
              <a:ext cx="8127999" cy="752824"/>
              <a:chOff x="1922834" y="3231643"/>
              <a:chExt cx="8127999" cy="752824"/>
            </a:xfrm>
          </p:grpSpPr>
          <p:sp>
            <p:nvSpPr>
              <p:cNvPr id="16" name="Freeform: Shape 15"/>
              <p:cNvSpPr/>
              <p:nvPr/>
            </p:nvSpPr>
            <p:spPr>
              <a:xfrm>
                <a:off x="4036113" y="3231643"/>
                <a:ext cx="6014720" cy="752824"/>
              </a:xfrm>
              <a:custGeom>
                <a:avLst/>
                <a:gdLst>
                  <a:gd name="connsiteX0" fmla="*/ 0 w 6014720"/>
                  <a:gd name="connsiteY0" fmla="*/ 0 h 752824"/>
                  <a:gd name="connsiteX1" fmla="*/ 6014720 w 6014720"/>
                  <a:gd name="connsiteY1" fmla="*/ 0 h 752824"/>
                  <a:gd name="connsiteX2" fmla="*/ 6014720 w 6014720"/>
                  <a:gd name="connsiteY2" fmla="*/ 752824 h 752824"/>
                  <a:gd name="connsiteX3" fmla="*/ 0 w 6014720"/>
                  <a:gd name="connsiteY3" fmla="*/ 752824 h 752824"/>
                  <a:gd name="connsiteX4" fmla="*/ 0 w 6014720"/>
                  <a:gd name="connsiteY4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4720" h="752824">
                    <a:moveTo>
                      <a:pt x="0" y="0"/>
                    </a:moveTo>
                    <a:lnTo>
                      <a:pt x="6014720" y="0"/>
                    </a:lnTo>
                    <a:lnTo>
                      <a:pt x="6014720" y="752824"/>
                    </a:lnTo>
                    <a:lnTo>
                      <a:pt x="0" y="7528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1435" tIns="51435" rIns="51435" bIns="51435" numCol="1" spcCol="1270" anchor="b" anchorCtr="0">
                <a:noAutofit/>
              </a:bodyPr>
              <a:lstStyle/>
              <a:p>
                <a:pPr marL="0" lvl="0" indent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kern="1200" dirty="0"/>
                  <a:t> </a:t>
                </a:r>
                <a:r>
                  <a:rPr lang="en-US" sz="2700" b="1" kern="120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Companies evolve and mature</a:t>
                </a:r>
                <a:endParaRPr lang="en-US" sz="2700" kern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922834" y="3231643"/>
                <a:ext cx="2113280" cy="752824"/>
              </a:xfrm>
              <a:custGeom>
                <a:avLst/>
                <a:gdLst>
                  <a:gd name="connsiteX0" fmla="*/ 125496 w 2113280"/>
                  <a:gd name="connsiteY0" fmla="*/ 0 h 752824"/>
                  <a:gd name="connsiteX1" fmla="*/ 1987784 w 2113280"/>
                  <a:gd name="connsiteY1" fmla="*/ 0 h 752824"/>
                  <a:gd name="connsiteX2" fmla="*/ 2113280 w 2113280"/>
                  <a:gd name="connsiteY2" fmla="*/ 125496 h 752824"/>
                  <a:gd name="connsiteX3" fmla="*/ 2113280 w 2113280"/>
                  <a:gd name="connsiteY3" fmla="*/ 752824 h 752824"/>
                  <a:gd name="connsiteX4" fmla="*/ 2113280 w 2113280"/>
                  <a:gd name="connsiteY4" fmla="*/ 752824 h 752824"/>
                  <a:gd name="connsiteX5" fmla="*/ 0 w 2113280"/>
                  <a:gd name="connsiteY5" fmla="*/ 752824 h 752824"/>
                  <a:gd name="connsiteX6" fmla="*/ 0 w 2113280"/>
                  <a:gd name="connsiteY6" fmla="*/ 752824 h 752824"/>
                  <a:gd name="connsiteX7" fmla="*/ 0 w 2113280"/>
                  <a:gd name="connsiteY7" fmla="*/ 125496 h 752824"/>
                  <a:gd name="connsiteX8" fmla="*/ 125496 w 2113280"/>
                  <a:gd name="connsiteY8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752824">
                    <a:moveTo>
                      <a:pt x="125496" y="0"/>
                    </a:moveTo>
                    <a:lnTo>
                      <a:pt x="1987784" y="0"/>
                    </a:lnTo>
                    <a:cubicBezTo>
                      <a:pt x="2057094" y="0"/>
                      <a:pt x="2113280" y="56186"/>
                      <a:pt x="2113280" y="125496"/>
                    </a:cubicBezTo>
                    <a:lnTo>
                      <a:pt x="2113280" y="752824"/>
                    </a:lnTo>
                    <a:lnTo>
                      <a:pt x="2113280" y="752824"/>
                    </a:lnTo>
                    <a:lnTo>
                      <a:pt x="0" y="752824"/>
                    </a:lnTo>
                    <a:lnTo>
                      <a:pt x="0" y="752824"/>
                    </a:lnTo>
                    <a:lnTo>
                      <a:pt x="0" y="125496"/>
                    </a:lnTo>
                    <a:cubicBezTo>
                      <a:pt x="0" y="56186"/>
                      <a:pt x="56186" y="0"/>
                      <a:pt x="125496" y="0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191" tIns="88191" rIns="88191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kern="1200" dirty="0"/>
                  <a:t>We HELP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922834" y="3377339"/>
            <a:ext cx="8128000" cy="752824"/>
            <a:chOff x="1922834" y="4022108"/>
            <a:chExt cx="8128000" cy="752824"/>
          </a:xfrm>
        </p:grpSpPr>
        <p:sp>
          <p:nvSpPr>
            <p:cNvPr id="8" name="Straight Connector 7"/>
            <p:cNvSpPr/>
            <p:nvPr/>
          </p:nvSpPr>
          <p:spPr>
            <a:xfrm>
              <a:off x="1922834" y="4774932"/>
              <a:ext cx="81280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1922834" y="4022108"/>
              <a:ext cx="8127999" cy="752824"/>
              <a:chOff x="1922834" y="4022108"/>
              <a:chExt cx="8127999" cy="752824"/>
            </a:xfrm>
          </p:grpSpPr>
          <p:sp>
            <p:nvSpPr>
              <p:cNvPr id="18" name="Freeform: Shape 17"/>
              <p:cNvSpPr/>
              <p:nvPr/>
            </p:nvSpPr>
            <p:spPr>
              <a:xfrm>
                <a:off x="4036113" y="4022108"/>
                <a:ext cx="6014720" cy="752824"/>
              </a:xfrm>
              <a:custGeom>
                <a:avLst/>
                <a:gdLst>
                  <a:gd name="connsiteX0" fmla="*/ 0 w 6014720"/>
                  <a:gd name="connsiteY0" fmla="*/ 0 h 752824"/>
                  <a:gd name="connsiteX1" fmla="*/ 6014720 w 6014720"/>
                  <a:gd name="connsiteY1" fmla="*/ 0 h 752824"/>
                  <a:gd name="connsiteX2" fmla="*/ 6014720 w 6014720"/>
                  <a:gd name="connsiteY2" fmla="*/ 752824 h 752824"/>
                  <a:gd name="connsiteX3" fmla="*/ 0 w 6014720"/>
                  <a:gd name="connsiteY3" fmla="*/ 752824 h 752824"/>
                  <a:gd name="connsiteX4" fmla="*/ 0 w 6014720"/>
                  <a:gd name="connsiteY4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4720" h="752824">
                    <a:moveTo>
                      <a:pt x="0" y="0"/>
                    </a:moveTo>
                    <a:lnTo>
                      <a:pt x="6014720" y="0"/>
                    </a:lnTo>
                    <a:lnTo>
                      <a:pt x="6014720" y="752824"/>
                    </a:lnTo>
                    <a:lnTo>
                      <a:pt x="0" y="7528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1435" tIns="51435" rIns="51435" bIns="51435" numCol="1" spcCol="1270" anchor="b" anchorCtr="0">
                <a:noAutofit/>
              </a:bodyPr>
              <a:lstStyle/>
              <a:p>
                <a:pPr marL="0" lvl="0" indent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kern="1200" dirty="0"/>
                  <a:t> </a:t>
                </a:r>
                <a:r>
                  <a:rPr lang="en-US" sz="2700" b="1" kern="120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Custom Solutions</a:t>
                </a:r>
                <a:endParaRPr lang="en-US" sz="2700" kern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922834" y="4022108"/>
                <a:ext cx="2113280" cy="752824"/>
              </a:xfrm>
              <a:custGeom>
                <a:avLst/>
                <a:gdLst>
                  <a:gd name="connsiteX0" fmla="*/ 125496 w 2113280"/>
                  <a:gd name="connsiteY0" fmla="*/ 0 h 752824"/>
                  <a:gd name="connsiteX1" fmla="*/ 1987784 w 2113280"/>
                  <a:gd name="connsiteY1" fmla="*/ 0 h 752824"/>
                  <a:gd name="connsiteX2" fmla="*/ 2113280 w 2113280"/>
                  <a:gd name="connsiteY2" fmla="*/ 125496 h 752824"/>
                  <a:gd name="connsiteX3" fmla="*/ 2113280 w 2113280"/>
                  <a:gd name="connsiteY3" fmla="*/ 752824 h 752824"/>
                  <a:gd name="connsiteX4" fmla="*/ 2113280 w 2113280"/>
                  <a:gd name="connsiteY4" fmla="*/ 752824 h 752824"/>
                  <a:gd name="connsiteX5" fmla="*/ 0 w 2113280"/>
                  <a:gd name="connsiteY5" fmla="*/ 752824 h 752824"/>
                  <a:gd name="connsiteX6" fmla="*/ 0 w 2113280"/>
                  <a:gd name="connsiteY6" fmla="*/ 752824 h 752824"/>
                  <a:gd name="connsiteX7" fmla="*/ 0 w 2113280"/>
                  <a:gd name="connsiteY7" fmla="*/ 125496 h 752824"/>
                  <a:gd name="connsiteX8" fmla="*/ 125496 w 2113280"/>
                  <a:gd name="connsiteY8" fmla="*/ 0 h 7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752824">
                    <a:moveTo>
                      <a:pt x="125496" y="0"/>
                    </a:moveTo>
                    <a:lnTo>
                      <a:pt x="1987784" y="0"/>
                    </a:lnTo>
                    <a:cubicBezTo>
                      <a:pt x="2057094" y="0"/>
                      <a:pt x="2113280" y="56186"/>
                      <a:pt x="2113280" y="125496"/>
                    </a:cubicBezTo>
                    <a:lnTo>
                      <a:pt x="2113280" y="752824"/>
                    </a:lnTo>
                    <a:lnTo>
                      <a:pt x="2113280" y="752824"/>
                    </a:lnTo>
                    <a:lnTo>
                      <a:pt x="0" y="752824"/>
                    </a:lnTo>
                    <a:lnTo>
                      <a:pt x="0" y="752824"/>
                    </a:lnTo>
                    <a:lnTo>
                      <a:pt x="0" y="125496"/>
                    </a:lnTo>
                    <a:cubicBezTo>
                      <a:pt x="0" y="56186"/>
                      <a:pt x="56186" y="0"/>
                      <a:pt x="125496" y="0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191" tIns="88191" rIns="88191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kern="1200" dirty="0"/>
                  <a:t>We BUILD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922834" y="4167805"/>
            <a:ext cx="8128000" cy="752824"/>
            <a:chOff x="1922834" y="4812574"/>
            <a:chExt cx="8128000" cy="752824"/>
          </a:xfrm>
        </p:grpSpPr>
        <p:sp>
          <p:nvSpPr>
            <p:cNvPr id="7" name="Straight Connector 6"/>
            <p:cNvSpPr/>
            <p:nvPr/>
          </p:nvSpPr>
          <p:spPr>
            <a:xfrm>
              <a:off x="1922834" y="5565398"/>
              <a:ext cx="81280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/>
            <p:cNvSpPr/>
            <p:nvPr/>
          </p:nvSpPr>
          <p:spPr>
            <a:xfrm>
              <a:off x="4036113" y="4812574"/>
              <a:ext cx="6014720" cy="752824"/>
            </a:xfrm>
            <a:custGeom>
              <a:avLst/>
              <a:gdLst>
                <a:gd name="connsiteX0" fmla="*/ 0 w 6014720"/>
                <a:gd name="connsiteY0" fmla="*/ 0 h 752824"/>
                <a:gd name="connsiteX1" fmla="*/ 6014720 w 6014720"/>
                <a:gd name="connsiteY1" fmla="*/ 0 h 752824"/>
                <a:gd name="connsiteX2" fmla="*/ 6014720 w 6014720"/>
                <a:gd name="connsiteY2" fmla="*/ 752824 h 752824"/>
                <a:gd name="connsiteX3" fmla="*/ 0 w 6014720"/>
                <a:gd name="connsiteY3" fmla="*/ 752824 h 752824"/>
                <a:gd name="connsiteX4" fmla="*/ 0 w 6014720"/>
                <a:gd name="connsiteY4" fmla="*/ 0 h 7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20" h="752824">
                  <a:moveTo>
                    <a:pt x="0" y="0"/>
                  </a:moveTo>
                  <a:lnTo>
                    <a:pt x="6014720" y="0"/>
                  </a:lnTo>
                  <a:lnTo>
                    <a:pt x="6014720" y="752824"/>
                  </a:lnTo>
                  <a:lnTo>
                    <a:pt x="0" y="7528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b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 In collaboration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1922834" y="4812574"/>
              <a:ext cx="2113280" cy="752824"/>
            </a:xfrm>
            <a:custGeom>
              <a:avLst/>
              <a:gdLst>
                <a:gd name="connsiteX0" fmla="*/ 125496 w 2113280"/>
                <a:gd name="connsiteY0" fmla="*/ 0 h 752824"/>
                <a:gd name="connsiteX1" fmla="*/ 1987784 w 2113280"/>
                <a:gd name="connsiteY1" fmla="*/ 0 h 752824"/>
                <a:gd name="connsiteX2" fmla="*/ 2113280 w 2113280"/>
                <a:gd name="connsiteY2" fmla="*/ 125496 h 752824"/>
                <a:gd name="connsiteX3" fmla="*/ 2113280 w 2113280"/>
                <a:gd name="connsiteY3" fmla="*/ 752824 h 752824"/>
                <a:gd name="connsiteX4" fmla="*/ 2113280 w 2113280"/>
                <a:gd name="connsiteY4" fmla="*/ 752824 h 752824"/>
                <a:gd name="connsiteX5" fmla="*/ 0 w 2113280"/>
                <a:gd name="connsiteY5" fmla="*/ 752824 h 752824"/>
                <a:gd name="connsiteX6" fmla="*/ 0 w 2113280"/>
                <a:gd name="connsiteY6" fmla="*/ 752824 h 752824"/>
                <a:gd name="connsiteX7" fmla="*/ 0 w 2113280"/>
                <a:gd name="connsiteY7" fmla="*/ 125496 h 752824"/>
                <a:gd name="connsiteX8" fmla="*/ 125496 w 2113280"/>
                <a:gd name="connsiteY8" fmla="*/ 0 h 7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752824">
                  <a:moveTo>
                    <a:pt x="125496" y="0"/>
                  </a:moveTo>
                  <a:lnTo>
                    <a:pt x="1987784" y="0"/>
                  </a:lnTo>
                  <a:cubicBezTo>
                    <a:pt x="2057094" y="0"/>
                    <a:pt x="2113280" y="56186"/>
                    <a:pt x="2113280" y="125496"/>
                  </a:cubicBezTo>
                  <a:lnTo>
                    <a:pt x="2113280" y="752824"/>
                  </a:lnTo>
                  <a:lnTo>
                    <a:pt x="2113280" y="752824"/>
                  </a:lnTo>
                  <a:lnTo>
                    <a:pt x="0" y="752824"/>
                  </a:lnTo>
                  <a:lnTo>
                    <a:pt x="0" y="752824"/>
                  </a:lnTo>
                  <a:lnTo>
                    <a:pt x="0" y="125496"/>
                  </a:lnTo>
                  <a:cubicBezTo>
                    <a:pt x="0" y="56186"/>
                    <a:pt x="56186" y="0"/>
                    <a:pt x="125496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91" tIns="88191" rIns="88191" bIns="5143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We INVEST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22834" y="4958270"/>
            <a:ext cx="8128000" cy="752824"/>
            <a:chOff x="1922834" y="5603039"/>
            <a:chExt cx="8128000" cy="752824"/>
          </a:xfrm>
        </p:grpSpPr>
        <p:sp>
          <p:nvSpPr>
            <p:cNvPr id="6" name="Straight Connector 5"/>
            <p:cNvSpPr/>
            <p:nvPr/>
          </p:nvSpPr>
          <p:spPr>
            <a:xfrm>
              <a:off x="1922834" y="6355863"/>
              <a:ext cx="81280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/>
            <p:cNvSpPr/>
            <p:nvPr/>
          </p:nvSpPr>
          <p:spPr>
            <a:xfrm>
              <a:off x="4036113" y="5603039"/>
              <a:ext cx="6014720" cy="752824"/>
            </a:xfrm>
            <a:custGeom>
              <a:avLst/>
              <a:gdLst>
                <a:gd name="connsiteX0" fmla="*/ 0 w 6014720"/>
                <a:gd name="connsiteY0" fmla="*/ 0 h 752824"/>
                <a:gd name="connsiteX1" fmla="*/ 6014720 w 6014720"/>
                <a:gd name="connsiteY1" fmla="*/ 0 h 752824"/>
                <a:gd name="connsiteX2" fmla="*/ 6014720 w 6014720"/>
                <a:gd name="connsiteY2" fmla="*/ 752824 h 752824"/>
                <a:gd name="connsiteX3" fmla="*/ 0 w 6014720"/>
                <a:gd name="connsiteY3" fmla="*/ 752824 h 752824"/>
                <a:gd name="connsiteX4" fmla="*/ 0 w 6014720"/>
                <a:gd name="connsiteY4" fmla="*/ 0 h 7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20" h="752824">
                  <a:moveTo>
                    <a:pt x="0" y="0"/>
                  </a:moveTo>
                  <a:lnTo>
                    <a:pt x="6014720" y="0"/>
                  </a:lnTo>
                  <a:lnTo>
                    <a:pt x="6014720" y="752824"/>
                  </a:lnTo>
                  <a:lnTo>
                    <a:pt x="0" y="7528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b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 </a:t>
              </a:r>
              <a:r>
                <a:rPr lang="en-US" sz="27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Transparency</a:t>
              </a:r>
              <a:endParaRPr lang="en-US" sz="27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1922834" y="5603039"/>
              <a:ext cx="2113280" cy="752824"/>
            </a:xfrm>
            <a:custGeom>
              <a:avLst/>
              <a:gdLst>
                <a:gd name="connsiteX0" fmla="*/ 125496 w 2113280"/>
                <a:gd name="connsiteY0" fmla="*/ 0 h 752824"/>
                <a:gd name="connsiteX1" fmla="*/ 1987784 w 2113280"/>
                <a:gd name="connsiteY1" fmla="*/ 0 h 752824"/>
                <a:gd name="connsiteX2" fmla="*/ 2113280 w 2113280"/>
                <a:gd name="connsiteY2" fmla="*/ 125496 h 752824"/>
                <a:gd name="connsiteX3" fmla="*/ 2113280 w 2113280"/>
                <a:gd name="connsiteY3" fmla="*/ 752824 h 752824"/>
                <a:gd name="connsiteX4" fmla="*/ 2113280 w 2113280"/>
                <a:gd name="connsiteY4" fmla="*/ 752824 h 752824"/>
                <a:gd name="connsiteX5" fmla="*/ 0 w 2113280"/>
                <a:gd name="connsiteY5" fmla="*/ 752824 h 752824"/>
                <a:gd name="connsiteX6" fmla="*/ 0 w 2113280"/>
                <a:gd name="connsiteY6" fmla="*/ 752824 h 752824"/>
                <a:gd name="connsiteX7" fmla="*/ 0 w 2113280"/>
                <a:gd name="connsiteY7" fmla="*/ 125496 h 752824"/>
                <a:gd name="connsiteX8" fmla="*/ 125496 w 2113280"/>
                <a:gd name="connsiteY8" fmla="*/ 0 h 7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752824">
                  <a:moveTo>
                    <a:pt x="125496" y="0"/>
                  </a:moveTo>
                  <a:lnTo>
                    <a:pt x="1987784" y="0"/>
                  </a:lnTo>
                  <a:cubicBezTo>
                    <a:pt x="2057094" y="0"/>
                    <a:pt x="2113280" y="56186"/>
                    <a:pt x="2113280" y="125496"/>
                  </a:cubicBezTo>
                  <a:lnTo>
                    <a:pt x="2113280" y="752824"/>
                  </a:lnTo>
                  <a:lnTo>
                    <a:pt x="2113280" y="752824"/>
                  </a:lnTo>
                  <a:lnTo>
                    <a:pt x="0" y="752824"/>
                  </a:lnTo>
                  <a:lnTo>
                    <a:pt x="0" y="752824"/>
                  </a:lnTo>
                  <a:lnTo>
                    <a:pt x="0" y="125496"/>
                  </a:lnTo>
                  <a:cubicBezTo>
                    <a:pt x="0" y="56186"/>
                    <a:pt x="56186" y="0"/>
                    <a:pt x="125496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91" tIns="88191" rIns="88191" bIns="5143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We CREATE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9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507"/>
            <a:ext cx="11220226" cy="687550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890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9123" y="0"/>
            <a:ext cx="6625453" cy="698709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943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1981" y="155264"/>
            <a:ext cx="7777779" cy="651562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16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337" y="432503"/>
            <a:ext cx="9332641" cy="599188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55438" y="5975797"/>
            <a:ext cx="50063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88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7" y="139274"/>
            <a:ext cx="8596668" cy="75789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AREAS OF FOCUS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89561" y="3992639"/>
            <a:ext cx="5073805" cy="2263698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PLANNING AND SCHEDULING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SCOPE (incl. SCOPE CHALLENGE)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 – COST –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OPTIMIZATION (TIME – RESOURCES)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55667" y="1344043"/>
            <a:ext cx="4318115" cy="18734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MONITORING AND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 / T /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CONTINGENCY PLANNING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498258" y="1740166"/>
            <a:ext cx="3376216" cy="14773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278743" y="4209967"/>
            <a:ext cx="4190384" cy="1477349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PROCESS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PMO LAUNCHING</a:t>
            </a:r>
          </a:p>
        </p:txBody>
      </p:sp>
    </p:spTree>
    <p:extLst>
      <p:ext uri="{BB962C8B-B14F-4D97-AF65-F5344CB8AC3E}">
        <p14:creationId xmlns:p14="http://schemas.microsoft.com/office/powerpoint/2010/main" val="38953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5" y="289316"/>
            <a:ext cx="8453387" cy="6598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OUTLINE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1798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Justification of importance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Common (and not so common) challenges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Overview of tank types/categorization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Our approach - Best practices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Advantages - Provided benefits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Recommendations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Conclusions</a:t>
            </a:r>
          </a:p>
          <a:p>
            <a:endParaRPr lang="el-G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3" y="162473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JUSTIFICATION OF IMPORTANCE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2111"/>
            <a:ext cx="11019366" cy="42645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Why invest in tanks maintenance?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The unique storage asset of a refinery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Storage capacity directly related to demand management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Crucial for company profit, operation and safety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Tank vs S/D maintenance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Long-duration project (6 - 24 months)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Prone to external and internal factors (poor planning, weather conditions, procurement issues)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Dictated by safety and environmental regulations</a:t>
            </a:r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10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422940"/>
              </p:ext>
            </p:extLst>
          </p:nvPr>
        </p:nvGraphicFramePr>
        <p:xfrm>
          <a:off x="0" y="433136"/>
          <a:ext cx="12192000" cy="642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288" y="0"/>
            <a:ext cx="8596312" cy="6413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COMMON (AND NOT SO COMMON) CHALLENGES</a:t>
            </a:r>
            <a:endParaRPr lang="el-G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E736AA-DB05-4BE1-B7F6-801B7836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2E736AA-DB05-4BE1-B7F6-801B78367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B42A44-D02E-4056-BD7F-288058E7C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FB42A44-D02E-4056-BD7F-288058E7C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E7997-35D0-40C1-A673-39483FBC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67E7997-35D0-40C1-A673-39483FBCE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CC6558-29E7-4DE1-9DA9-AE85ED5A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4CC6558-29E7-4DE1-9DA9-AE85ED5A4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B8FE7-7CCC-400D-8C86-CEFC7F31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AFB8FE7-7CCC-400D-8C86-CEFC7F311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07" y="136301"/>
            <a:ext cx="10828866" cy="8669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OVERVIEW OF TANK TYPES / CATEGORIZATION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2933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Tank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Cone roof 								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Floating roof							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Cone roof with internal floating roof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Spherical tank (LPG)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Categorization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Year of construction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Product (Crude, Naphtha, GASOIL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Last year of inspection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Last year of maintenance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47" y="79876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47" y="256241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47" y="4326057"/>
            <a:ext cx="2638425" cy="173355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2550695" y="1670301"/>
            <a:ext cx="5640552" cy="30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>
            <a:off x="3465095" y="3080084"/>
            <a:ext cx="4726152" cy="211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5" idx="1"/>
          </p:cNvCxnSpPr>
          <p:nvPr/>
        </p:nvCxnSpPr>
        <p:spPr>
          <a:xfrm>
            <a:off x="2875547" y="2346158"/>
            <a:ext cx="5315700" cy="10877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60" y="181700"/>
            <a:ext cx="8596668" cy="71359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OUR APPROACH – BEST PRACTISES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56144"/>
            <a:ext cx="10535611" cy="47099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PMI methodology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Reduction of scope fuzziness (front-loaded planning)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Extensive use of historical data, inspection reports, technical experience (if available)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Emphasis on communication (many stakeholders involved)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Work breakdown structure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(WBS)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Implementation of templates per tank type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Further customization based on category - 2nd stage scope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Dynamic time and weather-sensitive job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Project planning -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project execution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>
                <a:hlinkClick r:id="rId6" action="ppaction://hlinksldjump"/>
              </a:rPr>
              <a:t>Project schedules</a:t>
            </a:r>
            <a:endParaRPr lang="en-US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>
                <a:hlinkClick r:id="rId7" action="ppaction://hlinksldjump"/>
              </a:rPr>
              <a:t>Progress reports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Information flow –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weekly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9" action="ppaction://hlinksldjump"/>
              </a:rPr>
              <a:t>monthly reporting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10" action="ppaction://hlinksldjump"/>
              </a:rPr>
              <a:t>issues log file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7729</TotalTime>
  <Words>1407</Words>
  <Application>Microsoft Office PowerPoint</Application>
  <PresentationFormat>Ευρεία οθόνη</PresentationFormat>
  <Paragraphs>280</Paragraphs>
  <Slides>33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Courier New</vt:lpstr>
      <vt:lpstr>Trebuchet MS</vt:lpstr>
      <vt:lpstr>Wingdings</vt:lpstr>
      <vt:lpstr>Wingdings 3</vt:lpstr>
      <vt:lpstr>Facet</vt:lpstr>
      <vt:lpstr>EFFECTIVE APPROACHES FOR PLANNING &amp; SCHEDULING TANK MAINTENANCE PROJECTS</vt:lpstr>
      <vt:lpstr>WHO WE ARE</vt:lpstr>
      <vt:lpstr>WHAT WE DO</vt:lpstr>
      <vt:lpstr>AREAS OF FOCUS</vt:lpstr>
      <vt:lpstr>OUTLINE</vt:lpstr>
      <vt:lpstr>JUSTIFICATION OF IMPORTANCE</vt:lpstr>
      <vt:lpstr>COMMON (AND NOT SO COMMON) CHALLENGES</vt:lpstr>
      <vt:lpstr>OVERVIEW OF TANK TYPES / CATEGORIZATION </vt:lpstr>
      <vt:lpstr>OUR APPROACH – BEST PRACTISES</vt:lpstr>
      <vt:lpstr>OUR APPROACH – BEST PRACTISES</vt:lpstr>
      <vt:lpstr>OUR APPROACH – BEST PRACTISES</vt:lpstr>
      <vt:lpstr>ADVANTAGES – PROVIDED BENEFITS</vt:lpstr>
      <vt:lpstr>ADVANTAGES – PROVIDED BENEFITS</vt:lpstr>
      <vt:lpstr>RECOMMENDATIONS</vt:lpstr>
      <vt:lpstr>CONCLUSIONS</vt:lpstr>
      <vt:lpstr>Παρουσίαση του PowerPoint</vt:lpstr>
      <vt:lpstr>CUSTOMIZED PMI PROJECT PROCESSES</vt:lpstr>
      <vt:lpstr>EXECUTION PHASE</vt:lpstr>
      <vt:lpstr>Παρουσίαση του PowerPoint</vt:lpstr>
      <vt:lpstr>MS PROJECT</vt:lpstr>
      <vt:lpstr>EXCEL SERVICES REPORTS</vt:lpstr>
      <vt:lpstr>EXCEL REPORTS</vt:lpstr>
      <vt:lpstr>WEEKLY SHORT REPORT</vt:lpstr>
      <vt:lpstr>ISSUE MANAGEMENT</vt:lpstr>
      <vt:lpstr>MONTHLY OVERVIEW</vt:lpstr>
      <vt:lpstr>TANK PROJECT OVERVIEW (BI)</vt:lpstr>
      <vt:lpstr>VISIO TIMELINE</vt:lpstr>
      <vt:lpstr>SCOPE ANALYTICS (BI)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Hellenic Petroleum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TANK MAINENTANCE</dc:title>
  <dc:creator>Kalogridaki Georgia</dc:creator>
  <cp:lastModifiedBy>Tassos Stefanakis</cp:lastModifiedBy>
  <cp:revision>267</cp:revision>
  <cp:lastPrinted>2019-03-22T12:34:16Z</cp:lastPrinted>
  <dcterms:created xsi:type="dcterms:W3CDTF">2019-01-29T11:37:06Z</dcterms:created>
  <dcterms:modified xsi:type="dcterms:W3CDTF">2019-03-28T06:44:56Z</dcterms:modified>
</cp:coreProperties>
</file>